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15"/>
  </p:notesMasterIdLst>
  <p:sldIdLst>
    <p:sldId id="257" r:id="rId2"/>
    <p:sldId id="273" r:id="rId3"/>
    <p:sldId id="261" r:id="rId4"/>
    <p:sldId id="285" r:id="rId5"/>
    <p:sldId id="282" r:id="rId6"/>
    <p:sldId id="286" r:id="rId7"/>
    <p:sldId id="283" r:id="rId8"/>
    <p:sldId id="274" r:id="rId9"/>
    <p:sldId id="280" r:id="rId10"/>
    <p:sldId id="281" r:id="rId11"/>
    <p:sldId id="276" r:id="rId12"/>
    <p:sldId id="279" r:id="rId13"/>
    <p:sldId id="278" r:id="rId14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나눔스퀘어 Bold" panose="020B0600000101010101" pitchFamily="50" charset="-127"/>
      <p:bold r:id="rId18"/>
    </p:embeddedFont>
    <p:embeddedFont>
      <p:font typeface="HY견고딕" panose="02030600000101010101" pitchFamily="18" charset="-127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2F"/>
    <a:srgbClr val="D0CECE"/>
    <a:srgbClr val="8DBABD"/>
    <a:srgbClr val="634EEA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0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wma"/><Relationship Id="rId7" Type="http://schemas.microsoft.com/office/2007/relationships/hdphoto" Target="../media/hdphoto1.wdp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wma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jpe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hyperlink" Target="http://www.eduino.kr/product/detail.html?product_no=310&amp;cate_no=51&amp;display_group=1" TargetMode="Externa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79630" y="2249530"/>
            <a:ext cx="7455888" cy="15850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500" spc="-300" dirty="0" err="1" smtClean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아두이노</a:t>
            </a:r>
            <a:r>
              <a:rPr lang="ko-KR" altLang="en-US" sz="2500" spc="-300" dirty="0" smtClean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프로젝트</a:t>
            </a:r>
            <a:endParaRPr lang="en-US" altLang="ko-KR" sz="2500" spc="-300" dirty="0" smtClean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7200" spc="-300" dirty="0" smtClean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Hangman Game</a:t>
            </a:r>
            <a:endParaRPr lang="ko-KR" altLang="en-US" sz="7200" spc="-30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66566" y="3957727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latin typeface="+mn-ea"/>
              </a:rPr>
              <a:t>AR20 </a:t>
            </a:r>
            <a:r>
              <a:rPr lang="ko-KR" altLang="en-US" b="1" dirty="0" smtClean="0">
                <a:latin typeface="+mn-ea"/>
              </a:rPr>
              <a:t>김경미</a:t>
            </a:r>
            <a:r>
              <a:rPr lang="en-US" altLang="ko-KR" b="1" dirty="0" smtClean="0">
                <a:latin typeface="+mn-ea"/>
              </a:rPr>
              <a:t>,  AR24 </a:t>
            </a:r>
            <a:r>
              <a:rPr lang="ko-KR" altLang="en-US" b="1" dirty="0" smtClean="0">
                <a:latin typeface="+mn-ea"/>
              </a:rPr>
              <a:t>김영록</a:t>
            </a:r>
            <a:endParaRPr lang="ko-KR" alt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7909" y="2580462"/>
            <a:ext cx="7393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-300" dirty="0" smtClean="0">
                <a:solidFill>
                  <a:srgbClr val="00002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04</a:t>
            </a:r>
            <a:endParaRPr lang="ko-KR" altLang="en-US" sz="4000" b="1" spc="-300" dirty="0">
              <a:solidFill>
                <a:srgbClr val="00002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3929" y="3180691"/>
            <a:ext cx="4352193" cy="584574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 smtClean="0">
                <a:latin typeface="+mn-ea"/>
              </a:rPr>
              <a:t>시연영</a:t>
            </a:r>
            <a:r>
              <a:rPr lang="ko-KR" altLang="en-US" sz="2500" dirty="0">
                <a:latin typeface="+mn-ea"/>
              </a:rPr>
              <a:t>상</a:t>
            </a:r>
          </a:p>
        </p:txBody>
      </p:sp>
    </p:spTree>
    <p:extLst>
      <p:ext uri="{BB962C8B-B14F-4D97-AF65-F5344CB8AC3E}">
        <p14:creationId xmlns:p14="http://schemas.microsoft.com/office/powerpoint/2010/main" val="50144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713592" y="140253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289643" y="140253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V="1">
            <a:off x="625475" y="995724"/>
            <a:ext cx="2581216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utoShape 8" descr="data:image/png;base64,iVBORw0KGgoAAAANSUhEUgAAB9AAAAXcCAYAAAB6ZRUrAAAgAElEQVR4Xuy9d5Ak133n+U1bvu1Mj4MZYOAJQ4BWtCAIkqBAK3pRdqXYC0l3e+YPRdz/Fxdx2o242Ni7jYtb7YmklqIMRYIGpCiSIAE6EIQlCA8M7Pj2XTbtxe+XmVVZ1VXd1TMNoAfzLUShqyozX773eS+zJurzfr9n3HfB9TH4IAESIAESIAESIAESIAESIAESIAESIAESIAESIAESIAESIAESIAESIAESIIFznIBBgX6OjwA2nwRIgARIgARIgARIgARIgARIgARIgARIgARIgARIgARIgARIgARIgARIQAlQoHMgkAAJkAAJkAAJkAAJkAAJkAAJkAAJkAAJkAAJkAAJkAAJkAAJkAAJkAAJkAAFOscACZAACZAACZAACZAACZAACZAACZAACZAACZAACZAACZAACZAACZAACZAACSQEGIHOkUACJEACJEACJEACJEACJEACJEACJEACJEACJEACJEACJEACJEACJEACJEACFOgcAyRAAiRAAiRAAiRAAiRAAiRAAiRAAiRAAiRAAiRAAiRAAiRAAiRAAiRAAiSQEGAEOkcCCZAACZAACZAACZAACZAACZAACZAACZAACZAACZAACZAACZAACZAACZAACVCgcwyQAAmQAAmQAAmQAAmQAAmQAAmQAAmQAAmQAAmQAAmQAAmQAAmQAAmQAAmQQEKAEegcCSRAAiRAAiRAAiRAAiRAAiRAAiRAAiRAAiRAAiRAAiRAAiRAAiRAAiRAAiRAgc4xQAIkQAIkQAIkQAIkQAIkQAIkQAIkQAIkQAIkQAIkQAIkQAIkQAIkQAIkQAIJAUagcySQAAmQAAmQAAmQAAmQAAmQAAmQAAmQAAmQAAmQAAmQAAmQAAmQAAmQAAmQAAU6xwAJkAAJkAAJkAAJkAAJkAAJkAAJkAAJkAAJkAAJkAAJkAAJkAAJkAAJkAAJJAQYgc6RQAIkQAIkQAIkQAIkQAIkQAIkQAIkQAIkQAIkQAIkQAIkQAIkQAIkQAIkQAIU6BwDJEACJEACJEACJEACJEACJEACJEACJEACJEACJEACJEACJEACJEACJEACJJAQYAQ6RwIJkAAJkAAJkAAJkAAJkAAJkAAJkAAJkAAJkAAJkAAJkAAJkAAJkAAJkAAJUKBzDJAACZAACZAACZAACZAACZAACZAACZAACZAACZAACZAACZAACZAACZAACZBAQoAR6BwJJEACJEACJEACJEACJEACJEACJEACJEACJEACJEACJEACJEACJEACJEACJECBzjFAAiRAAiRAAiRAAiRAAiRAAiRAAiRAAiRAAiRAAiRAAiRAAiRAAiRAAiRAAgkBRqBzJJAACZAACZAACZAACZAACZAACZAACZAACZAACZAACZAACZAACZAACZAACZAABTrHAAmQwE4jEO+0CrE+JEACWyJgbGlv7kwCJEACJEACJEACJEACJEACJEACJEACJEACJEACJEACO4sAI9B3Vn+wNiRwThGgLD+nupuNPYcJUKqfw53PppMACZAACZAACZAACZAACZAACZAACZAACZAACZDAWUaAAv0s6zBWlwTOZgIU5mdz77HuJLB9BCjUt48lSyIBEiABEiABEiABEiABEiABEiABEiABEiABEiABEtheAhTo28uTpZEACQwQoDTnkCABEtiIAGU6xwcJkAAJkAAJkAAJkAAJkAAJkAAJkAAJkAAJkAAJkMBOIkCBvpN6g3UhgdcIAUrz10hHshkk8AoSoEh/BWHzVCRAAiRAAiRAAiRAAiRAAiRAAiRAAiRAAiRAAiRAAiMJUKBzcJAACfQRoPzmgCABEjibCVDEn829x7qTAAmQAAmQAAmQAAmQAAmQAAmQAAmQAAmQAAmQwKtPgAL91e8D1oAEdgwByvMd0xWsCAmQwBkQoEQ/A3g8lARIgARIgARIgARIgARIgARIgARIgARIgARIgATOcQIU6Of4AGDzSUAI7DhxTvvFgUkCZyeBHXQz4W3k7BxCrDUJkAAJkAAJkAAJkAAJkAAJkAAJkAAJkAAJkAAJvNoEKNBf7R7g+UlgBxDYQc4LoPXaASOCVSCBMyCwg24ovJ2cQT/yUBIgARIgARIgARIgARIgARIgARIgARIgARIgARI4RwlQoJ+jHc9mk0BGYAe5LspzDksSeK0Q2EE3Fkr018qgYjtIgARIgARIgARIgARIgARIgARIgARIgARIgARI4JUhQIH+ynDmWUhgRxLYQY6L8nxHjhBWigTOgMAOusFQop9BP/JQEiABEiABEiABEiABEiABEiABEiABEiABEiABEjjHCFCgn2MdzuaSQEZgJ7itdXWg5eIAJYHXBoGBi3snXNo7oQ6vjc5lK0iABEiABEiABEiABEiABEiABEiABEiABEiABEjgtU2AAv213b9sHQkMJfBKyvMtn+tlsFxbrgPHDQmcIwRehssN2OIF97LUYUT/vZLnOkeGEJtJAiRAAiRAAiRAAiRAAiRAAiRAAiRAAiRAAiRAAq85AhTor7kuZYNIYGMCW3RbY+HcjjJHlkHjNVYfcCcSeNUIjLh4z/TSPdPjR/F4ucp91fjzxCRAAiRAAiRAAiRAAiRAAiRAAiRAAiRAAiRAAiRAAttKgAJ9W3GyMBLY2QS2Q3RLC8+knNM+dgPrddpl7uzuYu1I4FUnsKFsPs0L70wE9pkcm4e5XeW86h3ECpAACZAACZAACZAACZAACZAACZAACZAACZAACZAACWw7AQr0bUfKAklgZxI4TdfV15jNy8jvkSiqzY/p57Xh/ttsvbZat53Zs6wVCWxOYFsvnU0unK2eq7f/+vvHqJZt9RzDytmOMjYnzz1IgARIgARIgARIgARIgARIgARIgARIgARIgARIgATONgIU6Gdbj7G+JHAaBM5UFG98fP/W4fsOV1WnVa9cUad1/Gnw4yEkcK4T6LuCT+PCGy2r1xe2ft/RR5+pBD/T48/1ccH2kwAJkAAJkAAJkAAJkAAJkAAJkAAJkAAJkAAJkMBrkQAF+muxV9kmEsgROA3X1cdv9PHjiPP+rugdsbG22rTOW7Bem5bF0UIC5ziBLVxOm6aU2Lys5IrcfL9h+ww/apyyNuriMz3+HB8+bD4JkAAJkAAJkAAJkAAJkAAJkAAJkAAJkAAJkAAJvOYIUKC/5rqUDSKBHoEzlcfDj9+aOB+nDvFYOi3Xs8amHm/sYTBO/cYujDuSwA4jsJ1y2DiNi8UYYxGHzeo4TkT6ZmVs1i1nevxm5XM7CZAACZAACZAACZAACZAACZAACZAACZAACZAACZDA2UOAAv3s6SvWlAS2ROA0XNe68teX0ftkZPkxEG9io8ap26ZSfYNzjFP+lmByZxI4RwhseOlucGElx2185Y0jqVXSj9ix/+ON3p1eZ41Tv9MrmUeRAAmQAAmQAAmQAAmQAAmQAAmQAAmQAAmQAAmQAAmcTQQo0M+m3mJdSWBMAtshkLcsz0Wc5+s3xEZtVK/R29YXpPuehu3aDi5jdgF3I4EdS+A0Lp2kLfGoy274lbXRedZtGyhCtw8pgBJ9xw4rVowESIAESIAESIAESIAESIAESIAESIAESIAESIAEXjMEKNBfM13JhpBA13FtC4pRidqHqrJBeZ6rwUbR6JsJ7f7tAzZti4J+Iyib1WNbgLIQEngVCJyuLN9McA9Gm292ng1l+ogLcKsSfbM6jIt/u8oZ93zcjwRIgARIgARIgARIgARIgARIgARIgARIgARIgARIYGcRoEDfWf3B2pDAGRHYLhE8Kvp8WPnxiJOOikY/vSj0PJbcqspjmK7tYnJGHcODSWAHExjjMur68nFStUtTR5XZ9/mwqPMhnIwNI9F7G8dqx5j9sJ1ljXlK7kYCJEACJEACJEACJEACJEACJEACJEACJEACJEACJLBDCFCg75COYDVI4EwJbKcoHhZ9vq78EVHno+oxKu36ZvXeMLV7znJtVk6e71b2PdN+4fEksJMIbEUMr5fd25CqPYMxMh38cPlOib6TRhHrQgIkQAIkQAIkQAIkQAIkQAIkQAIkQAIkQAIkQAKvbQIU6K/t/mXrzhEC2y2ExxHowyLPh0aoD+sDYzABdG+ncdrS3WeYVUuLGqecnMvL1XIrR54jA4zNPIsInH5E9oZyPb3gxxHwG0afD7m8hu0/9LORqzicfps369hx2rtZGdxOAiRAAiRAAiRAAiRAAiRAAiRAAiRAAiRAAiRAAiRwdhGgQD+7+ou1JYF1BLZb926XPN8wEj1rRWqnTjute7pI8jgMNt5nnBI4+EjgbCMwWv+OK4a7Kds3uES2mq59rP1HpIEfnDMzTJ2P27Zxe3O7yxv3vNyPBEiABEiABEiABEiABEiABEiABEiABEiABEiABEjg1SFAgf7qcOdZSWBbCGy39l1fXvJJ3+dDUrcPHjduJHovkrwfx9hCvWu2eoprXCZDWrYtfcJCSGBnEjBGrks+WN9+YZxeUbkLayOhvG5betzYUeYDlRk8Lp0z091rVOz5dkvv7S5vZ44R1ooESIAESIAESIAESIAESIAESIAESIAESIAESIAESEAIUKBzHJDAWUxgXFm8URNHl7FeMXf3Xe/U9BRjifQhJmqc47I26L7ryujGyW7am8Mi7Dc9iDuQwFlPYPw050MFenqBb0mej4oiH7jgx5Hr+bkyQ6W69s/w2m2H/N6OMs76IcQGkAAJkAAJkAAJkAAJkAAJkAAJkAAJkAAJkAAJkMA5QoAC/RzpaDbztUngTAT6OCnN8/tsKLkHotIHI8s3E+TjRqyLH1u/7+byfLNJAqkbfG0OErbqnCXQL323LpdH5XUwRlxQo8V20gUbbo+HbB84YKPjx5kecCYS/EyOPWcHIBtOAiRAAiRAAiRAAiRAAiRAAiRAAiRAAiRAAiRAAmcpgTMS6Bf+5786rWbHqQLL/o4qJNNi+R+us9eb/5gtpk322vgX+KQO2f8TOTf47Mm1njXIXg22YZjKGx5dtz6d7nCJuP5oObKfQ/Je/m+mLdbt+Ybk3/ca1LORsm++0AzdEIRDg/yGNLLH6LSGyVl7UIY9j3mUPNpsHA8f70PI6kcjrFYsZip3pu7rwdKT45/587/Uv/KuesO12POnv7dhX4yS06FI9Ri5MSlXSwToMwaiKHlaFmDYQBgmB9g2ojCA1+nAcV3dNQh82LYNU/aNTcRRiCiK0vJNrWsUy3sDMQzEqeHTvkgvBvksimPEcQzDMmCaZvI+imDChBWZsACEvg9EARzHhmVbiAMfke/p/oZl6TmDQFoSwzBNWJYpZ9RyY2FrAJFpaP2kfEvrnLVXNseQIyLDRCsyEBoGjKxP8t0kV/TA53GUnieWtsg9Lp25EEdpF6d9HYbKS+BFUQhTziFtC+W1gzhK6ifla7sMI6m/PLPelrJzD9kmJxFe2UOOy+oo5WRl6PhJ98/Oq9zlXHoxJOXoPvLWNJO2AN36JA2KEHheXz3kPPIIgkDZdhklJ+3WX/tdik3rIu3Nys/KyOqZjKVYyzJMGY8GIp2tkZSn91zdZiAKQxiGqfUMwkA/F9ZSH9/3tU7yNA2pZzLmsja3mi24BReObSOMIj1GHrZla9l5fnq8ViHWsmS79J++7+uzCHY6TrLP5a/0ubQj6yOtl2nBNLPPk9uCjg+tbzom0v6RujmOk7Jff5U/lt4n8red8QR3UuSw7/XuuBq444y7b//5R99dN7vvDrvhnc4xG944uZEESIAESIAESIAESIAESIAESIAESIAESIAESIAESGDHEjgjgX7d8/eP1bD10afJJ5sLdFVhfefIe938hnU/bsdiTobY3wFnmCi9foGe6r1M8+V0f1bv5Mw99d6rSarv1tV5EJRopEGFnhev2f6peukenony7NgeD5HniUBXiS6ua9hsgFGzAzLMWYHdgtICB2FnHAePy+2XccwfOkq2jjWQcjvtRJmR19qZYszjWT8GNonITA/IJkX0Ha+ycYDmyM/SI7syNhFoydn7SS7d/n08nYkxADO3vg+HTmOijNQsjJIaWgZgalXlA5Hk8jd9LaPVtMWgAmGgDlUktci7wPfhFgv6mdfupOI6QMEtIApTMWyasA2RqCLVY3hBiEBEevfqBUK5vg3Acky4rgvP9+GHvspIlZsG4FguCnBhwUTgdRD5HTi2SMgYnWYTjmWpTBTRGMYxfGmGiE/bgfrcOBH6kVx0lrTJQCyyFTECP0iuxyiGIeeTmQVRrOK8Y9oIVLTm7iGp9MyEr95rUrncldzqzRM7rL2YCvTEmRowRIqqcA20Xq5twzINeB0fplWACWEuElukedSdjNB3V85kdE5K9wl3aa+0yTRUGKsQl17OifGsVZn4tUTsptJb2yIcolD7O2tjJoGTe2wI17G1jtKJ0r68QDdNS4eOdHckyjsW5nL1yY4ylhLRLWVrf+ckejaBIOObnV8K1C5Cctyw9ogwFxYizOWvjCspX95n27JJCZnAlnq0220UCgUdS1J2V6CLUE/rlzHOS3Kpo074yNU/q7cRh9q/2vcyoUMndViJFDcNOLajfWQaFiw72Z5d/vI3mzggfzudjrZF6iDn0skfIx53Hry+f8tABPnpSO/TOUYqsZG436607jvxO2er35vcnwRIgARIgARIgARIgARIgARIgARIgARIgARIgARIYDwCr4pA70mazXTqeAJ9/Q/bafR5EnqaeyTRofrQv4k4HyXQ86452bdfoPdK6J0iEejrztr9oN/fr6/5+skGw2LqEvmeLyuJPk8+21SgJxXvPbP3GZeskL5w9n6MfY1MQjRzXJOXecWbb9dmvb7Z0B1yqs0Oedm35+X5MLTDxsSQ6R1DozKH7ZdE664fLVkUb1+D8xHoWpHRAn3x9u93I9Blz+lb34dLTlOgZ5MIsvGo9VWBniMUm4j8AEEYwTBtlZZeFMBPo3ODIFTBKhG7ru0mklq3hYiD3hQNFbFBhELBgeMmEd96FhGgSES553toNJoolIooFNwkQlt4qCQFfM+AZTg6aUekpC0iPI7Q6bR1H42SNpKo9TBKotFFTspuRuSrpFRxbgCBIeI+jbDWwO3k+rSiWGcWhEGokcx20UUo+6aRxXnZmgnYTOB2o7VT+ykR6NmEGpmk0JXncn6pM2J4XkfrXiwUVJx6nocgNmFKvdOoZ5XwKqYluj4RzXr9phHp2essmtp1XI3Ml/pnAlhFdjpBI4liTyLjs7+SHUDei9CVyQ6D5UsUv47mdEh3ZbZG0Mv48BCHaeYAI5G60rO2Tr6QSQAGwihIJk0Z0n+mjhspR6O7hXEUJZyjGKZlolwud+uR1TVpswHHLeTaIyyScScTBkQqy9iRtvmep+dwZf80glw4986VyPxEYBs6bjVjQRqdruMznRwRppMIEnGeRJxnnKJQshlEaVR7Up9EfCcyPI78ZPKUKZLcgq11lD6WSQBSimQbkD5K9snGijCyHRulUknPJXxEoGfn7YvuH7iL/nhAoHfvcWkfjpLhw+7fpyPON5bmw7T5sO/S8b8aKNDHZ8U9SYAESIAESIAESIAESIAESIAESIAESIAESIAESOBsJ/CqCfQE3GYqNRFtgz+ub/Rjezeqdphf7IrDNES7K9D7fXJegPaKGS7Qe3XptWWULM0Gy6gf4ofRyKYQrBfvowV6Jlw3jEDP8OfNr3zWPTgz8cPl+NA07gMNHJTK23mxDJXK23mCLZaVH26Z1h3sz43GxSgZtE42ZYVmndt3krQWoy6rbmH5Tu4/c16gSzESgX46Aj1/dfetl5xFoOtYMzU6u9nswDAdlGoljR2utyOEZgzbsdBqJpHiIrwlLFheS2r1MIxUqMpDottVWAYBXFuEaZrKWyJ8U9GYCNlYpaKUJe99P9AIbUkP3/FCwCoDlptkcpAgcjOJMs4ilSN5raeUKGdTMs1DMlzbEnQOoFBIstFLwvGmB3R8H4EISdlJU7jHMMMYsYTmy4SBOIIrmxCui47ORx9nkwa6KcY13TrgByJUk6k0EimfTUzQyOZOW0WotEO4aFSyREyHIaxCCV4co93uaPpumQSQRIUn0eMia7PJB4lQTlLlJxMXApXgmgrckojoJIpaGDqOiFc5UmclJNnlc/yT90nKfOkvObccr9Hl+kiO075Nhbt8VCo7GhktfZ9Fd2dpzNdFl8tkAJH00kcySSGIVCbnJyNkad+bzaZGjMuzJ+yTnP8y0UJcvAp6GQsSja4yP6mrTnSAoSncZTJEto8sDWAZVvJ5Oikim5Qgn+m2KEjGbnrpSZlJan09kUbRZ/vIsgPCWh7ZuWVfuW7COIJj2bBtE83GanLrTlPyCyeZdCKTPLx2W5cWSCLPkzTxWbT75Mw0rrvuOlx99dWoVCrdSQPZpI2NItB/NEqg53pTWeXuR1uR55sJ+GzE5G/Vw75bN9LmW5HiW9l3i18f3J0ESIAESIAESIAESIAESIAESIAESIAESIAESIAESGCHEdjRAr2Xvj35BX7wx/f1P2jn9hgm0PvWgU7KlP/nheeg9O29X/9qvQzor2fW18OkwahxsN599igk5fRKy5ebxaTnxXKfQM8aO8xqDzO9wxzrKKMx2JjcfoN+fjOpPO71sRNlxuDEiwx5vk3DEI6SPkPHzaBA7ztJbtAPk+haYBZ9no2l4QI9O/xMBHp3fox60XQN8DTaVsWrCHGJ9zZtmI4BPwqxsBzg+MICYsvA1My0ikI5ViJ9Tx4/AV/WZU6FoghhFYWWrPUtUbgBQr8JQ6KVszXJs3W8Zd1oFeOmltFsNDSCulwqqWhuR0BgleHLmuQqSkU2J2nSRUJK2naJ+BZpCUNSYyfrXNsiPP02zKCt0b6iniWC3ovCNKzbUIEpkceRiFo/1FTuIr4dkaNhE0bkdSPrtVfSFO4ipvMSNi95dR12icjuZp1IUtonzwhXXnYpZmZmUCoVNBW+8NN12mGgYwAnFhdw5OhxrK2taGSy3AU7HYmmjnSSQSbOpZ+yteYz0a1R7TA0FbltW3pcvb6mAj2JbNYZDNonWf2lLZkATspJ865DJHwygUDTwKdpzeW9cBCm9cYqms16N1V6to/sn8nnwfTnIp1t2HBiK13YIl1L3EzS+MtTxk6r1dK06tkkiWzChETqw5BpEsk65PlJAfpOJhFIO80YfieAF3T0PFnEdyb4kywHksY/hOd3NDJe5Lh86Zgi23W99XTigszOSKPn/dBDFMSacl2i22XSiOwokyEkk4JIe5HrsvSA4yR6Pwxkskk2ZtJof5HmEvkvUelyrnQNd8/zdVxcePEhfPLTn8L7P/ABVKvV5DrSySV+NxJ91D35jg0E+kb3Od2W3mBebqE++B2cvN9IqY/+BtqJ3znjfl9yPxIgARIgARIgARIgARIgARIgARIgARIgARIgARIgga0ReFkE+qgA2P6q9fbq/TC9kT7u/9l79I/Zks92EELXOqYCsV+G59erHiZ8s5jKrNSB0tKPe5HyfXUbEAXdmo35a/ygku+X6L129pI5J591JcVgg2TjRp9lB282W2Gc+qf75Lsj/3qcIrotHNKnWzp+a9fFlvfOrxaQaOz+6R+bSfLBEw6V5/m+686OGEzkkILaSKBnIyQ/oSStgESgP/1nf9m92M5IoHcvGIk6DsUSJmJW10c3EEgKclnf2jRwfLGDBx5+FA8/8hhOLczDj9q6/vnq6qo4P03z3mm3ceiiixLhmaZAl6huEeEiiL1OC3HUhokkBbnOAUnThZtpB4lEFPGr61bbjgrgpcUlPPviUViTswgkstp2YdguvADwYguWU4Bkiw/kXJAU3nayxrScRFK3d5qwgpau9S4R753AQ2DEKBSKcGTNda+jUeexRkRLCvFII9HNOIDtr8GKJWa9lzI9L80zmZ6PoNYocY0MlzXakzWtNT5a04wnAv3iCy/A1NSkRtuLdJWn1Dc0IgSmifmVVRw7dgz1Rj2JJk/X11bxK2m/pa1SnkaDJxI9W+tb5LJs0/T1lqWyVUS0cFUuA5HO0h6JOJf6qfBXMZ5MQMhLc9uR9PnQ8jQiW2R3wYbj2pBocWlnqVzW/m53OlpvnbSQ1k/X7BZx7kj0tQMrsmBFCaOsDcLZ0vXgTT2PprTX6G8jWd8+HUvlUhGGIWMrW+AjmXwh++nkDF37PWHvpVHsBddVBiq4wyQ7QCbqJVW67/nKIbnsdFaJ9ns2GaPRqCufbHxKxLq8l/XS5VxJpH+QZFKw7G4GACMKMFGrdqPps/Xks2j0LM1+fixlt5L9552Hz37+87j55pu1rvlJCVkq91E3wx9cdP3Q6PLu988myUv67nFjrp8+TMznz6fLEfR9kP+OzLekV9K43yPj7rflLw8eQAIkQAIkQAIkQAIkQAIkQAIkQAIkQAIkQAIkQAIksOMIbLtAH0+eD/tROxc9m25WAZZ7PRa9oRXIys5H3yafyf/zAj1/jrxn7l91fLD+iTzPlGn3h/aNYIz9a3yewkYEhuy3HmmvgK101Cj7u1mHDDluU4Gen52QlT90QsRWGrBZRbdpe3fCQH40jF6oYLOeHTpEunxynTsMxUiBLm3NnXngJF2Bnu4ma6BfehproCvRJGe3riMu0jhLC62R3LAgejA0LTS9GPc8+Ai+/u3v4vGnDsNxRFZ2UHAsrK2uwrEtjRj32x381lvfgksvuUTLi1MxLFHqbYkkbjUQwdd05pkstA1Jw56Iz6JbxOzMrEasSxC0pPYWsfrcc8/h/l8/jLhURmi5sEtlRJaLpXoHi2stBLBgOkWNRpeHSHepUxT6CDtNFMIOposWpiZqcIouWl4HS2uraDSbCCIRwQZsw4ItMl/SZ0v0b7uDUNKsRy04ZiKL5ZGlSRfpma21LVHMWSpt+VzEb7I2fNIGkcWOrqvdS5neaTaUQRgKD0PXQJc13Tu+B6dU0ikGIu/RAv0AACAASURBVI/lKQwkwtktFFQ2Z6nVk9TxSZp1jR43gGKhqOJWbpyStj2Rs4kQz1LMZynS86nLVfiaicjO1kjPi3uRzrK2ukR2a3ryNCJdZHK9VUdTBL3rapS0H/hoNBpaV5HlKsdT0S3R867roOAUZLYAJNhbBbSuPx5oKvgsZbsIYvlcziHroUv9ZHJGY21N110342Qygop810WxWNR95dxra2vd9mbR8hLxX6vVtIx6va5/s8kCWVT3rl270n4JddKBPOUc0sdSLyl/YmKiGx0v2+XzLNJeypNU63IeOUbOI0+doJJmW5AJAtLfUl+p9/zCAjxpt/RVul57pVrRNh84/wJ87vOfx43vuVHbI2Vndc24jbo7fv+iG3rThEYI8FHzsDb8fMiks03FeX7SWPZvhiE30GHafNyv4nH326ZvExZDAiRAAiRAAiRAAiRAAiRAAiRAAiRAAiRAAiRAAiTwKhJ4VQV6/4/owwV6xmbzH6+zyPNh8c75X+SzkpLPsrP2y/Jej2Rx5clR2brjXVOaftqL+u2r50jHm7MNesBmWnnz1q+ToqMalDZNN+dOKy9HSYp143Oc6mzQcYPn6pY/yEvOM1Ke5xv4Kl5B+VN3I7plKkVvdI8aBhth3FCe61AcuF42mk8g0dd9BaZvhpwkL9DlMIlAPx2BrunGdR3rSCPPs8hoyVIdxhIjbqITGYgsGwurHfzLHXfha9/6DpZWGjjvwC5cfdkBXHDeHgQdD5Zp4OiRI3ju8DPYPTuLE8ePwdRoY0manTQikuhcidi1TZiOpZHIIs4tWZ08HUeSPltkchTGaDVbKllFRO7duw8+Qlxx7TVwKjV4hoV2aODBx57FPQ89glYgkeVSjqzZ7qFYcFFwDKwtLcI2Qly2bw5XXLAP5+3fi1KtCi/wcezUSfzmkd/gqaefTiQsDF0LvWDaCDwPzXoDXrMB2/DhSmbtnEDPItClXfJ5FtWdyXWN6BZ7blgqlUUeS/R7sjZ8Ip+NNC26CnTTRFHWQzeATqeta6fL+NRyLbO7HnYmTDU9uDCVyGwrSSEuF6LX8ZI1tNM7p9RB11B3XFQqZV03XCLdNfW8CF2NNk8ukFq1Brcg0fheKo7bOgnCkskIjqOyV57SbyK5W+2Wtsu0JfI6RBCHqFWqqE1OaOrx5eUVNFtNhJJn34whEyUs10K5WIZTcGBoCn5hZKNULKFYKmm9lpeX9ZmkoQcqlSomJycxOTmhExHW6nUsLpxCq9EAQl8jv8vlku5Tq02gWCxgYWERJ0+eQKuVpO1PRL6DPXvmMDu7S8X5wsI8FhYWUoluat9I5oKLDh7UrAQy+WBhfgHzkm3BD1Scy7NSLmNyakoF+Fp9DadOzauszyS7nF/qMjM9o3J8aXkZp06exMLigk7UkL6SSQZJfWta35MnT2FpaQH1elP3mahNYnpmCpOT0zhw3gF8+jOfwXtueo/2Q6lUUi4i7bOxN+ru+q8q0HtfJPmvsmGCfLQ0z75dkzN1b0tx7y7a9/kG31X59db1mG2U6Fv52tsh30isBgmQAAmQAAmQAAmQAAmQAAmQAAmQAAmQAAmQAAmQwGkSeMUF+uCP0P2asd8CjvzBep0sHNwzLxczeT5c2+Y1bPa6vzR5l4nzlLKmg85L9LgvlW3OKfSnS+8z1JlET9a97amD0/2ZPq3TGFY2k+frpyz0R/yfbk1OcyyOPqzb37npDn0CeSN7vO21GV2g2pr+Z78C6j80L5y6W0ZBXze5YFjvDVRNj8mN1fzmEefJBHp26FYFerZOt65zHYUwJIo3l2JboplVoBsWfJHbjoPjCw380ze+i29991/RCSIcOrgPf/5Hv4PLDl2AdrMBWcW61ayrQH/k1w/jW9/4uiyuDds09NIRpSuptCXyNpA06toPEtEt23v9IRLbthx9rkoEcRijUCziM5/+LG540w2YnpvB1Nwc1rwARqGK7931K3zh77+GZTHopqz3baPVWINrGyjZQH1pHpcfuhAfvvGduP7Si7B7dgaQlOIG0PI9PPDgA/jJz36GRx99FMuLizJzABPVKmyYaK7V0WisodNpqNSURybOs2jn/HrgSdR50Et/btsolaoqfVdXVhD4HY0uFkEuYrxWLqVS1lFRLRH6zUYdnXZH1+6WNd5F2E5PTan8lQh/SZMu4lrqITJV5kBUKxXsnptTEbm0tKwyty7sVD5XdA15iWSuSGS472vGABHHEjEu9RAhLGnXd+/apYJcorcXFhexuLio+8tncg6RxhO1mvahpO2fP3VKZbbUpVStoFQqYnpqGrWJmkbEz8/P4/jxYzoRQuqv9ahWMD05Bcd1VBY32m2YErVem8D09LQylrT18hTJLfWTqHF5inAWeSzR3CdPHMep48d0soSUPTU5iV27d2tkuGPbWFldxfFjx1ReZ9HpwnLvnj26n0R7nzx5EsdPnICkZZdJAeWKtKGE3bt3KxO5JkR8Hz9+XFPICwPZRyZZiPiu1mrKSrZL/8pYkLEqzOU5OTGhXKUvTqTlSGYE2adWraI2MaEiXSZYyFg/cfy41ltS+otAr9aqqNWqKvQ//ZlP4cYbb9T2ySPLJKAp8S1Zz37443tdga5HrcsWk32t9Yvz3ndp/s40Sq7rHSyNrM/uZllt+r5OkyoMrG6efqsO3Ot6b4e92uD2/gp+lfBUJEACJEACJEACJEACJEACJEACJEACJEACJEACJEACry6BV1Sgr/vBO2178nn2A/wmMnTo5vxP8TnJmoUv94WlrTeHgxK9V1rvZ/3uUdli1+sXvU5aMxgYnX/fZwlSca4nyzUqX+64YyMX+Twy531uafghhLTa+eqZqYx41SX6OnkuUCSyNN+KcUG9zPsNEegjBXZ+rOSrtZ0CvTvJY6RBWgekT6ADmPnQ+BHoPXme9k3oawS6rqWdrs2t6dslON100A4MhBqB3sbXvv093Pat78CPDVx75UX4iz/8OPbMTCAOA9imCccy0FhbxU/vugtf/Ou/RhSofocBWVc71n1EdkpKeF8/SQZ8sha9SLskxbhkIrdtF81WWwXx5MQ0fv8P/gDXvv4axAiw+8B+BJaLwsQ07rz3UfzN338Tzx6dV+mva3bHIfzmMtBp4NKDB/CRW27GW193BaYcEwXHQSfwEcYR7FJB5e/R48fw5S9/GQ/c/wAWT5zCrMjaag1NiXReWsRKow5f1t1O03SLuBaBKkJXHpLCW6SuyFQR6FmUcLlcQbU2qenORX63W00sLS7A9zrYu28fHNNANRXPsj788tKSPiW6u+yUUS5WVJhOTE6qhJe10EVaL68uK5dysaSR5bKPpB0XnHK8iOGWiGnTTGRuKs9F1kp7V5aXVW5LfUWGqwyuVrUMiaqWtog8X1pa0pTiItBFfst+IrJlkoJsP35cIrybMCwThVIFbrGgYljOKY+VlRUV8TIxQNYul7TtpVJZxbJEeDeaDdQlhbrtaNT65MSkjkOR1qdOndJIeNlPWU9MqpiX+knblhYXcerkcZ0AIrw1ZboI6UpFJx2oZD95UuuQrQsvn8/NSQT6rPalbM8mCWQp+GX8iUCXfeW1iG2R4yKqNfo+XRNeRLtMSpC+knOI7JcZDCLvJc2+SHGpkxwja8FLRP3i0nI3il3Ol42TUrmk2xv1hqa+l1T62XkkOv2yyw7h85/7LN797nd1Bbr0o5SRpa8fddf8lz6Bvn4Jk+Sukwjz4TK9/+54JhI9Pxlp8Baq7zeR6ON8z42zz8v8DcPiSYAESIAESIAESIAESIAESIAESIAESIAESIAESIAEXiECZyTQr33+/rGrueGP491S1Hht/tgwAj2Vd/kI5b5o5fU/rw867/5E7bmad3dMP8sHAQ8LZR8VJJwZ+iR8NieDRfqd5s/0mUQfCjo5j1RHdKOs+S6rv/cUdJKWOauWxO5mz6yKm3dKfo/8hICtHTl0by0uF7Gvr5NWJI9xBs021GPTIroduy4SfdNDsx1Gdv+wDb12jybQf9xmo0sE+lN/9pfd6o4r0PvleboWd+Rr+vZY15JO1pPW9bRFohuy9nmEyC6g3gnw9W9/D//09W/CtAt403VX4N/+7kdx6Px9mkZ8aXEezz17GIsnTuD5Z5/BV//h72HGEQqOC8uMNBo9lrTlBuCWynBKZRWNsh52EEVYa7TQaLTgByEMy4FlOeh4PjpegGKpjE9+6tPYu28v9u+fw6WvuxpOdQqN2MTtP74PX739DhxdWIUkYZdxNlMpobV8Av7aPG656e341Ic+iLlyEd7ysqp6SX4u0cVmQeTxBEzbwo9+9CPc9rWv4/FHHsXs9AxmJqd0ne35pUWstdtoBb4K3UykTk1NQZ7CVCK+RYBKVLaITRXO5bKWPTk1A5Hj7VYbnVYTp06dhNdp47zzz0cc+JqWXCS6pDwXsS3R4SLhzdhBtTKp6ct1vXLIeuaBCl2Rw9m64CJs5Vwi2cWqS0S4lCOCWB4ioKU+JUm/Xirp5yL8JZI9SwEu0fQiY0V+S59oCvdmUyPU4yjWtO7Z2ugin1VQr611Bbsla5yblsp42Sbnk/rpWuXNBiTdvKybLv/JeuiVckUnUkjkd7PThu063ehv4St1EzGdrc+eX9tcWEj9Gmnku2QGkLplqcxlX3lKlP/aWl3TsMt7Sc0uD6lbsoZ4hHq9oSzkIe2Xh/SftCFbI17ey3UhSw3IPsl68tAyk3T8Ufcz+TzbN1tXPZHcoY5lw7K1jHzEuPSfsOiuf54uCaB3TBmjRozzD+zFZz75cdx003t00oaULfWSNmcTNkbdu767TqAne+a/goZ9HWWye7P98mXp6yGR6Pn7WX4e2mYSvbc90/yb36E3u3duXgL3IAESIAESIAESIAESIAESIAESIAESIAESIAESIAESOFsIvCICfaMfyvtADbOAW3ajucjkTJx3BXomOPu7Z32a7UTI9D9SuT0oygcd7jCvm29DVmySYToXmieTB4bXr1uPYSwGDUVmHfIuV2S5kQjzMI3ZlVWQ5b+kulmUbk+cS3RvEuGrSwxv4ZEDstlxm20fPGs+6rwvAn2rBW2hOWPvOjjK0w7Wqg2uQb5BoUMtzcbjYqut30gE5QW6lDu7SQR6Js6lRfI6n8I90gj0EHEUqlSUv6EK9GQctv0IcEpYa/n452/djq/809cRRgauu/py/OnvfhKvu+ISrCwt4cUXnsedd9yBp594DHt3zeK+X96NOPRha4r2QCW9ZQKuZWJmZgoTU0l6a8cpoBMEWFltYHF1Fc1mB21Z29kpAKaNhkShw8CNN74XzXYL733f+3Hw8isRFao4vurj+z9/EL986AmsdmR9daDdqmO2WoC3cgJWawWf/Mj78Z63vAF2pwOj3dH22bLWuGPBk9e2jWK5jPn5U/jiF76AB++9H5O1CUxUqippm80WTqwuoRV4KpyzaGaR1hKFLBJTRLFIdJGxsl0ii5Oni0p1Qtd0lzTmcm6JPhe5K8f77ZZGfpfLxSS1e7ut65ObhqW8bbeiojZZTz3sk7p675PbXRxrG6QuImaljp7na18m6eZFDkv0dyLJ8ynnZTxI/XXN9FR8ZiJaypdocPlYJLWUJe2UehcLRd2mEflhhNg04Mt8GdPQVOgi0uWYZD34ELZMAJC0+UGyVICkQJdxu7a6ohJdItNFDIvYlrrIcUnz0tdST8vSdsiBun67pLB3na7Yl3pk0diZDJe063IdyX5Sloh3Oa8uJSB1Stst5cmxUn+J/k7mAsW6XeW8lTCSDdkYyEvwLJo8Y6t3k7RsleCyBrtpIzYS4S0PmZTgOq6+DsJAmWrfSUp6K+lPOS70PRzYM4uP3Pp+vPENN3QZSTlShywSfdTd6jsXp2ugpzegkbJ8YCGJ/N2s7yswPdGwcnTTiDXRu/ezgRTu677BBz7Iq/Nx5Pg4+4z9dcEdSYAESIAESIAESIAESIAESIAESIAESIAESIAESIAEdjSBl12gvyLyvE9Q5wRuFqXcJ9Cz/khqluj2/p/s06Sz69dT7aZv7x6YFJY5+/zrQbGehXjLPplBEMeq7/MR2yN+ps+3MXud33WUvdBz9Av0MK2ySPSeQO9VK5HnkvQ6XUl6xNqyw0f2mAI9MUnjXxzavszU5CZJ9MHPIAybsfBKfDY42tOOzvd9X4uH9PUWBfrgMBsH6EY6PhPoWbnjCPT10edJ/4SBRFUHyTroEokeBel66LFGgos/l1Tuy/UWvvP9O/D127+LhYUlTel98XnnYdfsFFZk7fAowpEXnke7WcdVl12Coy88h45EGNfr8FtNFGwT01OT2DUzhamKi4IjgtJEbFiaLl7O40URVhstPP/SUcCyUazW4AUiaE286c1vxqNPPIPQcFGamkMLDnxnAifWIqwGFtY6AaZnd8NvN1AxAnSWj6KCFn73o7fgTddcAbPZghPGKlFF5trFgq6FLiHxEgHttTv40pe+iEce/g1mJ6dRcl001xqIjBjLrTo6sd+N+s3LVxGsiShO1j4XmZpFCIvINkxbhbHX8VB0HZXFntdRMbu2vKQS1LYTQSu3AUsktO3CKE2gEwJ+EMHUappdWS7HhpIpQMV6ANO0NBradSXyGyrQRTZLvTLxLgJdzlEsShS6SHxfI6Mz+Sv16HQ8LU/Ev+3I3cVEGMq67kl6f6mDlG+IVE5fixCXyRaxZeuECzXuqUCW/VQka4YDGWsBfKmvYWpq+OXFBTRWVzBVLeP8Awc0PbzUQ1hKP4lQlvfSjqyeUl7GWVK5S/YCOaVMGBAOmvrcNDWSXsa3tMn3ZYwn413aZonQNkydVCATARqNJtptmfxg6vrj1eqEtjuWsQ+5JmJdA12yBEh7hbWcS9ZfNwxLj5Eocol2T9gnfS5nTHgWNKp9YWkF7Y6n55Z085KaXs4gEy/kmE67g2arqZMvpqamUS6XEPodvPG6K/DxD30Ac7t3dceZMJH6b/a4PRPoA19j6wR5tn2D6PTunXOEBO9J8vVrrWdfqd2vh1zF131F5j6gQN+sh7mdBEiABEiABEiABEiABEiABEiABEiABEiABEiABM5dAi+rQN9Qng9zp+N+tll/6YmzdbLz62VnByYpy/Ortmbvk9jE/iTugz/Q92UOHybP5YDBz3unTl51I9DTDVLnYZI8Kyv/N3s9KM2zimYGo/s3Eegiy+UpAj17nf3NHK8cInpLkg4nmiupapfBIPt1fZal4R/YMGw/LWsDiT5MJvdlFciDHtx5mLV+OT/Lnb+bSWCjmMVhnbd+rd4e+d6Ej2FdMO5UhGHXZL68QYEuKdwv+89/NfKK04je9JFFoCdCXcRgItAlCh2hGMMk2lm2S8ppEdtBZMCLTDx1+Hk8+MijePLpZ3H42Rfw9FPPoNNq69rm1XIJu2Ymcd3VrwO8Dh7+9YMq0NtrKwi9DmqVEvbOzeG8vbtRRBvw1lTKigCNTAum4yJ2HDS9AM++8BLWmm245apeB8VKFW9445vxk7vvxZpnwShOoRG5MCu7gNocanMXoOFD1wg3Ag9lw8Pq8WdRjev46M3vxNuvvxq25yNotFXcqsR1bI2AtySK2TI1xfrfffnLePaZw9i3Zy9cy8by4hJiI4JTtRAikdGZwM0kb8ZVpHa2LrZ8JlK0LRHvEFlrqDStlIoqVEX2ylrcl19yKGWdRsJLqnGJ9pZre2o3fvPMc3js8SdhGDEKhaKKd7n3ZZHHWR9KV4rYlnXjRba3Wh2UigWVvZmELrgFzWaRRKl7Ghku/S8p9EXeZunApX6ZKJe7iqT2F4Ge1SGLsk4iqWPYkm7fdeFLyn9hFEgGg2TKT7KOt60p7HUikGwT0Q2oSF48dQpxp4ULdu3CBQcOaDS+jNUkit7TNO5ZRLpIZZHQ8pByJa3/0soqWp2O1k+kuLTRsi0du7K/MBEWrVYDYSgMHZ1AIJMLRIBL2XIuyTLQabdkZoBOZpiamtG7rxwjIt33RejLRIIkA4EIc11ioNNCHBtwXZk0IanlpS5BN429SHs5tzCWLAcra80kPX+6Nr2kk5e6SjulHvI6i3CXiHxZ214mtnz4/Tfiox+8SftUuGQR9vko+FEX/7cHBXr2PZGT4MNk+qh/F/Ttm7uh9d0ps0kUQ76TBtdZH/zK1e+wdQK998220d165PffyDsjN5AACZAACZAACZAACZAACZAACZAACZAACZAACZAACZzNBF42gf6Ky/O8Gx1LoGdCsifTE6E+Mv68twy39Hg+9Df3uhtMPhganL3Pye14wExveuwwwT4YYjcIXkV9ut65IWs0DxfooqXk0ESYrxfoI3TvEP+9TQJ9qDzvgZcJAdnJk9bl9Uu27eX6LN+5vXP0dUV3LfvNJPrA9nW798ZpdqMZlOWj5mrkb0yDw2JUf4pAf3JgDfRxBHo+Cj2Tr70I9BiRyF2R6LIWuqTvlnWsvQBhbKBUm0BoWlhYWcFvHn0Mv/rV/bjvngewtrKC2ZkZLC7MY7pWxc3vuRF3//ynePjBB2HHEWwjgmtbqFXL2D0zi93TE6iYAZzYS9bFltTeMOFpFHqMwLKwUm/hxRMn4cPUKOzq9BRueNOb8MMf343J2YvgVvdg2Tcx3wwx3wpRnd2LIDZVgk5NFDFTsbB07DlEjQX81huuxbve8kZMSsruRguSBbztifgMUayUUCgVEUUGlpdW8Pdf+Qccfekoztt/ABJ+fOrkCXS8Noq1AvzI19T1ElUt16FEI/udDmxL0n6bGtlcqlRRrk1q6vl6q6Up5d1CUaVpuVhA2bWxsrQAx4xx/XXX4jOf/IRG/EtfFAtukrbbMLTNhak53P6jn+Ifv3Ubmp6PQrGI0AthhXI+R4V0aBmILUOFddDuwApjFejSvkK5rFzbHV/lvaQFjwJPMwTIutoSCW+7Bc0yEMRApxPAkjurCHOJ2Bbxn0Z0Sx+J1ZRypHxpe6vV1AkQlUoZ5YkpLDZbOv9C1rqP2h1IWLqwkTW+NaW7YyMyoALdNi102h4WFxbghiEunNuFyVoVhgpnSXUPGBJ5LgHtJuDLUgAizR1Ho9htiaQvldAKkvEpqe8t20DBkSh7SbPudVOwS9p0nRAi65xbbpJmHiFKrg0/8NFuewi7M6UkkUKEgiOCXZYeiBFIZoQw0mUNpF4ywaRcLAKmkdQVSTr4ZJJTkk6/4LoopJkGVlaWlVOpWoNhFFTSy21R+iCOA0R+oGJeypD0+HJn9+MY5XIFtYlJ2Cbw0fe+FZ/64LtRLrrdyQF6l5X6BRLh7oz89823Lr5Btw3eS7rvU5G+0b1npGBPb3Lry86+X4acd4h07xPfQ1bSyC/VQoF+Nv9TlnUnARIgARIgARIgARIgARIgARIgARIgARIgARIgge0lcEYC/Zrn7+vWpvfjc/Jq1I/mI6OsR9lB/TV/jEYPiuRuBLr8ip9XjL2U7cna30ltk8SweZnef85u8cMi43LFy6l03/5TJu9zUMSvdgV6eiqtwQgxr7uMMqXDJHpO1GdrrYs0Ujk2EIEuCqinoCXqvCfQM6k+KDq6dIZFlutn6YYN+27YxoHwxcGu1+WCs9TzyXmyPuwBfrkFer4z8gI9G0XJJITkkXEYJsrzVLOG9u/XG599pa3DPzhfYwi27nWZJT/IX6fZ/gu3fx9PpQJdxujsrRtHoHcvW0m3LRHf6VNyX0eBpKoOVRjHskZ1kKyHLtGzIhtl3HmSntyxsdKs45f334tf/+ZhhJ6PSbeASy+6GPv27sGJ48dVvPqdNm7/5jfx0AP3Y9f0FIqOq2niq5Uy9u/dh8lqGaL7bJ0NIpIeujZ0ZBgIRXbaNhp+iGePnkTdC9EKY+zafz4OXXEFfn73QygW92GtZaARO0B5EmZlUkKv9YoJOmuYrrlwLR+rS/NYa6yiUqvhHW97G958ySFMeB2sLp6AH9YxPVOBH7RRrtXQaYf4/vfuxMO/fhxGlKwrvbyyCGl9x2vCLbpotD1M7ppDuTaFtUZL1zJHGAChh06zjnKlAqdURqE2C7syjcWGD8starR7qVCAEbTht1ZRK1iIO3XccO1V+O0PvBdXXX6pCmXpE4lI7ngeIGnqy7txxy8fxH/4wl8jqpRw6tQSJt0anDYQ+xFMiUauuIgrLorFApaPnQSW6qhVCljx64hdF7Wp3bALVYRBjE6zidbaEpzIB8K2RlGbkmbcLaMyvQueDIF2E83FBbTaLRRKFbHYKuIl3bgIbYmOlkkKvteGZYjslvOV4VYraDgl+GGMYhChdWoBxdiAGYcqilEwUZudRmhZaLTbcGwXcSTbDZRsEzIdoF1vIPIjFO0CVlfqMEouJmam4Vkx2kFby3EMoL26goptod3sILKK2HP+QSwvLmKiVkFzbRWddlP7Rk4rE0Aq1RqcQhEdP0SpXFHhvHbqCKZLSbr3Y6dWsP/gIbilikaatxprCFtrKq5XV5ZhFUqAW0Z5apdOjECnhZJlYGllBY12R9e4bwchnGIBE5OTGgkvQnxlZVEnJOiEhlZTl0Eo1nZrNLoR+ijY0o8txH4HzfqqRq3P7p7Dar2FyHQwtWsv7GIZzdUl/NGtb8enbnoDpqulvjXPszXfN/rm/UYuAn2YRO9+BeVkeP5rKbv/DJPoum2oRJeJGEmt1n3lDzlG9xt26+1+5w7+y2WjFvefc+M9uZUESIAESIAESIAESIAESIAESIAESIAESIAESIAESOBsJnBGAv3q5+/t/pA9qM2HCvS8Lx3hTtfBHEee539N7/4enkvdnl9jPLfueaJZM3GeHNiT6pt3a58MyKLtUl/flehZMT1DnXhwUyRM/9wAU6IHk0r0P7PPBrflqzgIPGOSq6ScL9RU7r107klK9+SzLHm9rpesa6AnKdwziT4U80YCfdy+67YjN/tgQHp0B9pAGvoemryGebkFel5XZ+ftjaTu2vHpiEr+5BrUfTlK2/T1agAAIABJREFUoGdjMQEzat7EZtsGR3B2to3S8p+uQM/Lc03lLlG1stZzmEh1jR4WoZ6+D6M05bYjMbtASyRwFOLEqZN44tHHsHTiBN79jnfgqSefxEMPPojLL7sU5UIBX/vnr+KZJ55EqVSALRNe4kij1EW0l2W96DCGo1G46TUmaayjEF4UI7JttELg8JHjWPMjdOBg7vwLcMnlV+Gndz+EyJyBhwo8qwjfKSO2C7BcG64dwwwaqLgxzKilIr/ebqLR9rF3/3l48yUX44YL9qPkRPDCFVi2pAlvotls44nHn8F99/4Gx48uwnUrGr3caMo+ktU+Wa+80wlRmd6NQnUSISTK2FYR2q4vo76ymKytXahgau8FcCb3YKkdojw5A88PUF9Zgt9cRckKMVNzYXpNXH35xfjUxz6E1115OfbOJWJV+qPtdRDHNuLIxY/veQT/4ctfwppl4NTJJTi+BbcRwYotuBM1RNMVrBg+ytUK2iKtVzvw2nXY00WEjqRWryGAgzg2NWrbRQBvZR5Bu45KtaiC1jMdoFRD24/gryzD9T2NhDbdAuqNFiRRe7lc1VT3ESLU11Z1zJQKNow4gmMZQLGAdmUCrZaHohciWl5BOTZQMGV9eROBGcMoFzW7QCcMYVqOrhggAt2STAC2iYpbhITCx36sUeGBbcAoSpr+AvzYR8G1cPLIS7B8D1VZq1xS0rsTKExMYvHUPCYnKghF7CNCp9XUyQgSNS73TlkeAIYDw3ZVbkeNRUzZIRrNJiK7jF0HDuLoyXnU1+ooORYqMjejYKMta5OXqgjtIjzThR8amC46WDpxFOVKFXaxiMPPv4CJmVlMzsyi2WzCcR0YZoROu4FYJ1j4OrlDJjIEZkWj+OF3gEDkeRtFM4YE+LeaTUzOzKDZDmCXa5iZ24/IKmBl4ST++JY347M3XX9aAv22IRHoQ7/3s/wguYj0YfsNinS58a0X8+mUoqFyPTcBLRPsaQHDZHuyXEvvMewrZ9g9dPN/GXAPEiABEiABEiABEiABEiABEiABEiABEiABEiABEiCBs53AyyLQ8yuI9/0AvpFAH1eojyK+7pf2VDvmQrp72jOJNM9k+fq/PXGZP92wKg62TyVAbsd1Ij2V5kl0bO88maQWiZ6Vkf+rMmGYWB9lSeXzvOFPzxd110LPS/Qsijs5KBPoWTr3gWL0jF3ZMLTfsqjrDS6PobYia+T647LJBtJXg+u496qQFZqv1CvzWZbDIGGXPJPPcnWRRvS1u6eM+jH2dsqr+o0ukc3mpmR9lp8QMUzfZwI9G5szt74Pl2+wBrqUK4JcpPmgRJf1zxN5HiGWVNepQI8lSj3dX+Rp2+9gfnkJc3vn4AUhfvDDH+KxRx7Hhz/8Yfzkrjtx989/jhvf/S7MTk/jH77yd3jp+Rd0PWkzEkFoYveuXdi7Zw6Vggs38OHGoab4Fjkt7QjiCJ5kj7ctjUB/5qVjqItAN2yNMr7ksqtwx90PYDEoIyrNAK4IyRIMp6TR1CUrhumtoWz4cMMOCraFMI5x/OQ8PD/EwdlpXLZ3BhNVG9OzRcBo4oUXn8Xy8gqef+4IFhca8NqyTrak0Y7R7jRgmAHC0EPZLcILYlilGgLDRhCZKEvqd78NK+ogDjxYku68VMaBi68GKjN4aX4FbmVS6yBS14w8xF4D8OoqaN96w7X4N3/wecxM1TA9MaFp4HV8GIaus92sA3f96lH8n1/5b1gIfHS8CFbHQDVwYMOGJ6nKa0Wc9OuoTtQQrqzhgF3F6tIpdNwAdq2G2CzBCw2ZF6HZBYpmhAnXwNrSKbiSprxYQF2kdUmitCtwOk0UAg+BH6Ll+7CcIpxiSUV0R9b/Nk24roXQ7+gEhXLR0Sj9NS+AV5nQdcJrho1yGKEQRIh9H7BihLaJRhSgY5qwCgWYpgMjkrXhTbgm4JoxXNNC7EWIvQCu8DZi+CKWYx/La8uYnprQ6O/pYhFmu4NQIt3NAkLL1fpUy0V47QZKkjq93dRU+IFMBJE8E7aNMLLQ1nTnLiadGIVgTdPbB0YBzdDEicVlVCsVzExUAb+BSsFGs9HULAKBKZwMuMUKCjKlwJe17YGOrNceRChWqjBtBx1f1kn3EEYeigVbJxfIZAOJZjfsMhq+jbbnwTFilB1gouigaEH7YnVlRTMxHDu5CLc6gX0XHtKxvXD8KP7k1rfj8+9/42kJ9K8duqEvGnxDeT5Eog/5iurPXDNUkicTlYbL9eR7Q78nB26160V58gkF+tn+T1jWnwRIgARIgARIgARIgARIgARIgARIgARIgARIgAReHgLbLtCzn6X7fkwfNH95K5hv17gRyxs50bwVTE12ugJ4btnyRG3qsrOpSO+9Hrm8ebem+fjmwW4ZFOiDP9InImt9hveuQM/WIU+j0dMlzHtSfVyJnj9xak0zaZ+0tT8SfVA5Z1HKMhlC0pHnJXpfm8a1unlQI61FNumhn2rW5Cgnz/Np6OV1vw7ppaTPp3VPvUpOm2zffkn/yarFgJ0K9OR9ItFT7TNU2fS2rb/Is7bLlq2gHtw333+ZRM/GXP6sKtD//C+759pMoA/K80yky19Z21tStoswV4kepOughxEMw9S03bKGtRd6ePLwYU1nLqm9f/KLX+D5Iydw03tvRrvZxBNPPI7zD+zXdaP/9otfxLEjL+ma1baZiNKpyQns2b0b07UKXK8JS56IdA10DUUXkS6pzE0LS80WXjh+Eq3QQMe0see8C3FIBPo9D+J4WERQmkFkV2A4FRTKE7r2teW3YLVWMWGGsFp1jQ4vuiWsNloaZV6MI1heA6bZxr4DU/CDVTxz+HFdP7rV9FEsTCAMRF7LtIoYnt+CFzRgIkS1UIIvodhOCU2JkA5iXftb0rdH7TrM0NfI4/0HL8aHP/EHsCZmcdv3foxj84soVSdQLjhwzUSi15dPwQ7buOTCA/iTP/x9HLzgAPbsntUI8SAMVZ7LOtqRZ+JH9zyC//2//he8uLqCqZk5WG1gxqqiaBWx1Kxj2QqxagQolgrwV9ZwxdQetBsrWArqKM1Mo+HJRAAJqJeFy0NNH28GTbQby9g3txuV6SkcWVzFqXobpl3ApBnj4OwUpqamdd31ZsfHqYVFXffesh2NTLcdCzNTEyi6NhprK1henEfHMNAulNFstTEhEx6qE6hZ0vcGitUSFht1PH30JdTDGJXJKUSRBSM2NHV96DURBS1csG8/dk3MYuH4STTqTTRk7fmJKupBB2vNNUxP1bB3ahKdpWXsqdWwa3o3jtRbOHzkmErqSrkIxwLmZmfQWF3B3Nwc7IKLF154CcfnF2A7JdhOAVPT0zh/1yQm7QAzs7uw1PTxq4cew/NHjqNSLqHsmDh0wT7MTU8kWT3cIhYbHTzy1PPwYxOG18RMtYxrXv96dMIITzz5lKZed4tFPPf881hYOAVHGE3X0Gmuweu0cMnBg9h7/kEcPrKMJ59+RsfBxefvw1uvvw57ZqdQrRaxcGoezz73An7yi3sQWS4uvOxKOKUa5o8fwR/e8lZ89r2nJ9D/WQR6evPIp1Xv+wpeP49LBfdm+3S/Y9btm9zZ8hI9/2+Nwe/bUV81w9Y+Hzqna8i/u8bd7+X5JxtLJQESIAESIAESIAESIAESIAESIAESIAESIAESIAESeCUIbLNAz5Ki9oSr/qA9jkAfJdUHfxHPvY/zwb0ZrZwpzNY+zQv0TJjLXxGyyd9ETub/qqCVKNn06Qch/CCJqNX9cts0ZbUWnPtxXwM+k8pIxKK+1r/J56Yl6+SaGnkp2y1JSSyCS565KGYV2alE0L+55zq2PUOc0MibhTRlvHwsIl1Stif/Je2Wp1LIhIXUUYvoqeke2px+kEOk3cIg7YMsAjA5ekA3DDEavW5MTp6Ph+8NC4lHTfpMfKO8zp75yQ/SX1nfaBrxXLRzKJHS6Rrd3c/jvNpOwxb1T9Jn+adENEtfyV+Rs/JXIqAtQ569yHPpP3lmAl3+ZuOud1H3a59k+MTJ+XJXvnwu9ZZ2iXD2fF/XKs4eCXpZD9mEKxHYbqFbZ2WZAtRxJC45l5J/cFKElCkC/ck//8tsNOga6BtFoMu6z/LIR5+rVBdRHPmI4lCjz0Wgi2iVFO6Q7WGMZqMFt1CAWyqoIFyur+rIf/K55/Gz+x7A7j37cOmhQ1heXka72YBr2/jVL+/Gb379MEoFB0WnoIwLrouZ6Wnsnp7ApBmiELZgSPS7rL0uAGQNdEmVHoY4vriE+ZU6YqcI33Qwd+ACXHbV1bjr/t9g3qmh7U7AjwuAXUKpMgWJg+4sL2DSCHDV+Xuxq+gibjVRcEtYWl7F008dxvzJk7CiAJbVgWG1sdY4ganpCq655mocP3YSR4/Mw/djBH4Ex5X1vlsI4zb27p5GrVDWNcgbHuBFBjqRgVKpCE1s32li93RN19cOLQc3ffB3UJrdpwL9xOIK9u4/gNmZKSDy4bfqOP7ScwiaKyhYwGd+52P4xMc/jH27Z7G6sorllWVlsX/vXhSdMu74+a/xv/31/4sT7Rbe/s4bUYoL2O1MomAVcPjoEdz/3JNY8GV97RgXz+3Fe668Hog6+OUj92H2wAHMLzdxYn4V9XoLQauFmYkKKnYII2rjdVdegam5OTz0xDN49PCLKtDfdPkhvOcN12H/vv1oBQFOzM/jrp/djUcef0LXS69Wa3jdVVfiiisuw8UHd6PVbOG+ex/At773L/BLVY0sv3TfAbzlmtdjz+Q0Cq6D0kQVDz7+GH7wi19gvtFEbXoXmo0OotCAY5iIohZKBeDGt78Db77uaswfXcZzz72IX91/LxbrawjNGKZr4oL9+/CON70RCy++iCsvuBB79+7H0aaHv/3qV3HkxRcwMzmBK6+4BK+/9mqcOHYU5593PnbPzeGBh36NO+68E6trbezbfx7e8c634V1vuARlw8D09AReOtXEN773U/ziV/ehVa/j/P278cef/yyma0UEvif53/HiiUXc9t0f4vipeZQcE1ccOohbfvtW+BHwxFNP4uBFF2FhaRn/+v3v49jRI9i3dzd+681v0EkGgdfEZYcuxtTcLG777i/xs1/cDQch3nTd6/DRW2/G3MwMCmL+Yx+/vOdBfOWfvo6ltRYOXHwJ7FJNI9D/zYfeid/9wFtPKwL9n1KBnpfofRPnhsnz/GcDKdrz96NRYj75Wku/Z4emeB8dVd67r45O3T6OHB9nn1fiH288BwmQAAmQAAmQAAmQAAmQAAmQAAmQAAmQAAmQAAmQwMtH4GUS6AMRZvn1n6Utg7J8WFR1JoMHQ9WSX9ATwReL5E7+5iN1ZbspqW3l2Y32ziRmJsp7Eeh5cS6v/RiQ1WWDSJ4RvCBAvdFEvdlUgSmfidSUFLsS2RmGyXtNV522TyJsVZSLYFVZbiWyXES5baNYLKBYcuE6Dhxb1lm2ULRMFCwLjgSkDpHomUzvrrE9uN5612APDJicmeimjU/zwSfyPGWTymeBJlHnIouzhxaRlq9R6Qo2mTiQrHmdtL8rPqT9aYRw3gh3ZXnOtPQPh/5+ys6vIjmNQBdlmz3zIl1ea58FIYIwQOAHEMHr+/L0tO98z4Pv+fADSYkcJJG56UQBlddmIs1NSZst9U8nOkj/SUSxrCftuvIUWe2i6NgaDe2YsmZ8Is6l7waj0LOo/yRFfn5aQjpRIxXoKuhz3FWcSxuCEKtrq1hZWUW73UomYwgTGXthpHWZnplRkWzbFmwZb4ah14ekyZaIXVuui1Si56PQ80JoqwJdpH4ygWQghbusFx0HCOIQhqRvF3Hup3/DWCcdRKEcE8MLfLx05CU8++ILWFxawdH5efz47nuwtLKK2ZlZBJ4Hz2vj4gsPqjC+60c/VolWsGxtj/RTuVjERKWEfRMlTLnJ5AXECRsp3wt91NttHF9YQjuMNZV1JzIxPbcfl7/uavzy4cewbJUQVabgx0X4cFAoVmHFBlqLp/C2a67A77zvRlx9cAZhO1Kezxw+jn/86tdxz933oei4qFQtrK6dwGrjON773nfg4x//GB566GF85StfhS5ZHQLFogPPr6NccfCut78FB3bvxS9++ks8dvgFXVM8hPSbOM829kzX8MH33YTp2V247fbvYKlpwJ7YhSOLddRmd+OiSy7Fu9/1Dk0p/8Lhp3HfPT9Hc3VRZfonPvZR/Ls//1OEnTYef+wJ1Otrmg3g0KFLsHf2PNx59/3491/+IsJqBf/2v/sLVIwSKp6t7X36pZfwjz/8Fzx54gW0Om38yWc/h/df92b4zTU0jCbMkoMf3vUA7vrpPVitN3HJhQfxgZvehSsOTqCx1sHu2WmsdTz88+3fw8/u+zVqk9P4vQ/fgndeeyUasva5jMdiCd/9wQ/w/R/eiSAKceHBi3Hrrb+tacorZQsHL7wAXruDf/8f/yOeOnkK09O78FvXvh63vOtGFC0Hp06ewlq7hdXAw3fvugsvnVzAxK7dWFpqIAokdbsDz1tGoRDjI7d8EO9+y1sAz8TUVIx7H3gBDz3yMO65/14EsY+Lzj8Pn7j1g3CDALuKJbx05BguvP6N+D/+0/+Nw08/qRHf73jbb+GW99+M+VMnsLiwgLk9e7G0tIKvfv02PP7EM9i9Zy8+9rGP4hO3vhMVE7Bt4J6HnsVt370Tjz31FNqNFt7yhmvx3//pH2Bp/gReeP552IUSOpGF277zA7x47AQKtoFbb7kZ+/bu02OuvOoqXHrZBbj77odxx4/uwNGjL+GyQwfx+c99Egf2zmFtZRHTtSraUYy//vK3ce9992OmVsH111yJW977TtgygSQKcPmlF+CBXz+Jf/znb+LU8iqm5vYhMh0snTyJP/rQO/GZm9+MqWpJJ+bId5M85F4u310bPf4xH4E+JCp8UIgPfT+wLvqggNev+3WiPJn0pPsOiWbP/RNBq98/Vak3ISz/3Tbs9ai2U6C/fP8gZckkQAIkQAIkQAIkQAIkQAIkQAIkQAIkQAIkQAIksFMIvAwCPWlaz3sbqXjN/ew8LC91PgQ82z5o+fLSNSfPRRKqSM/cvEg1CzCtvEDvRZjnT9WNNE8jzuW9CIl2HGvEqheGaHU8LC4vayRgq92BH4b67PgBOl4iN0XEylO9nQa9ijiXp61SwnacroyV6MlarYJarYxSsYBSoaDr61YcG2XHRsEw4IqIlch0kbEiVdOU7hrdbKQRzvLZ4Nrow0bW4CSEzDyIONc10dP10FWEJ0ZCUmPLsxsPnkkMOadGZktIewJe5LnIlyiNjM4mDoh8FhGtRjB95PtIPs3WNk+nHnT7sBcVnxyYCPTkmU1w8OV9LDI9Tj8DOkGoorzj+SrgOh0PnU4brbY8W2i32mi3Wuh0OuiITPc9bYtOChB5rpMczKTPun0n/WejWCii4BZQKpVQrpRRLpdQLRZQLboomKZGKzsG4BpGItHT/hOKkrdAOGcp8eWM2UPWspanSOgkoj2R49rmdPy1Ox2cmj+FEydPYm2trqJf+kEmB8hEgZKskX3ggD6LrqMRutKOIMmeDseErpusEj1dJiAvtLK6bFWge56nh66PQI/Qjn0V6DpO/FBmNySVkYB0P4CpNQEarTb8MMBqo6nte+H4MXzh776s64u3mk1EYaBja252F264/jo8cO+96LQlyjzW9b1FxotIl7ZV7BhV20Cx4KDgOCqNm502Gs0mWoEHT6pjuShUJ7Da9lGemMFlV1yF+x95FIstH9XZvUChhlZownLLcC0bQWMFt974dnzq1puxd7KII88/r5H+J04u4Qt/+/e495cPY7I2A9uVSTWrWK0fwzvf9Wb83u/9Hp588mn8X//p/0FyJUuWABuNxhL27JvGH/3+53DVxZfhS3/z33DHT36hadzdUlXb226sYv/uafzx738eF198Mf7L33wJTx9ZgFGZwQsnl1Gd2Y1rXn89PvOZT2HP7l04cfRF/Pwnd+KZJx7DQw/8Cn/6x3+I/+nf/Rnmjx3Hc4cP6zrfC/On4NgF3HDt63H3A4/jr774N/DKRfzF//C/YO3EMhYPH0NF2lyr4mt3/gBPnnwR8wvz+F//x/8Zk+0Q9/z8J3j7+96F/RddiJ/e/RC+94O7sLi4ghuuuxZ/9LlPIWjMo766ggMH9qDR8fB3X/smfnLvQ9i7bz8+/YGb8IZLL4Tf9lCdmsbU7ll89eu345vf+a5OjNmzZx8++9mPo1gsIggiLC8tYW7XDO554H787Te+gcnJabzt+jfiE7/9IczUJtBsNuFbMZ568Si+fNs38Oyx45jZsx/Liw3IFKSSU0C9MY/JaRef/MhH4YYmfnHXz/GmG67F7n0XYqVZxxe+9AX4kYfz9u3B+9/5drz5qtfhsgNTOHZ8DU8t1vEf/+v/p2ueV0ournndlfjIh24F4hD33Xev3tf8MMaP7rwLS8t1wLRRrdXwxmuuwPvf8RYV7N/61zvx7e//GKbloNlYw0Xn7cenPnILDj/xCJ5/9llcdMllOHDRZfjOD36MZ557Ca3mKm794P/P3ntAyXHfd57fytW5p3syMEiDTIAAAUqiJIpZFhWoaMsKlmTTcpJ273z39ux7t+/21pvu7T4/r5O8smzJtoLtlS3RChRFSqQoijkBYEAgABIYYPJMT+fKVfd+v39VT88QpChKuufV1vAVGzPT0131rdD9+vP7fr9vxvj4Bnz9G9+Amc3hHe98B1rNDn7w/e9jYX4Wl+3ZgWuvvgpnTh7HM8eewOGDB7B7/2Hc9cARPPbEEZSyJrZv2Yibb7gWg+UCNoxVsbJSx+mz5/D9Bx5Bs+vALA7A8iK0VpZx6zuvw/tvfHUA/b9PHlr3Wr/6ut8f0/6yIP0SAP1FEP0SMe69+1zCxZ68/0iuaf3Ae+3o0up7lUvd9+XepKUQ/Z/LW9h0PVIFUgVSBVIFUgVSBVIFUgVSBVIFUgVSBVIFUgVSBVIFUgVSBVIFfjoK/EQB+iXdY0nh93ob8hrLeF+O+Hrn+Tr4m7iVE2DeD875d/0rkRjo+jrHk6clQEvQ0vJ8WJ6Hru2gY1vo2DbajoOW7aDrurA9F5brotWx0CIHOrmWyX0e0EKx7rELnV3psSOb49tjBzYBUVVlkE6AlqCmpsowDZ3dqCa7mHVkDB0FgrEGAVkThfg2Z5jIGQYMcqfLEnRyEscuZ3aEhwKIJq70hECvcd31a8jHETl/AwQh4WgRcc0EkvPlhYhJdDnHvMfx7NRBTcSb4Trdn+m3mBjg2O7Ygd+Lrqeoc+qfjo/dXtBA38qRwzrRk2ID2PUoi5De/r+j/exGES9t1+OlSwMMvg/bD2C5DrqOy6Cc+pKtBJITRHcdEOilhRzTiTOdXOoEqEVsehzNHu8jTg0gFzrdEkxXFeiaDo32l2Ew6KN+6KxhIGsaMChFQJJ4AGKwmMdgsYCspjFYp65uMaQgnJPs7o+DiHkXEkAn7SIIpzjdn4cSQnQsCwsLC1hYWOTtEI5v9FzwPCBg2axzoVBAIU9Ljhczk4GiaNwxrStSD6D3EgzWDLqInZQA9ET7yttuws5P/efV4yEG/YnrPImT7wfoIkI/gCORA516zyNEro/IDxGxC500kAVXd12ouoG2ZcGPIhiGgYcffRSPPP4I9l++HydPHseFqSk4FsVxm9gysREP3n8/wsCDRO576lUPQ94/NIiiRNQHLsL+xTSLiHGn9SFQy630mg5fUuBFCke479q9FxemLmDntkls274TgZaDp5g48sxJPProowj9Lm58w5V4x5vfhM1jg5ieOQ/NyKBju/j8l/4R993zBEqZIShKgK69BEWzMbF5lLuyW80Wnj97Hu22DUVWYZgq/MBCsWRiz67tGMwV8fTRZzG3VIMn6bDdgIcjDBkc9X3o8n1QVAWPPvkUAr2E4sgEFpsOun7E8d433/xz2LJlE2yri6X5edz3ve/i8Ucfxsd/+WP45G99HErk4/nnn0dtcZ6d/Nu2bMPklq24877H8H//6Z/AHBnE4de+ATOnL6A7W8dYdQy5ShlPTb+AqdYyn487N27CzmIVz514GqEB7DpwAB07wpNHj3OM/Z4dO3Dwsl04fuQRuFYD1YEytu7ajZPnpvHkydMwzSxet3sbLt80ht27dyOIJBx95jiefOpZnD53DpqZhZnJYnLHJA4cuJxB/5nnTmGwWsWZc+dwZn6eUv8xXhnEjk2bUc4XYGQyyFUH8OATT+LM7BxsOn1UA2GgQIlokRFGXWTywKaRUaiehIWZeQRugGyhCCNn4uLsRTQ7De5dLxsG9m3div2bN6Pe6uKBU2dwdm4OkhRBiQIMDVaQy4rznI41GtJZWl7B3MIid6BHssrn60DOxLbxYYxvmMDU3ApOnD3Px5yuU8e5g2pBh9dpYNOGcbS7NhabXXR8wPbo+ukxrKc+9a5l8QRYIZ/ny3Kn2QIiHyp8VEt5tFYW4XTaqJYKyFVGcG7JguNH0OUQOU1GtZTjWP1SIYv6Sh2yqnEX+9T0PDZO7sLYxGbUFubxS299I37h+itRzBqcyEGDQ5xc8Qoc6H+3PsJ9fWT7S8DxFwH1HwbRe8knCaCPI9xfoQt9FXZfOrp9LWB/ZW+0UoD+ynRK75UqkCqQKpAqkCqQKpAqkCqQKpAqkCqQKpAqkCqQKpAqkCqQKpAq8D+qAj9xgL7e7ByXWvflrl8iwp3USyzH9Nl4v0V2HRTvxbb3dZYzx+17Yvonu5VjGB8z4Re5mwmg1ztdrHQt1JpNdpgv1+tYaTVRazXRsix0HQFmyYlO8NwLIwQU787Qs2+Jv4+kuKE16c9mKKxAlsiNHfefk1uWIr9lQFeFU5ZAbDGb5YU6d6vFEqqlkrgtlpDXFeQ55j12N/dpRkCUHca0oX3WbTbwryHpce49gUvfhe+RhzuKnfEK93rzwlrG/fCRcE4nOfkMgHlb+hrS13XAJ1MMvcfm/JM2AAAgAElEQVSJ0wEIgvM8RbK/4sh1myA4OZLJTaypvD79X/RnpHc3CGGFIWodC8ttC42uxcMOHdtBs91mZ3ar3eLbdrsNx7ZBzm2CtElcu4ibj/vfRXG9GHaIo9MTB7roO6cI97jrXFGEK11VOcqderepv1vAdAMmxfKrCgoZE5MbRjG5YQzlbEZAdEXpA+jCi0woJ0lCYFgedxHoNGChyBzb7no+u0fPnDmDs6fP8PMVCnnkcnnkslnkcjnuim532nAdl0E8bR/FuFerFZSKRWSyWWQz5KSWBUSnAYF44OLlHOjJAEO1D6An+ySB53RLAH19fLvoQA/hwYdPZ4sfIvQDhE7AtwzU+QlkONTr7vuoN5uQFA1e4OGuu+7EYLWEd737HRxFf+7sC6jXltlZT/HZf/wH/5XD/Amoy1LEEJ2GIgikSzIdx/Hwg5REywsHO53vimYgoMEII4tW18XElq347X/1Ozh/6hQObtuMgweugBWqWHEi3P7d7+FLf/8lrNTm8f73vA3bt4wgZ1K6hQw1Y2K51cHRp0/h6CNnUJ+3oOkSPL8BSB3opkgPoI5wx6IqAfBwgADoDiTZ5cj5gqJhfnoeTiRD0rPwI6oKUIHQhYEAxYwBPwpheSEkswJXzSI0CgglBdmsiZtvfguiKORjkqog7vr27Zg69wI+/qu/gl/92C/B1CQszS+gVa+h22pioFzB6PAmPPb0Cfz7z34Gs90mBgfH0JiroxxlMDE2ASWXwbOz51GPXB4qqugZbDILWJ69iNCMMHnZZbBcCXMLdXh+xBH9gd1G2VTQqs+jmM9h+2X78MLcEs5cnIdhZpH3uygEFsoDA9DMHEqDI+i6Pp6fugBZ09FodZDN51CtVrFp4wYsLS1gfnYWHc+GnC+ibVvISiqKRgYRDc54Hq9nJwzRpVQKSUPIo0UqVILoIQUedAHZ4qEkLVIRdF24jge6RsumxjEeXauDrKHD73QwURnA9Ve+Bq12F/c8fQIL3TZypoHAd2HoCuQowPDQIPbu3oPZ+Tk88+xx7irXzRw6XRuRJCOnKshKAQrlKhpWgOVGF4pGQzcqg/OyKWOwmMUbr3odzl+YxiNHn4Ybqog0A2HkQ5JozEPUL9BxzJUOkKCrMuxuG6ZM1QURQruDg/t24/77vo/i0Aa4ZgUdy+PXB1OJIAcOx7lv3TqBY0eOQjMMOIGMluVhy45dKFSHMTc1hY++/Y3sQC/lTB7O+VEA+t+uc6CLl5okXl3Aak5I+WFd6H0x7evvm7z8r49xp6vnehf6+pe6V+o8TwH6/6hvX9P1ThVIFUgVSBVIFUgVSBVIFUgVSBVIFUgVSBVIFUgVSBVIFUgVSBX46SnwYwP09a7zF0O52P7dc6LHAD2xuCbb1p/ZvR6g9/0Jx7X3fZ+A836ATg8por3XRruTa5DjvRnAuOw8X262sNxqYbnRwBIB9EYdjU4b9XYbHceB7XkMdwliMTTvixJP3O/0XKv8X2JAw1/s6BaObeFyjmECG73ZC8tuY01WGKKT0zxnmhgoFDBQKPYA+mCpjHLG4KVg6AxlM9y7rUCVFRB0JccqLbQiEi3JHEI/HejFsFNPODmxCaCT0VFmtzXBc/o3EVbh5hfR4mHs4k36ZpOBgGSbeodn3z5lQJpEtPfF6yfwPNmH9PikLznJGRiRA1KWEVB/dZj0f5PL3GfXecvzsdhsY77RQq3dZXjedly0Wy2G5rR0Oh10uh3uOqf9TYA1gcuJs7637r0ud+HE53h6cs4n/46/Z5DFkfQi3p1gJcXyJ13o1ENtKgTQDWwZHcLWsSFUC3kUTRHzruqauL+mwaRoeEXpDXQQ0CeN6QcU304x7rQdDTo2azXMTk9jZnqG/4YgLLnfcxmKkM8y9HIdhwcEErBNLvRioYBSqYhyucwLwXNKMeDBjR8BoJMDfVfsQOf92dd3noDzlwLo5D4PQnKgBwi9EIFHAJ2c9QK8S7KKEDIPpXQsB0Y+h7bVwV13fAtvev2V2L93F8Pkhfl5DkgoZHP43t334FN//Mf8PfWeE1gkOE7uaj8IGRIGsb4qtQdQwkE8LEKgHpKCIJKhZ3JYqNWxZfsufOFLf4VTx07AaC7jmpvewlHqVOFw5z0P4U///L9hdvY8SjkZ9do06suzkDUJei4HX9EgySZMqYIMSjCoe111EUldeH6HawI8l/YrB/pDVTRoGh3jNHRgI/IdGJEEp+sg0jLsiA8kFflcDqFvI6sCUuBxUoRs5tB2VQRmAZmBEb7GXLZ7Jz7y0Y9wxUSxWOSEhT/8g9/HqRPHceuvfAy3fuwjyGjAyuIS2o0aHKuNamUIlfI4njx1Br/353+GU/OzGB2dAOwIVTmPwwcOYePkJL7x4L04vzKPqZkL2DG6EVvMIkK3C7Wo46a3vgMvXFzA3fc+iJmZeRRzWezbsQ2R3UDoWzh06AB279uH7/zgYdz/xFM81LClksdYRke300V+oIJ3vvd9OD+9gM/89efRtmzuSafBJMe18YFffD9XK9z2la8gUyqi4QWwbRcZyMioCjzLRtexEGgq1HwOvqYxQI+gQA4JoMtQOSzDgQ+bEwk0KDChc/aD7XtwQh+SriKSI2hSBLu+gko2g4++93183n3l3h9g2XIwUCrA92z4jsV94rt37sBNb76Ru+3v/f4PUCwNIJRU1OoNaLqJDCVI+B5CSYYdKYgUE5qegUzngtNGUYswuWkM733nO3D85HP46u13wibgb2bhhy6iiBIxxKCVJAmQLhIjQoprQEalASofB/buwm9/8tfxT1/5Ku669yEs+zosL0BOV6HQ4zhd7Nu7E++65e344ue/iKVaDbYXQTFz2LxzNxQjh/mLF3DrLdfg/TccflUA/YvbD/X6ydfCczEg1Hu9i+tHfhhI74ft/PLTn5CxDsSvgvr4futc6slrklivV+48f6XO8ld6v5/eW7f0kVMFUgVSBVIFUgVSBVIFUgVSBVIFUgVSBVIFUgVSBVIFUgVSBVIFUgV+mgr8WAB9//nH4o+nxSqKD7xXPzjnHzLZ7r+NN2c9QE/suPTrBKD33ZVgdQ9UiyRxvh9Xcfd1afNTxUZsuj8t1JntBhGarTaa7RbqrRY7XldicE7wvN5uodHpcEw7ARYCti5BXP77CB7FtpNTmB6bIm7Jod2/EBLn72ndEpywXpWIgR7Dc05Np374iF16BE6p85yAelbXkdUNFDIZlHN5lPN5VAsFBrLVYgHVYhHVQhH5DMFZEzmGskCG2HfSi94H0Nm9l3Sl8z4Skeu0iAR3AY5ppTh+nc3l1I9O208Qne4nXOgi6lw46pPo8zUHaD8sT/7dF6HP4FxaHYKgx/cJlJNrmUWR4UeA5fuw/ADtTpcd1rRfmpaNhu1gbqXBCwF0m3qyPR82uc1tm/vOKdacYCKDf3ZDr24jO8tp/eNtpW1gd3oMoIle8X+xCz8BMLwn41QBegxyIdPjJK50dnjLErvQq3kT1ZyJQdpfpSIqxSKKpRJK5RJKuRxK5B43DHFa8P9iodi3Td5qYH5+HjMXp7GysiJ0p+h6On6bTXiOy+Cehi6S5ydHfMbMIJvJ9M5FcqiPDA9xlLihyq8YoJ/6xO/01u1SAD05dtY70PtBOrmig9BDGJL7m+C5j4AgOrmVAxpsoXNFYdAIVcNibQWNbgdO4OPpo0/ipje9Adu2bkKn3cbC3DwaKzWEvs/u6r//279D6LnszKVpEa4y4IkNGaGWQajo4pgmNSOC1eR6p+M9gqRSwoEGL5S4pmHn7j342C9/HOdPn8SuwTLedvPNCPQMOpGEu+97DJ/+i89gZvYcrNYSXGsZVqsGx/egmhr0bB6hZECPCsirJZi6BD0TQlYcBKEt9oOkwnWA0Ffguj5fr3J5qgKIELgWFJdiszVIWgZLzS66tofyQBm6FMG3Woh8G5lMhkGso2Sx6+DrUBragAsXL2BsuIIPfOAXMVCpIpMzcGF6Hn/w+7+PY8eO4X/55Cfwa7d+FDp8zM7MoL2yBFWOsGXzNpiZCu64/xH8p89+BpWtm/Ce930QFbMIvSuhmMmi5bn49Jf/Hk9NnYbldPGJj/wyrt5xGSLPgY0ONk9O4KvfeBDf+PZ3EEUydk1O4s3XvQE7JsbRWJ7DyGgFkRrijz79Jdzz8BOYnNyJW657A64/fACaoqJpu9i8rYKv33kEn/6Lv4KayXGNQ8SpFhE+9rFfgtXp4Atf+AKUbBadkK5Y1G2vs5scYQA/8BBqMtp0rYYEn/42UqGGClRfgUoXGdlDKDsUBQA9kmHKlFigwAkCdAMXrhRAMzU+TiKriwHTwK996EOYX1jGV+/9ARbaHZQLNMzgwXO6iHwPe/fsxjXXvAmPP/E4Hn7kCZQrVY5i7zoesvkCJNdFVpFhOT58xYSiZ/k1hIYl1MhFSQPGBst459veglNnzuKO797L0f2SkeFUkJAc6PE1mb3nfDkml7+PvKFDR4jD+/fg5huvxVX7J7C04uCfvnUPbr//COodmwH7+OAAtmwYxf69O3Hg8n04efxZ7kd/6vgpOIGEDVsn4Usaludn8ZvvvQEfeJUA/QsE0OOLv3hdW+82f+UQPX7JWQvNLxEJv/qKuvp8/LMX9aSvvidJAfpP8y1k+tipAqkCqQKpAqkCqQKpAqkCqQKpAqkCqQKpAqkCqQKpAqkCqQKpAj+bCvxYAP3y84+uUWUVnvc5vvoBej80vxRATx4t+SQ+/rSc4LkfAgEtsQOcIC/XZSurwDwB53QrnNMR3ACwgghdL8TC0jIWl5Ywv7SEuaVFviXHea1RR9vqis5zcg9SBzU5sSlKXCWXosJ95xTjHhD8pY7u5Mn5lrPZ+TZxWDMmT6LNk+2KY7oFQI+hdRCyQzfiaGsf8AOQN1kFOYYVdqTnDRNDAwMYHqhgtFrFhqEhjA8OCpBeLKKUMZBTJeTIYSzFLuYYoHNcODnSY4DOVefJ+vSXjPf2ZEwiZCpXp6h6guiiR1pAElpvAtAE0Blh9hXPx8MMfZHtCTCneyXgPHHrr78VqQERd5o3HBcN20VtZQXLKyuo0ZBDp8OR+3O1OmZqddTbFtww4iWB4ARokz52jmOPnePcZd63iIh2kRDA/egOQU/C1/259wLMJh3wdNs7RPtgOj0Od5dLAPlgjciDHvmoFvMYqVQwOjiIkdERjIyMYJj2Y7mMgXwu1lIMUvC6ALwtNPDxwvPP47lTp9BYWcHoyAhGh0cwMz2Ncy+cw0qtxoMW5EjPZ7PI5/MoUdR/pcJLp91hRz651TdNbOSFnNqv1IG+BqC//Sbs/tR/4XXrd5+/qPM8HshYdaWT29xFRKCTqg48H55HcesBn8eSqsMNQ+4RD2QVjz11FA899hgCSUJ9eRnXvfENuOHaazgpYXF+Ho8/9hjmpmewbesWTE9d4FhtiaL4Q3oe4cKnWG8HGjzIohs98Bi28jlBSQ26zj3xeibLwNPI5jG5czdaHQvt+grefsPVuPzgfu6kXu4GuO/BJ3HbP92GpfmLCLp1uK1FeFYdKp3uqoaAngcadCmDvJ5DPqdB0VxQqHgQujwsEJIbWski8GV4Dg1zRDBNFYoWInC7CKw2smYOZrGCWstGs2OhmM/DpJX2ugg9mwG7L6nw1Dy27D2IzMAo5udnUDAkXH31G7F9xy6ODz93fgrfvuMuXLh4Hr/2q7fiA+//ecihi8bSPEKnQxQfQ4OjKA4M4avfeRD/6XN/gZ2vPYx3vfsX4NQ6sGYbqJaqkEwDn73tH/DE2RNk2Mf//pu/hf1Do7hw5nl00cVlV+zHPd8/im/deQ9sx8eBy/bifbfcjMWL5+F06qhWS+wyv+2O7+CBI09jYvNWvO/N12PbcBUXL15E2/Jw2YHDOPrsSXzpy19BSGkMdD2RFWRyObzuta9Fo7GCI08+CScK4CgGX1uzsooMXWtDj93anhzBliJ4kswDTQgVaLSQ5qEEPyIHugMV5EiXIQd0TRbDT74qwdcAWZcReC600OeKjJuvuRYXLlzEMxfmsNBuc7y7OIYiBujjY6OY3D6Js2fO4uL0LLRMFivNFjTDRDZXgNVowOTXCwoeyCKQdD4updBD3pBR1iMogYND+/dhfnERp16YAvQ8fEmBGzgI6WIdiQEeuiIodL2NKLadhnNklEwdN179ehzavwtjgwOYev4sljsebrvncczX6vDtDnZuncD1b7wK+3dvh2FI8Bwf37n7Xtz7gwfRcn2MbZqEF8lYnpvFJ3/+RnzopitRyhk/coT73zBA7wPnl4xrX4XoLxXnLspAVp3k60F88grTD8nFfdZ2oa+PeRd/t+oV70/L6X+r0f8K9qM4y3+U+/5svn1MtypVIFUgVSBVIFUgVSBVIFUgVSBVIFUgVSBVIFUgVSBVIFUgVSBV4GdXgZ84QO9rxhaqvVKAzveNhY4/QU+c5WSUpq5ZWhhQxw51hgyJAz0G6+ReJgBJscDkDGxZDtqWw+7lxaVlLCwvY4mgbJ2gbJ07fmkh5ys5zQngEkCPGOrI7Iqm770wEA50dpjTzxOC3w/QY5wQ94dz03ZSJk2bFgN0+mECsglK08/FbQgpCCHRbRhAiQBdoYh2hV3L5F6uFAoYKpd5GcjneankcxgsFtjxnDd15AydndCiEVi40umxCDCsd/qJfSR0pyhscmzTH8gqdfDSwEIc4Z5gcnoMjjgntLOKOpLt7A0xJLH2fQEEtO+SAYhehHtfJH7X9dB2PNS7FhZW6pinSP2VGscPU2pAx3F5qXdtrHRtdMjVTO5TrgcQoFvYzcVNAqYZ9Cfu+gSqJM0CNGjRB3/Zgd//xQ8phjH6n0NE3CeR/CJmWaUQ6SiA4juQfRtF08BAIY8B6rSvVLmXfGiAlgHuuef+dIrt5+h+gx3lXFEQRTj7/As4eeoU6it1jI+O8jI3M4vz586j1WhwzHchl+2tUy6TwdjoKMZGRrG0uMgOdlPXsXPHJHbt2C4AP0P+Hx7hTgA92T7qQN/VB9ATrdZ3n6+PcQcNXXjk/vUQBjTgEMDzQo5Z90Mi2ircKELH9WAFIb59z9345l13QtENWJaNTWMbMLl1G+xul8+Vcy+8gOWFBWzduhm6rAKkMx9/BKI9dCiloN2GCwU+A3SPgSfBT02hbRfx9+TKV3UDIRQUBwYxNDKGZ06cRBB42Hv5blRHRtEJFNiBitPPX2DHu99tIQcHrfmLaC3N8LlFwxiuDyh6BrqicUx/uWzC8Rpw/SYyGZ2HTLodFxJM+B4Nm2j8dxE8QPKhqxHU0OeqASVTgBvKaNsu7zdNJtexw+CU6gLsIIIFE1ppBGZ5mNF9yQSuv+5a7Nl3OVwvwPGTp3DHt+9CrbaE3/i1X8e73/k2RJ4Nq1mD5DvothvQtQzGN0/iuw8/jf/wub+EOTqMHdt34/yJF+AttrFjyw4MTUzgB8ePYKqxiFCKcPWBK1D1FTzz5OMIjAgHXvMa1Oo2Tpw+x33hg+UyLt+zAxfOHMfObZsY1EeahotLdZydWYCsGtg6OADN6SKTyWJgaBSamcfU/BKOnTiJUFbjgQQJqqpjYKCEbrfL0ftdz0OH+uElBboE6PE5FsKHR/BcieDLEl8H5EhmgK77BNDpyPARSD40Gvih1AMv4mMx0hSEugJfVxDKIVynAzUMYCLCxuoglpaWYWlZtFwPmqogcG3evzTgZOgqx+U3my3Yrsfgn15rKKZdN0y43S50utYqBkLFhBvJnLBB+zOrhDAJ6lt1DJcH0LbodYfc8zoft4EU0NEcjz4lruoQShhxggRFs1fzWZRMDdsnxvArH/5FfPOfbsPTZy9gui3zMdKpr8BQQlyxbzduuvaNuGzvZtx7z0N46NHHcfK5s4CexeYduxHJBjvQf+s91+AD11/xqgD6X2+/ovcKEF8O1zjBV8H4S0P0NfD8ZbrQ+wF777liiL4evie/T0bF1oPz/iv8mt/F3/DN+gG/S7wHTAH6z+4b43TLUgVSBVIFUgVSBVIFUgVSBVIFUgVSBVIFUgVSBVIFUgVSBVIFUgV+LIB+4GUc6D1pfxSAnvxR/Ik4Q1ZyJRMUD8idyxXGvAgSLP4ggbF0P4eXCAvLDSzUGliui8j2WrOFxeVlXlYaDe45b3U7cbd5HB9Mpckq9dbSIrMbllgfQWTqPyc3Nke3s9NcOM6F+5xu4+5zkf3N0FV8Dt+XaZ5sUC8OnXrQhfuYb2OXd0Sd3QwAA0iUdx0EMFWVe88pwricy/FSJKieybKjeWJ0BBMjI6iWKOY9x13pOgg4kYtRAPRevDsx8gT+JrCAoto5ZtvjP1B0BYrO4cbxf0Jr4dDmte1vqEVEMctiFqAXoc8O8z47IR0K1EvP3fR9CzWx089qHQvLLeEwvzAzg6mZWSzUlrgHvEFwNIzghCHsELDJYUpx57IYdCCHMXWHU4c7A37qK4+j2Anf8HYQZCdYznHewllPsFqR6O9F7zkfrhytL7aVwXDyt/GQg+hTp22IBx9YW2rzpgEIn/uHI6cDU5F5mIGi9gm6lSh+nwB6pYrBgQqKxQJKFM1fKmCQYt6z1PIsnvfM2Rfw7MlTWKk3sHFsDBvHxzA/O4ep81OwOl0MEYyvVNDttNFsEBjVsHliEzZvmsDU+fPsVKde9oP79+Hg5Zetut3joQpOJlizB8X+Xb79uzj1if+jV4tAAJ0d6En3OSUSsLM6YO1ISz5C4iEEBuwsToCIsssDnzvPRUJACC+guH4ahhHOYQKtNNxy+1134Z7774dmZLC4VIMsady/4No2DF2D69g8AODYXR4oEYDcF8EPFAVPAy7Ud58Mt4QBD6EQaKcIbDmSoCr0L8DxfO7cVo0sx8gbZgZtz0FmsApbUjh6WzbyaDYtFEwTmchHWQmwbXgAG8o5qPExU2+2cfSpZ3HxwjlUK3kUijrqjXlAcrB37y5s3LgJ7ZaFxx59Cp22B0XSGeJHCJDLGRgbG8TESJUHJWaW6tzf7vghdOr2RohCRsOhA/tQKpXw5FPP4sJSG1ppFJFZgBS42DZewYc++AGMbZjgKPyjzzyLv/zLz8GyLXz81lvxkQ/9PCLXwoUXnsfKwixcq43RkQ2YmNyHR4+fw3/4i09j3upidHQjGvN1ZDwVebMAT5Iw53YglWjQIIDquNhg5lFfXECoR5CNDNyAzjsdiqrzfqAhg8FCBr/x8V/Gc6dO4K7v3YMOJQ7oGQSkvWNBsrq48YYbMbl7L+68+16cPT+FUDU4jYCOB0lRYdkOTFPn80vXFR6oCTST3elKEEAJfXaDSwTOpRCuFMKPazPkkAC6BC0G6JJC13Xq8RDRJVHAZyh8SYarAh6dBBoNW1gM5g1KHul2+VpiyQYCRWeA3mk1UMxleDDAcSxOMuBUBbrYKSokWYNN0xSQ+Bqt0fVVMeCEMtxQgqKK/Ukd8npow5R9aLIMx3Wh5Qpodj2EigaKSggYoMdXWr4GRZDDkIdzsqoEPfSg+jY2VMu45eab8MyRx/HIU6fRNgcRSCqUwOPhnVJGw+TmDdi5fRueffYZTM8vcGIHdaCPbdqGUNJQX5rHJ95zLX7xulcH0D/XB9DXuMb7nOhrAXn8qvGSv7/0gNdLPfZap3rsRo8fu997/pLO8740lktB9R8G0VOAnr6BThVIFUgVSBVIFUgVSBVIFUgVSBVIFUgVSBVIFUgVSBVIFUgVSBX42VXg/x+AnthZXy7CPdG479NugqzsWCaAHjvQufc8BuiJudsLRD85dWaTo7XtepheWMb0fA2LK3XUW23uOycYSVHgBM4tx4btuZTtzIusqZA0jTuSKaKd4LkA5wK0cnR73H9O1I4B+pol6T5PPtan7+MN7nehJ/8mp3eYRLmLOHH6S24BJvgYg3MujA5EDDW5hwnyEKShJRtDdYpxnxgd5WWsOsDRvpV8HkWCt7oA6Rr9PcGFOM69N4PQBzMInlP0Nc8DaKSJIAy97egh9LXOc4pFFgvBc9HhzU50/tvVjnr6PgHoHFUehLCDAG3HRdtxsNhsYaHewlxtBTPzC5hZmOdhh3qrwS5PgmzkWg4VFYGiIZIpXp/SAAQ8J/DF8Jzc5nSb6MnmcQLhFJefAPRAxPwTnIqj3cmpLqiyWGkG6PEoBO827owXIJ4hOt0pHoqQIurbpuQAn92+MnUeI+JedEoRME1ym5sMzAdKZZRLJZSLBZQLRYwMVjiSf7BUYhe6qal44fwUTj13Bs1WC5s3bMCmjRs4uvzs6TPotNoYHR7C6NAwbKuLTqsF09CxddMEtmzahNPPncbJEycZGF95xQEcPnigNzBBxxelErw8QP8d3ue0Lwmg7/nT/5c2XqQp0HnAQwgUye4hCHyGiQzQaSAh1ojAX+C4fD92n/sBXJ960ekYkLiSoeP60DIZPm+/cfu3cP/DD0PVTSzXmrAdGmxQOF6busLJgVsu5mG1W+y0J7DeajbRsSz4vlhX2u+O00E+b8KhVAnLwo7JSYb583Nz3BdPcffkQO/YNnLFMrqOA8t1YBarsM0K6i7ghNTNrkHXTYxWSghayxjPa3jvz70Jh3ZsRuhYPNyyWKvjjjvvxAMPPwgoAXRdgudbiAIXb37zDbjm6qtx7txF/NVf/g2fxlEgIZPN8gBCtTKAm2++CXt3b8Ptd3wL9z30GCw3gKIZrLUceLh8zy589MMfRC5fwGf+5ks4cvIC1NIoryNcCwd3bcE73/F25EsDyA+UsVRv4LN/9de4OHMRH/3wh/G/fuKjgOviwrlpLM9chCaF2LxpEqXhMTz09AL+86c+hamFeVSHR9FpWNAjE7qahU3XU12CnFPghR3Y3RrySgBNVuCHNKSic4oA7UM6IHzPY1d+pZTH//W7v4v7fvB9/NM3vsbufEk34TguO7yVMMD1N9yA3Xsuw+c+/wXuhCfneNdxYWYykMnVTwM8dL0iEBWjQxIAACAASURBVK2paDRbULM5HsKgYQzy78vxdAuNbriRD5kSAVQNoRdwGoES0jlHdRYhFCVg+N7uOJC1PCQjh4VmG2qhAJsGLOj6Dx8aQr7GBnYXhmbAiXiKiOejXNeBrorUA6oUoBQB2m7aj/RiJCsqw3CJetYVFXoYsZOe6kPoLrqhQ5ElHmCg5ABKFaBhqYA0ocQFJxADWyq9zoSccMLoPFL4mkKvE1oUoagrQLeFXRNj2L9jM9pL85jcOIITMzXc+cw5drGXNAVFBdgyVMHkxBjC0EGpWsbDTzyJM9MzMPIlDI9v4nVbWZjDJ997Ez5445UoZX/0CPfPvhRA73OSr3eY81DTS/y+d99LRsGvjXmPRwwu0btOQ03iTUTvrUQf6X4pN/olATo9yMs40VOA/rP7xjjdslSBVIFUgVSBVIFUgVSBVIFUgVSBVIFUgVSBVIFUgVSBVIFUgVSBHwugH3wJB3rvo+s14DzJzI5F7/9gev0n0TF4JT5DrnKC6GT249sEysYPR/cR0d4eGpaFlVYHtVab44EvzC1isdFEi+LcLQvtroV2p8udtD7BkCiEolNvsQpZIwcgRQkTNAqFMz2g2HafQUev95zj2S/10Xl//nycXL8mDnwVrDNVJpJIrss4UlwY16n7VoIskytddJlzWj25bMNQuJzpNo54l4MAtJBLdrQ6iNHBKjaODLMTfXywipGBMkbKZZgSkCGAHse5J050dqXHMJXBfQJAyeHZs6sLg734WsUPouNdJASIZHoB0VeHC8S+6jnN438TQKf92PYCtByfo9gXajXMr9SwsNLg2PalZpMTAhqdDrq2DctxYFO/dRDCJeil6pB1A5Gi8iADuW/7+297q5pE4/d6zAn0JlHvCQQXkfS09IqH12yr2C9JngAHCsSx7kxXhBWdoSfBLvK4Ggpg0BAC/YwIGrmhY2hEoDtrZkCR6wWOYc9hnPbZ+DjGhoZQyudRLhQwOzPDLnIC5Ns2TTAcP3PqOTx97GmsLNcwOjSE0eFhKDzjEKGUy2PLxnFs3jCOZ559FseOPc3PeeWhK3D40EGRQkDHVJJI8MMc6PH5VX3rDdjzR/9RbCd9MXAUwwShTxBddMcTTCSYTgsdR3R/iiangQzP89n17QZ0P/Jfy1B0k/vPyQFOv/vaN27H/Q89xOdWp+tBMwqsa7e1AjkKsG3TBuya3IqBUl4MMtBwSxCh2elifrGGmbkFLC0tImvK2LNzCzuFadDgDVddBc9xcOL4CQaf1EW/aetWrm0YGR/HcmMF9z1wP5bbIerSILpRFj5UXseBcgmVvIGVi2cxaATYtWEAutuELtO+Bkd4L63UcX5uBh23C1WToSgyfNvC66+6Cldcfjk/70P3P8BDBLbtIpvJUlMDhqqDeNe7b0GlksPd99yNR588hlBSRQy4bQO+h4N7dzEgd90AX/zHr2G+A2SHNmGxHTDE3zZaxuX792Fkw0Zs3bmTgfAX/+5vcerMabz3ne/Ez7/zZmhUP2A5UDwXGU1BLlfExaUWvvfQ07jju3fDC3yaloGZKSGbraDZpmujCj8M0HHaCOU28gN01LTFQIlnQNdM2I7DgxMUie84Du/vXD6HX731VjzxxON45JFH+byhY8PQDT61KLXg4MGD2LZtEl/+8peRzeU4mcDjdAK6MgCGYcKjdAH6O5Oi7z2oug6f0jHoesfXSHpoMSRDoxOqokLV1N65TcM0GkHuwCIiDt3MYKlpo+UriDJFzNe7yFYGYfMgDD0W7U8O/ucKBtq3QUhnMpUEiCwRnoWKL380cMPPTcc9PUBc1cFJIkHEkeu6qvHv6Hqj6ToPsxBk58Eour72riHi2sI1EbKPiFzzEo3e0LapfNpJ/JghiroKdJo4vGsbPvzet8Fv1rB32wb83Z334fP3H4UnqSiEAcpShBtfewjvePPr+HGga/jc3/8t7nvicWj5IkY3bOFBiObSIj75njfjAze8BsWswfuAhkzoiwZh+Jr4Ml9/+XIAPdasH6D34Pklf7cKyJOakeQVZ63TPIm2X5ugsb6L/UXx7fG+eymAvvbVrW+jU4CevktOFUgVSBVIFUgVSBVIFUgVSBVIFUgVSBVIFUgVSBVIFUgVSBVIFfifUoEfC6BfsQ6gr8am9sPy5N8vAdAvwaJFjLZwKyed2YmTOfleQPWIXcQrHQsrbYvB6/xyDfO1FZyfX8TU3CKWWx3u0e0SwHM9uJ4vIrnJpUwuRUOHZuiQVQLoCkeyuwHBvgTsuAyTQECGfp9QlIQe94hqnF2eRLavc6cL6hPjBAbolE3PFs7VL46Epx5ghaOD6ZZgDcEXjqMmt6/nwbMteLYN37YRUMS1IqNSKKJSLGLT2Bg2x8uWsVFsHh1FXpV5MXv91xLkUMS6c3d3DNd7m0YKReS/J/em6BKPs9vjePrYVS5q23lhoE6whmm/gM4JPO/fZ9wzT/vM8rDYcTBXb2FqZhrnZmYwXyOIvoJ6pwM3Cnmh/UuLH4ZwggCOL1ybimFw5DNFMgt+LVzQApAnMeLxysWQqyd0DMP40OPDcj08T+7ZKzkXcD12T9Jv+RhNOtf5lkQIGVLnTJ276Gl/+a4L33XgOXTrsjzUx02O1qxpIGua2Dg6hs0TE9g4No7hagXD1Spqi4uYnZ5G4DqY3DyBbZs24uTxEzjy+BEsLyxihAD60BD/PT1OpVjAxCgNTwzj2NPP4MjRp9gpf/gKAdBFgkE8RPGyDvTv4GR/B/pbb8SeP/mPvJM5tp00TmA6A0gC5lEPoBMopjh1up9Dx6fvImD3ecDx7XTI0z6TVR0d2xM/C0I88PAjePbEKRa+a7tQ9Szv2cCzUcjo2LltC7Zv2YRC1uSOd11XoZlZjgdfabQxO7eAxaVFVMp57NuzA6Hno9tuY9+evdyn/cILL7CruVQuY8OmjXw+F6sDqDXqeOSxR3HHvY/i7HyITpRDFKcbUOQ+RWHXLp7G5oqJyyfHYAQdGHLEaQcd28HzF6bx3PkXENH6aCocx+ZzatOmCeR0A1NTU7BaLVhdC75HLnUdum5gsDKInTsnIUs+Tp89jYtzSz1wSud6MWdiYngQWzZPYHG5jsefPoXM4CZkhjZjxaLrh4ttIxW8//3vxhVXXgY71HH7d+7BF/7ub1GglINyGbu3b0FOU6DS9W95mV3WtL/kvIzl1hKmLpyHZppQFAMDg+MoFsdhWRpUrQxIOkxyy0sOGp0laIaHarmMyCXHOcXl+8hmszww0Ol0oesaA9crrjiE2dlZLC8v8XFBxwNBWRoKItA+WB1EeWAAJ04cR6lYYhCfyWT4Wkf3L5fLfCy12x0Yhg7TNOPZjdUBpWTIiI4Vek6RiBCyg50eh74YAFMgeuBA0UxMLdZx/5PPYLnjoe3L8FUTLcviSg46Ium+VAqh0NCLBGhKhoc7GHTTZSC+vHOqBQF0Gqqh56UrXxjxsBABYq78oIh/6k7n61HIEe50DXV9n4ei6HolxSkWnGjB34fQIvo9xc4TQNd4MIjuLFEMPCVl+C4ku42bXn8Yv/z+d2HpwvMYr5bwrYeexOe+9yigZZD1HOQ8Bze85jDe9uY3wfNc6MUsvnTbV/HgU0egF8oYGRcAfWVuDv/ivW/GB2987asC6H+x44o1necvAt3xwFZy5Uxger/TfC1gX+syv9Tj9bvXxe+TIbT4b+PDJPGgvwiYvwRIj18K+NhZ85YkBej/U74xTjc6VSBVIFUgVSBVIFUgVSBVIFUgVSBVIFUgVSBVIFUgVSBVIFUgVeAnCtBFOGv8EXTvg+cfAtDXfWLNbrzYZZ6A134nM4NzSjAOQgHGXQ8LtRUsrNQZnM8t13iZb3aw0Oyg6bhwqDubQV3AC8dvx89B8b8UwUswnd21MqEUQscEbgUsJExCP6e4cPpaBYjCaRtbsEXeaxLRHjvKE/Dai3sXzdy9KHXBXuM4cAaTFFFMq0JOdLoldzTTWgFp4/jsiJyj5Nr0PXaWU+x3RlUxVCpxFPhYpYKJ4WFehktFjBSLKGczyGkacpra60RP4ryFkzmBBwK0EUQXxmzhjE/2beLAJ8c5semQ3OcJyoj7iEnfBKDTIAQFM1N/edty0bJdzBP0XGlgtraC6YUFXFxYQK3dwkqngw5BZwJR7C6PF04jIABLtnlaH9E9nzxPMseQRKyL7vnYHZ7ksScOf3Kss4NVbFfAse5BvF/7iAmTszgCIAboSUpAj7TE+5ujlmMVdEVESJMDnfYXuU5DAsu+zyCNIJrKLlmZu5CpD31kaBDD1UEMVwigV9CiuoGlRQSOg5FqBSPVAdSXa1iaX+CYaoLsw4ODiChNwXGoyhmlXJaXubkFzM3OImOa2H/ZHuy/bO+LHOjro5WTS+Hy7asAnTZ/8G03igh3Ou48Dy47j0OGorQ0mitCir60BT4/qMOaiH2vP14cJ4QpCaCreoZrGQhSaoaJuYUltFotGJkcXN8T8daqxH3XOVPDQCHHbmrqo44IAtN5oeqArPJxwDXXVIkQhSiVCghdD43aCkZHxhD6Hse9Z/OFXuIEPQfF1IcMYCN89dvfwx9/7utYtiRYXsQx8+VSGYPFDLrL0zg4OYoPvust2L5hEE6nxX+zsLyCL9/2ddz9wAOojI0gjAIsLy9zTD8NONidLtqtJjrNFp/HJqUmkHaygmKpBE2lYYoIrU4HtkfXJIoC9yCFIcr5DAbyJnKmAepaX6hbkIuj6EoF+FqBO7nLpowbb7wO1910LYpDJTzwyFH89ee/BMuysLy8gLxpoJrPIkcHh21hrFpBY2UOew+O4dBV23H0qSfgeC527boMs7M1mJkRHD50PUZHt8NzVai6TGEPsByKSac+eh9yEKJaysB2KaFDiisQJGg6gXQfpVIGnhvAsl0oioRcVkXgR7CcCBTykTUVtDo+zZZgoKTwtZjOZc8XiRaGIXN8P8W+U/6GZXfh2B4KxRyyWQLt4kglIzdFwOczdP0WPnHyi4uBmNXZllrTRqQqOHNhEZ/+/D/guak5wCyi4wWQjIyA1zxCQ+52yh2go5MO937cy8h79d1C7B6n6zbVFvBgDV88ZfhKBE+RRGJJXHsgBnUIuAfQdKPnWE9qD+hxKNI941OUPN2V+uUJoiuM9ulCmtN1Buxhp4FrX3MQrzuwG3fc9mWUMgbmbR/PWRI0Iw+dBjhaLVx9cD9uuu5qtLptaEUD//DNb+LRZ59lgD62cQsF1qM+N4tPvJsi3F8dQP8MAfS+OPb1wHstKI+j2+NaDb6svsoo997lfD08X7cu/QNPa0D6S0D09bBdvNi/9JvENaA9fS+ZKpAqkCqQKpAqkCqQKpAqkCqQKpAqkCqQKpAqkCqQKpAqkCqQKpAq8DOlwE8MoCeOL6HOj+BA75Mzri7txbQnke0JNO91ogOwPIr/tth9Pj03x8sMuXaXagxlm16IhhfCos5lAjQEW2PXH0Eb7mvmfNzk0/TYOU3gQ5F5IXrMXdr0s2SzEnjSyy+PIXryfeJKFtQkptIxSuCecwF+CaPT/wnEJR3SFPUN6tBmSzdFCRO4T+CMALm0LsTT6ZYQCy3kWCWQGrmuAOS6ikq+gA3VKsarg9g6No4tFBE+MIDBXAaVrNlzn/dHevPj0mqTg5gAeigAOgF8AUgTZBB39MYwlA3eMUBPgDb9KBmAIHhOtc1d6o2ud7DYaOPi4hKm5hcxvbiIOYpwr9XQchx0fBc2bb+iiIh2cpTSv2mAgaG8JIA0D0LEDv5kHzLIT/KWY+so7wPat2IRPekE3URsO8E3zyEITX3d8ZGWlH339l/iqld437EW8cMmxzorwzHuBO258Jrd6KokMzAnOkj982I1aN9TAoEoSc5nMxzdPlAsYqhSwdBABW6Xus2bDNBzFPuua8joOjKajmI2h6HKAAYHBtBcqWFlcRFWp81O2FVoH6I6QC7kbdi1Y3JNVD/XArxEhPvS7d/BqdiBTnpX33Itdv/h7/FZats2OpQO4LrspCZ3MG2qcAQLPdmZS9tK6C8SOrBDPXYFkwOdXOOyovHPyIGuKDqfzxQhTV3WVK8QRA663RasdpO3KZ8xYKgSO/Itq8OOZ0PPMGi0HZe7sputNjzbRT6T5xj0Rq2OAvdni+OFItwXa8swsxlIqspwMVsq4upr3oQ77n0IX7jtPsw3fHQc6qKWUSyWMFjMwqnP47or9+L6qw4ir0bwHJsHOeZrddz/8BN46MgRZIpFBv9zc7MYrFa4575VX2Fw7rseCgR/ZQn1lRrHkhfzFFEfwHHa3JetZYoca09R5U63g9DpMkDXVRmW5SFQs3CNAQb8gV7i55DDLjqdNgZHR3Dg8GGMT0zgiWNH8fzzZ3noYu7COfhOF5tHhnDVFVfgTa97LU4efxwbNxrYs3cEjz5xP/IFEzv37MTRo89icHATDh68FmGQw4kTUzh69CTK5UEcfs0hFIt53P3dO1HQdVz1utfizJmzmJ+fx5Ytm7F5yxY8d+oUnnvuNPbtvwwbN07gmaefxkq9jj17dqMyUMG5c+eRy2UxNjaOkydPoDxQweX7d8N2aN94yGaF07zV6qBeb7L73LJsHD12BJ7rY3x8FENDI/zz5FhsNJs8JKLRuWFmkctlxJFNQxe5HA9HTM3WoOYyuLhQxx/82edw+uI8BkY2omm5aHaFA11cHkT9giLROQS4XpK0wOUW8dkiaKqoexDzTMnv+BIky/AUwJVoAIOc7LFHms8Beh7RjZ5EvnPVQZykQrHvhudDCyJI8bUPkaioEHcKuEe+YCh4w6H9+Mgv3AI98mGowLfuexCfvf177CrXLBtZ38dbr7kGH/7QW1Eol3F2ZhlfvO0ruPexxxHIKsY2bkU2U4LbqOPXb7kWP3/tFa/Kgf7nCUB/CYi+OoIg9ZzqL3Kh97nU11+TklqO9WBeQPt1zvPkehb3p8evvmtSQ9ZD9PXAPAXoP1PvbdONSRVIFUgVSBVIFUgVSBVIFUgVSBVIFUgVSBVIFUgVSBVIFUgVSBX4sRT4iQD0VSdW30fQP4oDPf60O3Gfs5eXHcjCxdwfAU4R3rbvo9G1sFhvYKHRxPTsLAP02aVl/p56zzuRjG4kw5EUhATrFJUBR9JnzeG7BNLjTmwRpEufvpPDWbjRCWQQQCdgEnvEWWz+N29f7HKOP9BPrI8vdqYlHdoCBRA+lQioMMaMfcv8wb/o0Y5CAa/plh3MBCJjqx8DdIK/FD+vkJOZ4ESIkPp1XRcKg5YQeV3HYKGAoUIR26gjecMGbBoawvhAGaPlErvVMxQVL8u9XuykD53IELl82enLcHS9l0/4BwUmXXWfkyS92PYIoLh2L4zQ9X10XA91y8bMUh2zy3UG6OQ6n6utoN7tYKXbhU0R7YgYtifOc7EvRLR+RLeKzE5uchWTRj1nvyBY4mTgwuIEoMcHV/xrWYoBegzPSc/ACxjeRgFtt4hiX5skkNAZAdDFUAMNMyRZ7jEgpz/igYgAlBBA8JQi+OmW4DYNRvBej3vLydFNgw8G7QtdRz6bxWC5jKGBAU4X8B0bUhDGAJ3AeRYlWnI5Bu6lfA6tlRWsLC3FAF0cP/lMFsWcgOwT46O8JNC8/7YfTCVXkRcD9Ouw87/+G9iWjbm5OZw9exYXL15guEnnRblU6QF00oTc6QysQx92u4HQp450mhXwGYQ6vgfPF8cFRbfbng/bddlR7JHD3aPsBx9dp41OpwmbBgMQwNA0ZHWFD4Vuu8Nx7ATwFU3jc5j6xSkO3LFIT0NEZfsBdEVl1zxF6BsZk3u1ddOEamiod9uoDg/hX/5vv40XZur4L3/+VSy1IwSyzjUB2WwOOXJWL07jpjdcgVs/8F7s2jbBx4rtB7gwV8M/fO2b+Oadd8LMZXmohaLLM9ksdEVDs17jLu6MqUOTJR6IcAjaGzoK2Swyhs7a2a6PetuC7fgc717MZ5BVFWQ1wLW66HQdRGoWllZAKzDQ8jWouoJKKQtFV9C1bTTbHVQHh6CZOjJZEx4NYDRraNeWkVGB1x28HO+55e3o1pcROW1MT52C7Tfx1rdfCzOnoNlawbbJ3SiXx2F1JRw7dgaLi00oqgHHtbFj13a0m3VIjodiIYfz58/zgMHIyDCGh4exsLCACxcu4sorD2NgoIRHHnmMnfC7d+/m6PYTJ06gWCxix46dOHbsGAYHB3H48BUcAZ980dzM0tISlpaWUSoV0Wg08N3vfpfvu3HjRlSr1V4vN+0DSiyga7gsyax5Pi861WkpFEsw8mUstjqQzSzOzSzgTz79WZw6P4NsuYq2HSCUk4EYeoxIwHNe6BwleE1jTuvxubgWiss/BbiL6HY6qWk96DXLDX1OUKCod/5ZnG6h0rHKHegvfs0mBzpfu+mFj153qEaAu9DF6wMNUkSBC3g29u3ciptvvAbt2jzqS3O478ljODHb5HNogAZsFBWH9u7BTTdcj1wpj6fOnMI3770bz52bgVksYWLzJBRJR216Gr/57uvxwZtenQP90zsOrY1Qj+F1cl0RQFy8yvHLat/QzhqQ3ve7VwzRXzFAX33tehEw/yFO9PjF+SXfYKUO9B/rvWf6x6kCqQKpAqkCqQKpAqkCqQKpAqkCqQKpAqkCqQKpAqkCqQKpAqkC/6wV+LEA+qFLdKCLrf0RHeh9d2eXcbz0g3P6N0WBk2uw0bUZns8sLmBmYRGz5GJeXMBSvcmQlhaC51akwCMQoRmIdINdp7xwJLoA4Qz8uD9buGW50JsJgLAYi5hvAdCTr54rML7fKoiMQ+zpw/3k7hQXz5w9djHGSeyiuJt4LMESlWPkKfKYHNEEYAOCMASJfReh58br5jOJkFSC+xRhLXPXLruaqfOXYrYdGxFFekcRCpqOvG5g88gINo2McB/65hFahjGQy2Igm2GQ3otx7zmTCcSSAz6I3ZmJAzPetyLXvNd7LiC6AE3JPiOnse2HsPwQ9U4Xy80WFhoNXJgncL7ErvO5lRXU2m04EWATNiW3Lrk4JcDzRQ9973gigE6Z17rGcJqi61lTptFxv3wvZj1eG6b5yZolKCqO0E8AODmmef8KVMY96nH0uojmF0eKOCZEekDynAzQ+ViPUUpfCgE9jnC4i/7jJHJfAHRxnNB+JYAueuglZHSNe6arpTJ0ShiIIpiqioFCAeV8nveVoSowFbUX2e/Q4EGnzfHqBOKpW50APDmUB8sllAvkbM/9SAA96UDnCPe3Xo89f/Rv0VhZYQj64IMP4vHHH8fMzBwDb4rrJme3QttJ+yjuQ6fhDwW+iMSOe6GDIIJHNQrkvJcpuj3D8fmW7bAz12NHtsPR7ZFEAyR0TooTJgo97pQnwEkR6PRcFCGvmwZ3aGczGRiGiYAt7gJqKpD5vgENXNBjkePd80Hp3FQP0LTayBUK+Lf/7vdgKXn8uz/9B8w2AviRBlk3kMuK+PPuyhx2bKjiw++7BVfs3wZV09F2IpyZWsZXvv4t3P/QA6hUy1A1Ba1WmysZdE0Vce0EiH0P8F14docTAfbt2Q1NiXh/aXoGjhNw7cRyvYlMJovxoUGUcwbg2og8B54f4Nz0Ip587gKWbAldKcvnhmlKDMuNTAaW46JQKCKgwZcgwMLsRQxVSuxatps1mKqEqw4fQiVXxsLzLVw8O4OhsQJ+45MfxJbtZciqj3K1zMMNluXj6FMn+FZWVVycvoA9l+3kNATZi1Apl9lRrqoa79sNGzbydZTi6w8cOIByOYdnn32O98tgtYrnTp9GrbYMTdMxPk4O9JMM07dv347NmzaKCPb4NKUkgfpKHYZhgBzmDz/8MPbv24dKtcrHGfXZUyIG7Wt6ToLmdAzROZUviLQB23agGToPTs3WmlDMLM7PzOML//0rOHdxHrKRgRNKHE1P13JRmRHPTcUXbup5p2D3S30JZ7m4NvCVkS8/lDQhQ6Xz2w8R+AEPedAADdWG0MPyOvGxH18D+Bq0mmjBqfE0IaLS4JYap27ICAnqI4LndqEpIcYGK5gYH8a50yeR1WXYUFD3FThuiJFcAbofwJQVDI8Mwg0DZKsV3Pv4ozhzcQZmtoSNG7dAilQsTk3hN999HT78c697VQ70/8YAfV0PeXypXAXhMUC/hNP8pSD6Gsf5Oijfe76+n6+B7vHrbj8sT6plUoD+z/q9aLpyqQKpAqkCqQKpAqkCqQKpAqkCqQKpAqkCqQKpAqkCqQKpAqkCqQL/rBT4KQD0Pl9WL/c8AY19254A5oQ9Jt3n7D4WSw/Gcv+16NFeqDexwPB8CVPT05iamcZircZLo9tFNwjRCSKGCrT4io7IyAC6CVnXoOh6DC0E+AhC6vIVPdUUn87lvDHN4Q/eef1Exy7/POkDJ3diTF4YiFIsO93GbrqkG52AInecM5il27jzPIgQBRH3ONM6kZNWoW5yXYUfBvAZoLsIXRuBYwMBAURSIKDiZFA+uETx5ppwOGuSxIvX7bD7FJ4LPQQoMJii26kTnQD65MYJbNswgbGBErvRC6YBPf7bxIGuJJ3APX95fwfwqr9Q9J4nTvQ4LSDeT24Qoe1SHHbA3fQEzSmu/cL8Ai4sLGCx0cByq42W61LxMaDriAiOaxp8cuWSm9h1WDcG2eRENzQG6EnUPWvMsfYiWUBYwmMQztH2nBceO8rFLe/OuNtc8HYJkqbxfqAfs/OfHKOiVFvA24TuMTyPnysB94mdtDckER/rcZcxu0npKdltTr3O8dAEPZdHYJWGJHxedFnmGHdaqPOYgHkxk2Un+fDAADQCfWHEYJ26wakvmcA5pQ8QgM9nqDM7g/GRYYyPjmCgWIDoYxcQa/3yUg709QB99x/+P6gtLeH48ePsCCaoST3r7XYbvhcKUKhqfEuOW2ahXEfgQJECjs2ngQ9agyAeKOG+cpUgMzmwXR4EoZ9RPDyBcYrnZ/AdCPhNj0cw0qBzRZKhyVXTWAAAIABJREFUaTJDVor01mgIhKAkQUyKvw4jBJ7HWhNE5/OD9oMkwafBBl3l524ToJaBf/W7v4tWlMWf/ePDmG6EsNwQrh+yw32olIPstZGTPFTyOkPwfLGMjgesdD00ui4cpyuGBWTRy03bQM7qEu3HnIn2ygp0OcTG0UG88bWHsWl8BL7d5WPb8SLImglFz6DVsUAJCSYNyPg24HT534aZxVKji+88eARPnpqCJWf5HAkiG7qpsduaYuxpoMGxbXa775jcgsFyAXarjtrCDGrz08hoMiRXQzaYgB4VMTBo4Nd/8xdw/Vt2AGrE+4bOB+qmP3LsOI49fQK5Yh6XXbaTXebfv/delLIFXP36q3Dy5BmcOvUcR6jvvWwvalTDMD+Pyy+/HBMTI5ieXuR9QftrcWmJ/026ZDNZzMzMQNN1DJTL2DixERlT4YhzOm58GrqxxHnftbrsat8+OcnJAZQkQK5z2s8U0U7HCT0O/ZzO0Xw+Q3MZfAmng93yPNTaNvSsgWbbwxPHjnN0u2pkIWk6ZBrIiV3mccODqFugP1fEcMClvrgCQqZ1Fi9inEbBIF6GDglmICHyA14/2m6C+vRF5wfXG8T3T6oPuPZAluCpMgK6ptMgihzxz8jjztcl0FBGCFOP0Ki340qGAIOVHBodD7JpoN2KkKfeCMdFYPvI5XQeSFq2XXz73nvxg8ceR7NtY2J8EwqZIrpLi/i1W67BL9xw6EUAPVnPl3u38qkdh/pc5X2R6j1HeR88j6/MFI8vxq/imaT+TvR1LvXe9elFEF0MqK0B7ZeIkV+9Eq91oa8B6clLfF9ByZrdvjo39yIpXuLw+Gf1Bi9dmVSBVIFUgVSBVIFUgVSBVIFUgVSBVIFUgVSBVIFUgVSBVIFUgVSBVIFXp8CPBdCvOP/4D/9QOcllp3smTt1LrCtDgjiyvR+eE3pwwghWEMHyI0wvLgl4PjeH89MXeWm022i0W7AovlfVEagaHJkWFZ6scVQvdb8KyBF3iseeYwIUwmhMH8qvQtbEUy2AKxnTBVRl0BLHujMgUQlgK1DpZ3G3ufibGJoHIcf2UqRvGAjHuzA4x65LIj4cUU6QUVghAylkmBVSd24c5U4t0hzlTtZ1XgnxiT+bokHxvxGUuIObYrzlIIQSBFCDEHlVQ07VMFQsYmJ4GBPDI9g6NsbLcLmEommgYOq9KHfRrR7ywq3jCUCOdxKjkti1ze5tisuO49t5X/kU2x6gQT3DloNzM7M4PTWFc7Nz7Dhfpv1FsdO2w/HuFM0eEUyNl1CRGXRSBLxwICf0Je4y5+0U7mRyJAvQleCUOFqZO8fF39P6J5IRTCVISYCTnKx0SwkAHJlMxwLtq4CGF+iWoshpf8XDD+xW7+tUp+/5WBb7kg/1OFUAkhLfV7iyQZDPtUWss64zwKX9RbjZdxz4NsW1B8iaAoJnNQ0ZVUPBNFEtURd3EXnT5Gj+QsZEOZdFOZfjrnSn0+H0gWIuyzHvQwMlDFXKonebethp41kHMUBAAJpAYZ9ivTOSItx7AB3A4NuoA/3fYH5uDs+ffR5f+9rXceTIUYacFy9e5KhrgoQaDYKoGp8LYl/QueJBkUQXNENCivzn4zrRKhIDLLHWNK9Av+dhFBB4FPtDHPcEKsXQiiYrMA3qvTZg6uL5uc5AVRAm1QNxtDY70Xlb6blF5DbBfD8KYYc+9IyJ//Nf/2vMWyo+ddsTaElluAEwO7fAVQEbRiooGxJg1VHQJTQbK1DIge4BenEIK10H5VyGY9EpucAwM+yoX1xc5J72kaEKPKuNoXIe17z+NfA6dTx/6lnIoQtN1dBoO3j+whxUMwfL9ljHvKlhtFJA0VQheS5anS7+P/bePEi2szzzfM5+cs+srH27+6r1Xgm42oVACAMGg8HY7bab7pnujnH/MzET0W2P1/ZMxESMG9uNPTYe4x7bQ7vbNmAQGAQYoQ0JLWhB611r3zOzcj0nzz7xvt85VVlXJZBbEx3j5pT4yLpZWZkn3+8736nI3/s8z8lrz2Lq+A348re/i+++cJ6bTQLJg+s7yOcLyJpZzkMnmEz2/kdmp5AxZIROD42tNbTrmyjlMzCkDAx/FOsLdVagf+yn78P1N81Azwr1M81R35cgawX0qEGg18PYeBkeNSZ1bSgRWdJn+LywrT7XVKemBopWiFX++12KkqgMsTUOunIk7hzit8TPdkdy3xtd3vjcivfvPb8bh26Qelukm1PDAc27ws1ZxNiFq0hyHsRncrw2uanqDeApr1/qraHjjGXoyRpXghBS348bdeL3wc4W4skSmH71+6HjIxcOj9wR6HoTu7KIHV9cC0JyYYjoyGnv8+M9kNLWZbjQIIUSND/iPZ/dSChCQwb6soSLS0u4MD8P141w/NBxZPUMGosL+OcfvBMfv/dtKOVMtr6na9qb/fr942c5L34XZO9CdHH/PgD9Kjv3QRX63ucaAOz/BQD9qitCPMu77vk7e18K0N/sdKePSyuQViCtQFqBtAJpBdIKpBVIK5BWIK1AWoG0AmkF0gqkFUgrkFYgrcCPVAXeEkC/YeHZPcXaTcMeuHvHynwgLzr5dHvwYVfBcwKyhApo9IMIbSdA2w2xsLqG+ZVVzK8sY355CfMrS7AcB5brICCQlstDzebgqgZczYAHmfOWaVBIrOSTwjzJuRbK5ihWFYtca/rQX+iqOX2WKArBCJ+gKtlSk8MuAUMFuqZBJ+UtKSEVUsGS2lhAeoaugciDJit23/fYapgGCaPpFcJIgB3OeWfFfSTU93LENtOkQBQKa4nviyShRhRab6I4BFJCSCS5jN8bqXI545maBUiF63oI7T4iu88QfbRUwni5glOHj+Dk4SNs5z5WLmAktvlWIlKtR9ClEDq9TtxUIG4F1RHVobpxNwGD4sQtwPJDdNwQbcdHo2dhu2vh1bl5fP/8a7i0vIx+FMKOqCEihEWZ5wRU43ck7IsJpCuIFFVknie27DwPNHdkhyzeP+UGUwVl/nf8Fc8X1Z/mLnEE4DxyskVP5otUy5QBzzn3QlGaqJ4J6Lqc1e2z/TJBXgaA3ORBEF0o10UjwW5cehiJTHiC8ZApw5igLR1yCDg2or4NhVwQMhmopgGNc+wVeLYFu9Nhi2xaQwyIOaNeQ94wUcnnUcnlMVIqYrhUwlilgqmRYUyNjsBqt9HdbvK6LhdyPEq5DMpZky3hk8YBoeQPBECPGz72OQ2xH0A//alfw9bmJubnFnD//ffjmWee2wHoJOEWAFuDomiQuVGFw+ERRS4kyY9jEKjJgEYCR4WxADeWxLnpAkgKfaoUKHye8PlC4DtxeaA5lGWYho5cDNDFvNL8Enj0GDZSL4qYe3E+EpxjfE7ridS+iDiPXTV1/OKv/DJqbga//8Vn0UGF8883NrfQbTWR12WYcDCcV6H4Nt83Nj2DniejF2qwfInhY+T02LlAZpWxjJ7Vg+PYfEzD5RyuO3UUo+Ucli+/ipuvO4WZiWEUCgUsrDXwhS9/Hc+/dJ4bOYbKFZy9/hrcc9vbMDVcRlbX8NBDD+Oh7zyFj/+zf4V2oOP3P/MX6AUebN+G6zmoVIZQKhTRqNXhuQ6OHTyAo4dmcOm1l2CqEUwNaGyuQZZCZFQFedVEVlMwdWAEY1MlBFKfMgQQQIXja+j1qZmnjEjOoNXtw8hkYfctBNy4InNOO82J54oYBd6feF8bOA+vuowmzSiDdycq5x3b/wEgnawTenyi9N7vyswNLjHpToC2+KcIlKB3xY1Z8blJEF2cl8I5QyBe8RWf0fybdO7TetlPZczNIMk6joEwbwW87wsXhasujDt273we7vekkcT2+QS9uTmJLjR0ROx0Qb8eR0vwTkvfi32QGqtC3otigB5S4xS4eYh+6skSoowOm/axSELGyOLwzCFooYz6/Bz+xU/chZ+692YUY4BOKvk3+/V7x4WF+y74HgDoVNurss13YPlVKvQfCtF/AEC/2r59sCloUGkuvk/M3AdAegrQ3+x0p49LK5BWIK1AWoG0AmkF0gqkFUgrkFYgrUBagbQCaQXSCqQVSCuQViCtwI9UBd4SQL9uAKCLD6iFqTdD5+SD6fjD790I8X0+4uaMZAHLGabGFu4OcccQaNse1ptdHqQ8p7G8sYG12ibWaltwAg8OWT0TEM3mGKB7qgZfITtwmS3aSdEMgudkp0uDKcuuOlbY6Qq1KgE5skEmCEcgmoahaZxZTLeUb0y3pq7D1HTOnRY20nEeOVWBlcuksA3ge76AsT7dBjwcL4DrBeh7Pvqeh77vMdCjW5/qQcpJgh8qwRQlzm0mgJtkegulNVcseU9kA04AXTcYMtL7lfwAoWUjsGwYkYSyaaKSzeLw9CzbuR8YH8P0SBVTw0PIGxoKpOyljGFSlrINuoD0YnoFrhDwX8CdZLAuUgIaloP1lo31dg8bzRY2Wi1cWV3FxeUlLNdqcCnfHBEIMblRBJ8AOivY4yDiWI2fqPKTs5FheBhADv34mAIG5wpCVnLTvBEopVueQ0mGQfOkajxHGcNAxtDZUpr+zU0PBF3Z2lu4BxAU4/x5ylGmOfFI4Ut2+iFnd9O/HddF33Ph0M88ylAW65XWmOPR4yKAALqiI5REgwQpkyOCap4DSVMhGzoUQ+QjU0a2R3b1toXAcQXwBaDLCgxZQVbVUcpkUTKzGCmVMFIuYWZkBMcPTOH47BTb9RN8l4OAlekFAueqgoymsHU7rWWF5onV9AQU6d8iszyBSoM7HgH0V3/hX+9k2g//2J04/alfxXajgcXFRXzpS1/GM09/Lwboqwj8iJsPFJky0AVAJ4cG2guCyOMs80SdK6C6GNxEwmp0AV455iBGmnSMkS/zsvYJBMZB02TVL5NzAOXFGzqr802DGg7oPVE2Os1FgJCz12P1azSASGkNkVJaZqzK5xvFIPzSr/4KtsM8fu2PHkBPrmB0bJzt0H3HQmC34TQ3EPVqUEMHrUYDZqGESC8gU52ACwO+04fG74OgpQQjm0U2l4PnOeh1WhgfLuG977oDamAhK/u44x1nMDNeFc0Beh5fffBxfPY/fQ5b9QZOHDuGT/zsx/GOMyeQIUv6IMArr7yKP/2Lv8T1596F8uQR/MGf/mds2zaavSbbnFcrVQxXhrC2ssKRAHfffgvO3XwTnnriEcxfeoVh+uGDU2g1tzA6ZOLaE1UMlQNk8iqa3W2sb27BjVRstyM0WjKuzHdw/nIDjm8gkk1kCkV0rR67Y5ASndaOaCoJWbFM80H1EvNOX7Sy9sq3GQwPWJ6LKAx6JFlokEOEaFli5474Nt503lAJvvdKTfsSdybFynIC2qQEF+4F4spEay/ew5IoDtENAykSLgXisWKfpcFrcccCQ7wivU9+h/H6TaI+aB/xpAj9yOc9gde9IOv8vVj/ySvspej0+rQpyvyL5LSwS42Fe4MA6KLdSFy7RONAyPsnNe3Q76rkREIAnfdVwJcBiyC7IkPXdJiqidmRcWg+0Fpewr/8yXfiY+/ZVaAnAP3NWLh/6nUAfbcJYff827Vr3w+U77kv8RG52uZ9P5X7G1i4D67APVbtMT5//X1xj1Zq4f4j9Ydv+mbTCqQVSCuQViCtQFqBtAJpBdIKpBVIK5BWIK1AWoG0AmkF0gqkFUgr8MMq8JYA+ukYoO9+KB1bZgscGqdji0PYwQVJLvpOXrWAG5S768aR1STzJgUe5QzT2Gj2cGl5DZeW17Faq2G1XsNWu4WWbaFtW3CjAB5Z3FLWs2FA0nVh2y4RXk1Ah1CSC3InBlt7xzbaJPgTwBys/jVVoQI2VAVZXcfo0BBGKhXkc1lkdAFjBZQ1YoCe2LgLYJD4eVOuM0NzBuYeg1eyeG53e2j1LLR7dNtDu2ehE78fJwrgkrU3gXQCfgolLIt/ExTZ6U4QBCrmKdQYEHLeM2f0MhSK7ctdH5LnQw8jmJCQlRWMlSusZJ4eHcXByUkcmBjHVKWAyUoeRQLPYQhDyKcFsKZ3RfbcZE3OpSR4DgSkPlXAx0Zjud7GhbUaLq/XsVjb4rHV7aJmW2i5Dtww4MFqe4KOBKjIOpqemwBcki2e9AmICWS1eWItD98FDTkMoEkiD5yAsyYTNNdYeU1zVsrlUc7nUS4UUCkU+TZnmMhS7jtZqLMYWWQX02BD9hiKWa6HHs2X78NleO5ju9PGdruNRlvc0hyy1bIkwXI8dK0+6PdCWUfEQ0XICn16WqEaZX5HeeC0Vjm3m4Th5ExAed+kphdTqhAMiwBDUlHQDRQ0E9VCgcfBsVGcPXEQZ04chELwmTK3aW41hXPTqS406GV0lcAZKYRFtjs9OyvFCfLvpBHvbhNXA/Tqe2/Hqd/9ZTSbTbZsJ4D+9FMCoK+ursN1fGGtTmnjBNAloeaneSSYHZGFO58QMZwcsOcmpTh1ztA64JgEdhOQIRG89Kj5BPDpfm7WIHhOz80rGxlTRzFrIqur0OSIGym4ltR4ItHzCCcJUkxLrIwWknSGv3weRZyRTbf/y6/9GiylhH/76S9juRliaGgY5VIRJ44cxFS1gKhXx8vPPAIl6HPmvGbmIGXLUIsj2Gz28dIr51HIFzA5OQU3iFBvtbgmuXwOUujCsVr48ffcjbwW4MypQzh7+ihKGRXtTgdKeRxPf/8S/v0f/CFefe08zr3tHfg3//O/wuxYGZHjwpAitLab+OxffQFGeQqFiUP487/6MtqeC9vvo9Vuo5DNYWx4BGtLS7wePvrhD+KeO2/Hn37m0zj/yvM4efQAPvyh9+HI4VkYWg9FfRmRvwBoFBUhoduPoBhVuEEZV5b6eOjR1/DqxRocPwvLj+BF5ALioDBURY/WdySxypoAum7oUBUVPsceJF4SNOFxzeOlJczS6f8JDgtwzrexW8GuNjhZi0luA0FnEQmwu9klVxNaI7GfOu+69BgB5AXz9gAptv+Pt0laD8n2zF1biQF5DNKTn1E0B61dsZvvHguv5DgcXfQEiL2R1iztjY4UsDsAOYiIxhH6Wfw+aW3ya+59Pn7OSIESUMNEgoA5/Ty5kMSNBQKeJ5fQpEmB3RnIqSQigA6QiwhXLAbo0FW4ocd7QEbRcWxiBnlZg7W2in/6odvxE+88w/b+1ARBAJ2Om+Z2tyFi/z8j/n0C0GMVftIaJ679MTh/IxX6gJX76yD6D8g3F74BYooHX2+/+5JdZy803xtdsedyGr/NPa0Nb2Djv+dvmh/2V1b687QCaQXSCqQVSCuQViCtQFqBtAJpBdIKpBVIK5BWIK1AWoG0AmkF0gqkFfgHV4G3BNBPDgB0/tA5UXXH2dQ7H3azkm9QlLj7EbuwwZbgBIDjC2AWUQyrArT6EbbtCEubTbx46QpeungFG80mNtpNtJ0+Q2YBmkMerNgmBbMiXnnns2/mzEmedhJgKwC6SqCR1daAoUgwZBl5ygQ3DOQMnTOnS9kMZiYnMTMxgUqB8oYJwpoMz7MM0IWSWCEoKg5954tzaP0Irh/CcT30XQc920a92UKj2WLYVm+3UW+10ei0UO+0ORfcDgO2O3dJ3UlqbXqvpNjmT+7jHG5+r3HmdJz3zXJdti8XqkcaWghoEaD6Idu6q36AvEbvzcDE8DAOzwg1+rHJKo5NVDGcMZCNADMUqm8GkAS6FJUhushwjwFNDM8dhHCiEJfWa3hhbhUvL67i8sYarmyso0d2z7oGT1XghT7c0GegzACI3gs97x67dpKzUzdFKHLMQwHQSRFPwFzyHUieAzUKYCoyDFUWmeH0nkwTxUxGZIGXy2JUKjyGyxX+eY7mjJTnrKUfhOi7jR5d1wONfiAAOsHWjXoDG4061ms0aqg1m7GhsoS2baPR6qLVs+FBg08J8mQLz80BpHqOrfk5k1n8xxRocD7jc4ThUEDvM4IWycgpGrKyjqFsDpVcDofHR3Drdcdwy3XHkFVJqS5BkwBC4jQC10XgOpCjAIYuwzBktpEngMboUtEhKbTiBw2QxaFcDdCH7rsNJ3/n36DV7mB5aRl/8zdk4f49eG6A9fUtzsXm52HwTQ4MpEAnC3AZoSpMC65WoLPKmDOa43z52MY9wYrCVcFnRTfnQXNcgMipZzV9FCGXMVDMZpAzyPmBADqpzkk1LLPyn7W/vH53bbhp11E1DR69riLDpoaOwMcv//qvITSr+K3/8FVcXGpCNzMYHang/ffegzMnD8NrriOyaug3N9GnTPCpGbhSFqstC5ttD19/6AnkisO4653vhuMHePDhR3D+4kVMjI9jamoMW6vzuPPcjZgayqGaU/CBd92OsUqW4fVmX8ZXvv04/uz/+Y9YWV3HTWdvwr/8734eZ04egOQ6yBsqnnnqGfzR//1Z3HXfhyEXR/Fbv/cZOIqMbDHPAJ12gMmRUWyurCD0XPzjj30MH3z/u/Clz38ejz/6LRg68D/8i0/gpptuQNBfh2S9hLA/j2yBogQKqLVcSNowhkZPY2ktwl/f/xiefn4OTStEm88BF227hUK1CjVX5cYkx3EYolPDDln4E3DVdF0kLuzzleSeC2AZ4/IYLA/ate/5OT+W9pr9oTP9eDBbXby2ULbTF7fpSLxj7sBWoR0Xlv66asRHOoBiyeo9vjzRLT2O2HrC5JO3tuOkwI1Y9EDaR2T4pECn/S0+BgHbk2OKG1n2bQWgmmi0SYjXIjBP5wU/Pzml7G77vE1Qo5H4hg+SGpLoeqZFEhRW0/NTiWYRTUbfsRH6LkqGiWtmDiMPBduLc/inH7wDH373TSgXsgzQ2VGA9qs3AdB/dxCgXwW1dwB6bPG+n9I8aRba89g9lvADkHwHmO8C9D327ftA9WTeB+c/sXHfA9XjPrS9oD2e6RSg739Cp/emFUgrkFYgrUBagbQCaQXSCqQVSCuQViCtQFqBtAJpBdIKpBVIK5BW4L/xCrwlgH7iKoAuILVQnnM2NX2oH1uOJz8T9RSEQmRpC4xJKkdSofNtrGbebDnYaDlYWN/Ga/MLeHVuAVudDuq9Djqey4pnj1XQUWx5zv66QsWc6PwGwAODYAK3bHnuQwoCmGRXLksMzMu5LI/hImVNF1HOknU2gTqTFcyVYlHkLpN9O1m6K4pQMse20qQoHlTF8TFwzrNQSrqkZvZ9BulWv8+jZVk8trs91DpthumkrG/1bbQdB23XRcd1WQ3dI5t3UhxzDjeBZ40zw2OJb/Ji5Hsds2lSecrQCc1IMhQ/hOS6nItO9xmShOFSGbPjk5idmMDxqTEcnxrFZDGPEVPDkKFBIlX0joJXqMSFcbCw3HdInRqGqPcsHpc3anh1ZR0X1zax2KhhsV6DjRCBpiBQFQSKhIBV2QPqyhiSx97N4tgT0EWWxATQ6Th8j4epABkFyOkqzxdlfg8VChgqFllxXspkUM5kBUjPZFCIgTrd6lQPUjLH2e60JoSlOWWhC/BK/7M9HzY5B0S0tqixI2THAJorUqBvtVpodLrwwhBuGGK708PmdhO1Zhedvs+xA05IDQ+iASKgJg/C5pRvzyrpCBHn2g/sMDslkdiOmUqkRpTBrSIjqQy/SmYGB0aG8bZTx3DzqWOoZMnKXEFOlWHIgEnP5/uIqFaUaq1EPATwE4paSdYgyQTQk0aW3YN4HUB/rwDo7VYHi4tLOwA9DCTUag20mh1h6MChzaTkp/NBNHaEGjW0EFgfsLDm5o5dRf6u+p5gYeJgQcfuikx6Bpq07lQ+brJwJ2iay+go5bMM0HVWnBNAJ2ioI+IOHA6+jl0YhAsFgUGNGjnIUUGRYTl9WJ6DX/31X4eaH8Vvf+aLWNrsskqdFO4feu+7cf3RaaxefhG3nzkBr93A5toKhscnEWhFbHY9eFoef3n/g+h4Om4+dzuvl4cf+w5eevkVVIerOHRgCq36Ot5x5hROH5rA1tJ53Hb2GhybGWdQ++yVDXzugW/jpZfPo+96mJyYwK03n8W9d55DQZcQ9Ht46MFv46VXL+Ej//i/x+X1Jj79Z38FV1FRHhlCryes/6fHJlBfW0N3u4Gf/OD78dMf/TAi38ZXvvQ5LMyfxz/6mZ+EqctQwy7G9Q4yQROFchGWJ+HC3BqcMIfhqWvhKyP45iMv4OsPP4lGrw+jnEG2nMFKbRF2CJiVWWjZIi9aykCnOSIXB5q7RJm93zVz30zz2NKd6HCidha254NNFwTJ3zhbPaHlu2ssVohz41EAl+Azu4sIRw6OeogvDr5LO9jVpt9if6P9ic7R1+vPxYUlWasMuPnxIjZCeDHEDQIxfOVoAvqdGMjvp6UnG3aLroN0DnEnSdylFO+2DIt5a4qvMLFTBx+hFMIJKP6BTAV2X184hIiGNNdzoUQBKrqB45PT0Ps+apcv4J9/9F34qR+7BeVilhsiSIH+ZgH671wN0AdU5bstcvEu8wPy0H+QjfvODrUPQB+81vJzDKjSk78yBqG4+H5vDnrcc7Fz3U5+b2cNpwD9v/E/gdO3l1YgrUBagbQCaQXSCqQVSCuQViCtQFqBtAJpBdIKpBVIK5BWIK1AWoH9K/CWAPqxhWdfZ6MaJ8zuQHSRbh2rjXfyXylvWoBzVoxCYSUv4QwC6ARq+iGwvNXF4mYHc2t1XFpexsWlZTQINtsWemQZrEoMZIW6dyeiO5YR06fpBHWIlQm7bALmNDgL3SMbcA95TUNO1zBcKGCiOoTJ6hCmRkcxPTqCkWIBlWwGRVNkimuyAl2WBIQl5SU9d6IwvKq+AgKJO5kLklKe7Nwpjz22rKb7CIx3XA8t20at3WaIXmu3sEWQtt1h+3NqGmhS5rHdh+WT7TRBRfKb1wFNj63V4xfzA8DzGR6SWpxUwQSMDUWFTHnofYeH5PuQvQClbA4TIyP8no9PT+L41CQOj1RwsJLDVDEDmZTQDCJ3cQWBGaq3S3MVAG3Hx8JWA4ubDcxt1XB5awvztTpW202sdVqsTI9UCaHyr2MYAAAgAElEQVSmgOSwkWnETQ6xG4DjApQRTqrzGNZLdLzUnBCQS0AEmfLG+zbQt1HM6KhkTVSLOYxVKxgbqmBydBSToyMYLZVRzmRQyWShU3Z9PFfJnJGqk9cAZYITaA4CqKomlJexCp6aOgiKu4FoVqCcbAKu1LxA93f6DhoE022brd1t30et2cZqrY612jY2tjvY2O6i55B6N+DfI5jnwWegRYNs7xnSMS0TKntB7mghE+QRKcJKJMOIFOihjIKqo6jpmKpWceOx47jh+DGMlUyMFHSUMwqysmgsIEcFanogqCwxwvcHpJyM2QCJIPOg9lOsVQLorwxkoFffewdO/+6voNVqYmFhHl/4wufx7DPP8e9uN5po1LsIIxlRKBpiqMGCAToFkpP6Xtl1QqCmBWFlLwA6fUN58zR8WtcEtqkOkgdF8kEW76RAJ305rwcepKYP2Ia/VMghZ2rQ5FilSznqBNDpvVHEAKt4CZwK5T1BVt0w4CcAvd+H7dj4lV//DeilcfzJXz+Mxa0OulYXttXGRz74Ppw7ex025y/BbWxA9fpwrT4yuTzyw+NQ82U0PeA/3/9t2GGGrd3p/XZ7Xdh2Dya7HWjYXFnAXbfchFvOXIP68mVsLJ7H0dkxbNbrWO76eOHiAsxcCbbjcmNHOW/ilrPXoahJuPjyi+i0W7jvAz+BwthB/OWXv4GX51ZhRxK0jAnfC+HYNqbHJ1Hf2MTGyiruu+celHIGj263gSefeASHD02hWMwi6DVR8hrIhzZyxTIsD1hr2FAywzCKU2j3NbxyeRX1joXy2DDKo0WYBQVrjUW0nQgrzQiF4Qnksrk4CkNk3LOrQALEd4zHRXwBxwYQPKbmEWoooisC3VJzBDdQ0c+p0SKEwtBaDPqe1NdyQC0o9Dg26kfAeenCqj3yA55ngvh8HPw8IufeiWRu7qGLFP0mRUAQd1ZZgU6vJeB5srdxU1LcHMQW7vwS1KwUy9AHct05doD/N6BAhww9BHRfAPMgbr7h98vp5RSvIc45Pu2TFhbq6ZIltMh1hCkw1UM0JAhwTvUKEAYC+LPtPTX7xO+ZXqfv9flVVLJxjxsGOBxFDuH6LqLAhy4BZcPAsckpZEMJ7dVF/PyHbseH3nUW5WKOIbumGnyMdK2ixqLkGIXrfJJjLxoafvvE2/e04CRXiB+kLH8jJfoPtXEfAOg7yvOrbdxjSJ8c8+vhebINJih913EkSUPZeb/J9TwF6OnfzmkF0gqkFUgrkFYgrUBagbQCaQXSCqQVSCuQViCtQFqBtAJpBdIKpBX4kazAWwLoRwcA+tUfgAsFusjE3QXo4tNoNmFleCLgOSlMCXGR0rfvh2jaPpp9n5Xnc2sNLKzXsbC5iYWNjViV7cCm/GyNbKIFpIu5I2MKzjfnfGuhIGRUT98TVAwFSCH9LcHwoVwOlXwe45UypkaqmBwewni5wv+u5LIosI27FuelC3t2jdWGu/gxFt7HkbS7n7gLwCHWFau2CaiEfITCxpggTxDA8gPOFmbluW2hTpnh3R6D8/VWC+tk9d7t8mgT9PN99H2fQRLDJALlKllcK4hcH5HnISLyyC8uQ1NVaAQfOS/bY1idPC6nGxgqljBcLrGymcax8WGcnBjB0bEKTFmBKasMqETTQ8x4ZaDnBmjZHrY6Ni4ureHC8iqWG9tYpePudlCze9iyevAIdBFQJYCua4BO0D8uIEE3zxOD4D81NxCwj3PJDYkU2DLIbFkjm+gwwGi5iLGhEo/RCg2yaS9jtFLhuSzowp6eMsQVwm5k1R9/zy4E8SCoRNbmBHxJdUwKdKoZgTRqdPAItFP2tkYwn0zCRZMH1b/ruDxnlJFOc9jo9LDRbGO9QSC9yaNJufZ9B13HgeULtTOBdD92TWCIToOLGgN0PjcEPKfmBwLoaiBDCyTkZBU5WcFooYQTBw7g5OwBzIyUMD1cwGjRRFGXUTJkqKS0pbOMrKSDPqLAYfBMtuqSTHiNXAveHEAfuu9unPyd30CruYXFxcv42te+iO88+ig8z4em5LCyXIdlBwhDFbJmsKqess+FK79KqJCBHGeX83oUAJ0y3wOfIDnlQgcIaG2SSpyzm0P4LoUCxMpjaiigJpj4nKHH5LMZBuiapgiVOZ3j9Bh6YQa6ie82NSMIc3hyiiALd5+aR0iBbtvo9nr4pV/8JWiVWfzx/U+jI5nYam1haWMZleEK7rrtdvidPi4+fx7bqzWYsoZcLodMKYej1xzHE88+g416D9WxgygWc2i3a1AkF5Hv8Lk2UhlCa7OG0LJx6uhBfOJnP4bhsgFNctFxukC2wiB+u2OhWCozOA7dHuB0UM2qsNvbqJTLWF7bxOcfeAg1K0DdCrHe7MByXPQdj99rPltAfasBU89iamwCreY2Ar/Pp1yplOWGgLXVZWRVH0W/hqi7hZHxaWy1HOSrM1jdstCPTBSHJuCQE0jgY2xiGPmcjq3aEvpOF1plFCuWCSVDThwasqaOfq+DfreF4eoQn9Kk6qZzhNaZH0kMyWndaUrAUQK017f7AfrQIRs5ju6w+g7DWlOToEY+tLAPU/JFEIJnwXC6DJwDLY/QKMCFhn4gXAWyhobQteG7fVZPQ9a48SWQdFiRAlfWkMlmEDg2EPS5qYBy5V2rC02VYKgqPNdlS3pN1WEYBq+6jt2DZmgwdRNBFMDtuwgo7oP3CrKsp6YPMk4nBwuN4s85f0SlnPFQ5uYfcudwqCa6BkeS0XMploDWpoK8kUFWMzm3xLMdvkI4SgBXpqYdAc3p/YlEjrg5gbdz2qOoAY2uJXTeCLt3RVe5MYj2Ol2RYNI1iq6wgY/Odh13nHsHTh89gmeffBJjlSqCfh/r8xfxiQ/fgg/cdR3PZSAryGRLfMWmHixdI5+SGDrHjh3U/gBuSAE+efo2ZupXW6lfDdB3/jaIH7sfLE9aefY819XPzcA8tnDfz+p9n1z0/WF6CtB/JP/aTd90WoG0AmkF0gqkFUgrkFYgrUBagbQCaQXSCqQVSCuQViCtQFqBtAJpBf4eFXjLAJ1e63UZpnzf/gCdVNcEYpNHBAMAndhC1/Gxvm1hbdvC3OoWrqxuYnGzjvVmk0fX92EFPhz65F5TEemqAOgqoydEYYAo9KGyio/iYYm8+Kw4JuhN2DCrqcLWO5PBeHWIlec0poYrmBgqs207KfWyqgqT1dtCMciqyFhNGSeP79gBJxBUiDCFelDk1u7aYwsdfgzQY4hOls9eGMEJgx0w3nJcNB0XdYvqsM3ve7PV4lHrdNG0bDQti+EtgXRSoyuGCcUwEDgeArJWJvgbQ1kGmQwzwVboBFoYsjMEVTgTPGeaGM3nMFLI48TkGG48NItrZ6dQzpgomxmoBOdjdSZNH32/3etjo2lhpdbEK1fm8PLleWx2u2h6Hlq+h5bnouk58BUZIBU30TyibEKOumO1L46TqJ1PXsMM0SWymw8C5FUdBc1A0TDYCYDGzPgIZifGMD5cwVA+h6FCjnPr84aBDNnryzRnSqycF40TBJbICp7cCNjOmeYitvQXsF6oVxmgswt6wBCRFdWayip0bvIgl4SQLJNJjR6wUtOPIrT7LhqWg1rHxsrWNlY2t7HVaqPe7aDR6aBlddAk2Bh68KSQB63ZkNZuskSEd7RQmdJKo0xxBugSVB8wIglmJKFiZjA7OoYDo6M4PDmGI1OjmKmWUM2rGM5rcRZ6xA4LgWvBd3tQdY2HTLb/fBbEoHkHf4ld42oF+tB978TJ3/5NtFqbWFy6gK/97d/g8ccfQeAE0NQsVlY76PUCuL4ESdMREgCUfaiqBE1WWeVLOdmspmX1rQCfZMtNIJtuSYFOt4mCmW7dwN35N6uQ6ff5OYQ6N0+NErksdGrGiIGesOGn+dtfNkqPzWQy6PV6OxnexWIRv/iLvwhXH8b/8ecPohHpsEMbNly0e11uACiZJaiOil7NQkYWudnb7S2MzY6g1qnDDTSEkclm/arqYnK0ACXyIHkexodG0VirwW1buPfuO3Ds8BSsbh2+24ITOGh5gE1dFLLGimWd1lm/i2peR2Q14fSayOdyOHT8NObXW/jmE8+ybXw/ogx3D64fwupayGWKCAIJGT0HhZokwgi23YXn2jBNFUHgwLJ6mBjK4L3njuHhr/41Xn71EqaPXouf+blf4Od+5MnnUW9ZUHUDmq7C0GVkDCBjUu1DNH0ZF7Z8jB84ypnzkWcjqylQAgcIXFbCa6oMXTehGSZUM8MOI/1+H06/Cy/oI5BVhFoOVqii4wBKJo9sociNLN1mHRnFR4EMEpw24Foo6iGmTAW6bsCRs+gEGuxQRUgNIBLQ265Dk3zkMiZKxRIyxSrsIMLKVhPNfgBf1blRo5TVock+rFYdhMjL+QzsTgsZU+MzgNYguVDQuc6NTtT0Q+stEZ8P2MonDR/c0KHIUOgZyGmB1OcRWN1NewJdq3pRBN8w4SkqekEETc/Asjw4lgsdKgpGFkoIWL0ePDVASKcnAfIYoNOaYIAeXy8S9TlfR+jc8UO2hqe1T64OpKynSBKKc9DDACpFlbgODk9Po5TL4rUXX8Kxw4ehqxrWFy7ho++5Ae+761qMDFeQzRchywbNLDwnhGmY4pzjDrE4/oQvcOL7f3fN7QKwXwW6+ToTw+yrwbi4ju5C952fX/X45Hn32LRfBdATy/Y3UqRzyeKx9/vXR62kCvS/x1+N6UPTCqQVSCuQViCtQFqBtAJpBdIKpBVIK5BWIK1AWoG0AmkF0gqkFUgr8CNQgbcE0I/EGegi/Xg3UVl8KP56gC4AmQDoSUo6AfRAIoNdoUBvWQ7m1pqYW23i8uo6Lq+sYaXewLZls2025Wk7BJ0JwmqqUDQTPFfpOUPOfiarW+IQpBTn/G7fg+R7DKcIrJYIFJeFYnl6dBQzYyOYqFYwTormUh4mwEOjDGqG5qRkJqS5++H/oFJO2BcLFXFyywCdbOMHADqLi+NFRZa+zPYpqpk0+qRUjAFtL4zQDUJs9ykDvomNJg2hRKfbTb6vhY5loWNbnLusmBnIZobhuZ8A9ERtzepqArLiPRBMJhtssj8mOEL29DQKqsLj+MQYbjp+FDcePojxcgkT5TIMqnMMl9maOIyw2exicaPBjQ4vXbyIly5e4mN2FQWOLKMbBeiRUwABdG50oFcXrgTCIiC2IuY8X3Lu9gGHMtpdyC5ZzPsom1lUs3m22E/U5genxnFwehLj1QoKpo5CxoihsXAISOZJWMKTEju2NCcFO6vxFQHMk9nYw1sTgO4zRCfgvxegiwaIZM6SpgLbj9D2QjT7HtZqTR7r22JsbG9js1nHVrOBnteHHbpwESAkgE5rV3Ra7Gor2cJdAclaCaArDNBphND8EHlVw1ixiLFiCcdnp3HiwAwOjQ9jomJispJhq2Yaku/Cs7tw+x3opsFDUQcAOttgDyImYOtvv4lXByzcK+8hBfr/ilZzE8vLF/C1r35xD0Df2LTR7nhwXLKjVxigQwmgaTJUUtCz8lvZUaAn50Ni3Z7Ac7p9swBdU6Q3BOjcoPMGAJ0UymSrblkWQ10CkIcPH8YnPvEJXNmw8CdfeR4b/QiF0TKKwyWsrK1geW4Bo0NjmKlOI+xS5EMGiiJhq7mF3FAOnhzAh4l6o49abQ2K4uDg1AiGSmTfrmOkMITayhamRsdw6sgRvPTC0yjmFZw+eYA2KFxc3sITz72MdteCrGrIZTMomCrefv1pHJ0ahhTYeOyxxyDrWVz3jrtxfmkTL11ZwfzqFrRsHn4QorndQjZTgK6ZMPUc+rYLl9+fjzBwkcsaUGSqSoDZsSLuOD2Kb3z+z3D+0gJO3ngOH/n4P8P5xS18/7UF9DxAy2RhGDqarRo8p4vqUJ4B+vJ2D9tRASMTM1DhI+z3IAc2JM9GTpdxZGYaY6NVjFSHxPyU6Jg0tLs9rKyvYXF1BXNLaxxvEOo5qJkS+kHEKno6HzWZ4hpcSF4PRZOebwInD01jppzFxPgktMIQ2m6EetvC+kYNK8vLWLx8Ac3aBkaqVbzz3vtw5PQ1uLiwha8//DguLSwz2Cb3EVJjS34fGSXEwakJHDowiUohh6yhQyUXE7Z6F84FQRSy+pzdEeL8dWr+IAcDBthsjS5xUxGft4HYE6gxR6O92At5z6D4hnrPxnKtgYuLy7iyvAZoWXa3CKjhBApURYcUyXB8F74EBPyUpNQX1xPaa0XiR+L5vtuQleTKk0U8NShxHn1Ezip0/pOaP4Ti+zBlmRuLZHLK2NzCDdechqkbWLj4Kt52egwfff+tuO70MX49RVKQy2a56YAAtUmq/kGLlR2b/gi/deqcuO4PwO9BG/c3A8p3HrMPWB/MNN8F9bsK9MGfDx7H/tB8EKbvAvRBsJ5cqncq/APs25Pf+xH4GzF9i2kF0gqkFUgrkFYgrUBagbQCaQXSCqQVSCuQViCtQFqBtAJpBdIKpBX4kazAWwLoh+dEBjoLigcszXf15TEsJQKQ2DHHJqy7AF0GYVyCBwSQKXv3tfl1vDq3gbnVdVxZ22BrbFLzdT0fLtnvShJnxkYM0MnCnRTOhIIDhJ7LQ48ihhlsZ83WtiEK2SyK2QxGh4YwPT6OqbFRTFRKGK8UUc1nUcqaKJhGDM7BimWRJR1BkygDfRei78GOif02wY54GfFH9MQnuUJ7v3bsdwnw0rFzVrQwvGcb+yiCHUbo+T7adh+tvo1az8JWz8ZGq42VWo3ztmutJmqkyncc+JIMn2oSx9QKuCLAS3J4O3BjoNmBOXasGNSjEDRmhso4PT2JU9OTOEyZ6FNTKOZynAFPoMtyfbYvX9ms4/LiGq4sreLS0jIuLy3BIiWxbiDQNNiI0EeIgHKrCfDQQmGHAJFLzDm+bM1NKmWJgbnseVBJGR9G0MMIY8UyxitDmByqYnpsGNOjwxitFDFSKbKi0lTJ+lndAeeJMwDBFWHVHgN0Wgc0CHyRpbjQoIvZ2YHIwjaZCubHtuL0M7YFV2SGWaQsZbjFOcQC/NNwSPEbRLAogqBn89hodrG63cFqYxsrW+tY2VzHttVBu99D13c4C93n+AFaA8KKPw4ciG3cSdUqQ4sUqGQL7QVQ3ACkdR7KZFHJZHBkchLHZqZwZHIUB8bKODhWRkaROAtdDmKAbndhZAwYphkDdAHn95ovizW6L0BnBfoWlpcv4gEC6E88gsANoKs51OouWm0XVt/n8ziQAgbouk7wn3X0Il9+j427UPwm6vMEpiewkubAC703VKAbmsI26sV8jgFtsrfQa7Ayl/eb138lKnh6neS1r7/+etx555149JnzeHLexcW1JsYPTsEsmLBdG45lI+r7KGlZ6IGEAqlyZQmWb0PNkhrag+3riBSyb9+G57UxOzGEt529BscPH0bJzEP2ZdTXNtCp1yBHDu647SacPD6DrtNDw/Lxua98G9966BGY2RzGRkdwx7mbccvZazFZofUt4dFHHsFff/EruO3eDyI3Oos//o+fw8XFFYxNzcBxfdi9PjKZPDzHh6FnYGgmXMeFSmsr8vnWcSx0Oy1UczJOjYQ4//SDsN0A5bGDuPm29+DKGjXn9OFJBjwIq/tOpwnLbiFDRDby0XQCGMOzUDQTBjUx6BLUsI/hYgY3XXcSN5w8jkMzIxgqFrjhxjAIEJNFe4B6q4N6u42L86t46rmXcHFuGXYAuIEEx/PF+Q9ST4eYHKngzLUncebaE5gZr2KkkIGZycCTJNi+WLoUY2+Rtf6rr+LJxx/DxvoGbnjbORw4dRKvLbTw7e88g4XlJZi6jKypsYV7pWDi3NnrcfONpzn+YWSozBCc5pPzzCMRL0BriJo+dr6SfT12QeBjJcU5/Rrll7PFugDonLMehFA1BV4EtC0Xa/VtnJ9bYYj+2JPfw3a3j1DRoWULsBwPvb4LI5OFBwlu7D/BLh98PBRxICzc6d+xd0bsZSKOMKT9QyUHg5BdN1RZ4uYxhcA2RWJ4HiQ6JrpWhxGOHT3CoH3x8nmMFCJ85P134j133wZVouscuJFMDula2kfGpFay3V6j3Ta5CL918maxjV9lnb4fFH+j+8TfCuI5BoH7fs8rohoGdq2B1/3/AqDzpWDn+v3m/h58/dX9zf1e+qi0AmkF0gqkFUgrkFYgrUBagbQCaQXSCqQVSCuQViCtQFqBtAJpBdIKpBX4/3cF3hJAP3T5WYYIZI1OHHjvB+CxAp0gwE4uuVBkEzzfBegSfDY/BsODjWYHL5xfwPOvLWBubQPz65uodXpwJRmuLMGXZYbnDGU1RWRrJwA9ChB4DkLXgRGEbGHLudkADEioVioYrpQxMzGBIwdmcWhmBiM5g0dOV6BLMueis7KNACwBblJphyF0tgWXGZKIoxe5ygIuCGX9rvA1Bqv7wHPhhhvB8z34vsdZuYquQ9IoC57yn8G1IPjiIoIbklV4hIbr89hod7C4vo7FjQ2sbG5iZWsT9XYHluei53kMeyVVYyjLDFmS2M6dBkEYAYzBqkuFctPp3wS9iQS5DuA4GM6aOFCt4PDIMK49fhzXnjiOkVIZOVWDKivY7tloWH1Wk56/dAWX5hexslXD6tYWfEWBmstDMs242QE8X6RCp+YAkTtOrRIxQGflKamVJc4PJniuByGypJqUFMwMj+DA2DgOTkzg0NQ4Dk1PIG+oyGkKdJ4PAa72OgLEJx3TrSjOrxe54PQ4bviIH8Lvny3GBTATEQAEWIX6k+3UWWkqs3W7Rz9nqK7EmeKCo9N78ynOPSI7fjFnG50+Vho9LNZamF9dwtzqIja266h1mmiSMlyK4BGbJMqoqoho0MoiOM+LAZAJoEsq6D/JEQp9zY+QV1XkFRWHxsdwZHICR6bHcXx6Asdnxhls5siYISSA3oNrd1l5bWRMqKRAZxXt1bhKFOSNAHq7LQA6KdCfeOJRhC6p+bNotkK0Wg5DUlq3fuQjknyoGtlfC4Ce5EYnOei0B1wNz8nOPVHU0i0/T6x2vdrCfQ9AJ2eEGJhzNjU5HrwBQE+24gTUe56HW2+9Fddddx0efuoVzLXyeO7iMioTVVA+/eEjBzE1PoaFCxewcuEyIttGlizwpQiyqULLmdCKRWxbgJ6rQtUlbDdWoUkO7rjlZlx78hTcrs0AHW6AfqeNs9efxI3XH0cuKyGTy8AKZTz2vYv41B/8EbqWjcOHDuJf/4+/gJGiBq/bQbWUR9+28b9/8ncxffxGlCcP4Tc/+X8i1DIoDg2j36eqS8iaOWysb0JVNIyNjMNnKA14bh+yHMH3PHTaTRR0D7cdyaK99DJslxpcTAbom10PL19ZQ7MXwJfFHkJKe7J+91yLbfMlzUQ3oKYXspnvoVrM4rqTh3H728/glhuPYyifQaWgMajlJhTPj40myJlAnP+9foj5lTV86+En8dCjj6Pds5HLF/j46FivO3UC995zO647eRTD5QJ0jgIAZ6VT7jltWDTlZHseUKNNFGFxYQ7feeJJPPPia6hZErpSBvWux9cCynzXpABHDk7jnbedw9tuPIXpsQofI60rHhy3IbHinF6AGnrEVSrZ3kUWOe8GydYeM2VxPYu3M95KSfUf8HOIJhuFc+B7/QC1joP7v/FtPPzUs5hbr0EtVdCXFI7kUMwsQkmDH9EZI/6jwAg6JrEfiXiSnW6onZgQiSNMQlVFENL7ibhZhaITZGoeCkKEbgCf9g2Z4ksMVMsVvn712tsInW1ce2IW733n7Xjb9acxVTG52UwLXRTI3j5WwotusMRbRrzfT544u2PhPgi2d9xo9rNr/wEW7oMuNruK813l+H9NgB5fJn/oX28pQP+hJUofkFYgrUBagbQCaQXSCqQVSCuQViCtQFqBtAJpBdIKpBVIK5BWIK1AWoF/kBV4SwD9cAzQCUgSx979AFwYWxOcSPJSd3PBB+E5qc8JE0joegErzFfqTTz/2hyeP38FSxt1LG3VsW33EWkaQk1DIMucqR0SRCfOKAgqD1bseQ4iAuh+AMP3kSPLdsNEKZPBxNgoJkdHMT0xhtmJcUyPjaBoqCgZKufGkmJvML+V1HyUw00gglAzq/oYoMQgmqc8+Qh90O91QJ8++Al7/BAC6EHgIyA4ryqQKWObVOiSUDcTXqamAoay9D1lwwch2n6IumVjtb6N1UYDK1tbWNncwnqD7MGb2Gw2GXwxjCWYSOCa1PqsphaK31iTzrnUrLJMegDorZBa0feQVxRUDQ1j+RyuYYB+AhPVYZRzeZiajo1GCxvbLcwvruDilXnML62g1euh2eshVFQomQwkXWdFPMFzytQNSIkeQ6mdvNm48YAUm9SkkIGEjCShqGoYzhcwnMtzzveBsVHMjI5gYniIB6lfSRRLc8H0KlEiDrgcC4d2Up8LgM5AjOY3hueMvWJlKdsy04gIgMUK+aQwBNPiTGKfcrsD8WIy2TmzpbNwomf3AJ633Tlr2h62ug7Wmz3Mr6/xWKlvYq2xhc32Nnqeiy5ZN9M8kY00DUlFRBnWJEElgE7qcwLolPns+Ij6HlQ/QFaSeUwNVTBdrXIW+jWHZnH68AwqGRUlU4EhBay8Dd0+NE1ltTY1TYis9x2t/sAa/mEA/RIe+NouQNe1HNodoN12YTuhaPoIXfiRw9CWMqFVchdQlJ2RwEp2YaB1GQSchZ7koe/aUu9aul8N0HVV/oEW7m8E0BOA71JEgCyzlfs999yD06dP48WLqzi/qeLFK6uQdBWV0So+8OPvR7WYw9Kl83jte8/gwovPw2o1ceTIEZy47hrohTzGDhzCk9+/jNfm1lAeLqFv1eE7Ldxx69tw7uzN2N6s49nvPofD0we4OefU8YO4/ZYbkTEiOPTetQKee3kef/h/fQabtQYOzM7gN375f0JeBzeUVAoZrK+t41Of/gyOXP92aOUJ/G+//YfQciXOGHc9qhOQNTNYX9/khhHKdfk2cjwAACAASURBVO+1e8KRPPRRKuZRKhV5t6qYAW6aiKBbqzCyRaw1bMyePIPV7T5enltFo+vDkzQO4FB1DUHgwbY60DUF+XwOdpxz7vUtHDk4g/fddw9uvek0xso6N1K1mjY6rSYch3LP+zzv9Nq5XAGqrnMeO4H5xbU6vvF3j+HJp57G1laN5+PEiWO479334OYzp5AxdVbUh5GEzXoN61tNtoInZXelkMXkyDCGizmYcsC562sbW/jL+7+OB77zPLb6MiKzxD/LBF1MjJTwnnfdjXffeY6hf+RRzEUf+azJUnYRbwG4nocgiKAqdK4o3DzlOA67ZOi6HgPk+DqfNHfQyR9/UQa8ZXcZosuyAk3RkaGMcy2DKJTQtDzU7S4+97Xv4IHHv4sNx4WXycGSZDghXb90RNLu67AKnK5prHAXAJ32Mt7vOPVBOHdEcoRADnmPp3gUmaIf4v0s8iPkMln0exZfx7KGAYkayxSFv+/3mlDg4MTBaXzgXXfizjNHYUTkcuFgrJQTuxr3FXDrEUdX0D5Hd/1uDND3s3EfVJXvqMwHlOZ77hvIUd/T1nO1NXzcALYD6/+LFejCGWZQbf5GyvMfBsh/2M//Qf5VmB50WoG0AmkF0gqkFUgrkFYgrUBagbQCaQXSCqQVSCuQViCtQFqBtAJpBdIK4C0B9CNXdi3c9yrQ6UN++uCdwlsT+/aIVb4ESoQ2PbZuj4Fjo9fHVrePxc06vn/hCg8CxWuNFjquBzljQqKMb4aypEInUElQlmzQYypKr+W5PEzPg+n5GDJMTAwNYbI6jAMz0zgwPc0QdqSUx3Axy6pyUyHr3TgXlXPP4yxt+sCeFH1k5R7fvg6evy44VeTo7ic+31lvZMsbKwsltjEnv216ZvFfQNCb7dwFRA9lYeveDyO0XR81y+ZsXbIGXm80WJE+t0IZu0uIFKFkZsU31VqRQODXI2UuKxl9AWJi53KGwwTSCXKyFb8EjQCL6yInASePHMHJI0cxNT6BkaEq8tk8VlY3sLy2jsWlFcwvLmNtY5PV1zRCei4CwXQc/PoyNwt4gccwSNM1UBY1gyACPqQ8dhyEjouipqFsmBgtFHFofAKHxsdxYHQYB0arGCuX2F4/nzFYrc5KUHoKVvTHRIdgOfVSUO4x9QbEufSinUHQ9aTJQ+TVi3ngmSclaSgyj0nxSYBciXPjEw0kWTUTYGNbd2buwsaZrZxjgE4/JsExzRvZufe8AE3bwVJtG0v1bSxurmNhYxXL9Q3Ue100eh04ZFmeuCqQwplGrBDnnGSoUBKA7nicsZw0G1SzGYxkczg4NoIbjh/GDcePYKRgYDivI0dE0yf7Zp/rxeco584rYs3tGCLv7oR7FOgSULn3bpz47d9EhxXol/D1B76Exx9/FJEXggB6pyuh2/UZoFPThxM4cHwLElm5B7sA/Wobd649NSTE8PxqG/eA2i3eQIH+AzPQJTGv+33xe+c+ER+GYaDT6eDuu+/GsWPHcGW1iVfXIlxcaaDWauP6Mzfg53/+Z7Eydwn95iYUt4vPffY/4OXvv4CPf/zj+Eef+CdwocAcGsXffP0xPPDwk8gVTKiKCynq45133ooP3Hcfd1N866vf4noVMxnIoYP77r0do6NFaHQMvoo//4sv4YFvfBOSqqNQLOITP/sxvP36E8iqgKGqePK7T+Kzf/0FnLvnA1CKY/jkp/8MW80OxianeFVTI0DGMGH1LHiOB8vqwdQM3kt812WAXSoWGQYbfgfHsg0MKx3MHDyC5XoXenkSF1ZqWK734MCAJxHIVcW+Qa4WUoRCPodyToPs9xC4NiYnxvH+992HO249i1LRZCvzTtvBc8+/hJdefBGddgt232a4PzRUwcGZWdx04xkcOzTKWeK0RW7Xm/jm3z2Kb33rQUxOTuKDP/5enDx1HJpq8PJfWt7CU997HpfmLmN1s8ZKfMM0UMyYODo7gbPXHMfZ606wRbusmri0WsN/+srD+NtHvwdb0pGTfUzkgA/edw/uvPUmjFcrCD0PdqcJx+7ytYAaZshNgtTb7XYb3Z7F+wG9P2u7iVqtxnnwwyOj0LNZhL4Pz+nH6noJmk4Z6iqvpdWVZbR7HRRLBW4eiLwI5UIZE+MzMHJFdhMJNRlPvbqBzz/4MB568UXUKc2iVEI/lOG6MqJQjXPWaU+jZh6hQOd9i/coDkTnfZqGyGH34IUWN6MQQBcNASp/T/sV7dl2t8cNRKV8Dr12i69x5VKJ3TtIqR/YbRyeGMLHf+xu3H7mFMp6gIwSIG/SXkRfEkIo3OyWXNF/L1GgX2Xj/vexcH9Dtfo+tvCJAn0/gL6f5bs46r227LugXHz3Rj8f3D9+GCT/YT9P/85MK5BWIK1AWoG0AmkF0gqkFUgrkFYgrUBagbQCaQXSCqQVSCuQViCtQFqBf3gVeEsA/SgB9F0B+EA+KX3oTwDdj+3NySaXAAABdPoQXsBz+jCebZ8BrDY6WKq3cHl1E69cnscrV+aw2epgq92FRfmt2SzUbC4G6ELVTDbPPr1O/Im9FAWQyRbd95El9bkfYLxQ5JzoI1PTODg7g0Ozs5yfXTBk5DmnmVS+wq6XVWkROAeWbel3FOmRsHMPYgvdnXmO6ekgRCcyNEjP38yn68nvc145qdAJoAv1OFlJR2TFHNeJIbon1OhbrTaPhbU1vHL5El65dFnYvsd2+L4cwRtQsVNGrlBYB3EWOdWO8nNVztAlxSllHxPQ9jttyI6DQzOzODwzi6mJSYyPTqBYKGJpaQVLS8tYWV3H2voGGo0mw0DVMNnenHPCqUZsc64IgE7OAGHAOdy6aUAm6h3n84YEm+w+qrkcw3OybT918CBOHzyImeEKpoeKqOQyPB8J9k2mgKZlx9mYGh1o3lQJFFu+X+mT2RHwXFi1JyiFnQFipb6mqqBBkCrxaOZI9SCGLgTQ4+mnY2GoRMuEBjV3UN3j2ltBgPW2hfVWD/Mb67iyvoz5jTWsNupY266j63voRwFc9tYn6bHOkJtU4gTCZCiM0SM3QOT4UPwAZiQhA7BbQFFVMFOt4uypYzhz8himKjlMlHMokdqXct/Z2plGwBCOATpnPF+1Vq+2cCeA/p534uQn/y2azU2sr1/B1x+4H4888iA824Oh5xmgN5t9tnAPJJGBHlKKtkKZ85Q1L77YVnpAiU73JSr0BKLTrYCA5FggHBMYhhNA5AYAalyQWTmcyWSQy5jQ9dhmOgaMPH+xLTe9RqJ45/cdv2ZyPynRb7rpJpw7dw7fe/kKrmxrmNvoYrPewpmbb8ZP/9RHYbW20Ksto6D08cef+i1srC7g537+E/ixD30EWr6K0Cjgs1/8Br7y7cdQrhRgWXVkDOC+99yDD77v/YicEA9/4xGsLq3g2KFDWF+dR8YIce4dN6CxvY2F1SYefORJfk3IKorlEqbGqrjlxmsxPlyE3W7hueefR3FkAoeveQcefPoFPPz0i9istzE+MQFVU+G4fZSLJaytrnFjCjWokIV3q9ViQJrP5RmWOo6Laha4+1gWvZWXIKsGbMnEtTffifMrW3jh/CLaHq1bHV4oQTUMBvA0b+MjoxjKSfAbC+g2a7j57W/HRz/6EYxPDvMW8v3za/jCF7+GxZV1dCwLsqLB6ruwbBsZM4OhnMkuCWRt//abrsdIWeVjXVyq4/lnn0NlqIobz1yDfMFArw+8dnEZD/zdt/Hc919ihXWz3eaMeEPXOZKA9u7pkQLefcc5VpeTvbwdynjm4jr+6LNfxJW1OiS7gXfdfAo/91MfxqHpKqSInCtCrCwsora5hpvPnoFOex85QETA8soaXn3tPA4eOMARH91mCxcunEcul8OBgwdRKJfh9vuwul3U6w1eg6Pj4wzUX375Zd47qqPDGBquwHNcdBtt1DdqyGUKOH7dtdA0HQ6Amhvga09dxJ/97ddwvlaHVCyjRwka/RBypPLjSPHuBwE8uy9OIDbMoOuU2I/oMWSRT3bx+ZyC0G9B02TYtgdFN2HZHnQjC9fz2d6f4TOdWx7FOtgwNBnFQh6SrENXNUieDb9Tx4mpCj70rltx183XYHIow9fBxOae1qcXUWZ9AF1X8KkTZ3ejM+JrZbKj7IREDNz/hvcN2LrvRHFc9XwCkIu9euc19oXsPwiai1KK308B+j+8P1fTI04rkFYgrUBagbQCaQXSCqQVSCuQViCtQFqBtAJpBdIKpBVIK5BWIK3Af70KvCWAfnz+WT5SQnGJNbawcyV1KSmdSZMqVMEJQCfaQno6n4fEsJegwpXVTZxfXMPF5TVcWVnD5ZU11Ls2ti0bDoHTDAH0WIHOgDlke2E/8GIhrVCJK6EPNQxRVRQMyQpmh6o4cWAWJ2ZnMUk24KMjKOczMFWZrcDJ4jYiC3HO4iZFH2l+E3gubKiFbW4sd96TdT4wUTsQPPmIPqYeAx/Zi8/s91HHXvW7u0brCUAXinQCsm4UwQ4iWATS+w7a/T5Wa3WcX1jC+YVF1LsdHi3bRtd10HMdRJqKkIKD2WefZeYIfY/VmKRSTXzIZcOAbOgAgRnLgkTArVxBtTKE4aEqRoZHUMgXsLGxhc2NTTTqTTRbLVg9G0YmA4McAsIQjuvC9wNIZE9PdvJkP0zNB6RhVGRWTZI9sRwEDHcNACYkTFQqDIIPjo3h+Mw0jk9PYTifxVDW5Px1YakfO5CT+jsG1zw9idkBrTUhsuZ1wdWOSfpAaj3PA7sAxBCGHsa557GtOIE1GrQuGLjESyCJ104U/MkKSI6BQFzS7CAiBgBXCtHqe2j1XSw3Gpjf2sT81gbmNlbZ1r1h9dBy+uhRQwFZ8CsE0Wm+dEiURx3KkLiLIkTkhlCCiBXoVDMzCmGGISbKJdx47Agr0A+NVXBorIxqPgOVgCo7KYSQqAOA6yMy3UVd9rYZXK1AH7rvHpz6nd9Ec3sD6xvz+MYD9+Ohh/4OjuUga5YYoDcaFrq2j1CiaIUQIWWgq9RJIBToCTxPLNQJBO7kTg+o0BOATiAyIPVtrFKnPURlAE+uADJMXeVM96xp7AD03RzrkNd0AsyT+/nMi23jB7+/8cYbcdddd+GJ517DXEfDa0sN1BsWjh49gfe8+x7oYR+9xjI66xdw4ftPoFLMYnRyCqOTh5GvTkMvTeDvnnwBT71yAcNjQ7CtOvJZBbe84yacue4GeJYLNTLwwJe/ihPHjuLYkQPYXJuD67ZpBcLMVrG2sQ2zUGboTDbnne06qgUTGSViu3I/CGFHEi6vdvDgk89j25VhZPJsqd63LXS6HQwPlbG4sADPdfl0zppZVo+Tgl1RVFTLw5AVFRNlHVV3EdbKSygPj6AXqhiePY6LK1touhIiPYeuG7HtuON6bNk+PjqG4eFRBK0VlIIa8qaMd9/3Ptx9zzuhZXXU2hG+9LWH8dDjT2Or1YPtBoBu8NqlRik6j8zIQ9BtYHZsBB/7iffjvXef4nPK6UVQZA+eL0M3VJD4/MXz6/iLzz2AZ77/EnL5PFQlwoFDszh87CQa2008+8zTaNc3UDJlHD8wiZ/5qY/g6LHjMDIK5rYtfPqz38Tj33sRecnFP/nQu/GBe29DKafw69EWePnCZdQ3NvD2t98Mk/a7eFdeWFrBcy+8hFOnTuDEwVlY3T4unD8PM2OiWq2iVCrB0DXYfQcrK6vIZrOYnBzD3NwC5ufnMUvXmJkpGBkdgefBarUxf3EOjuVyQ4asm3AloK8DT16s40+++HV898IluEYGnqxClRWErg/P/X/Ze88gSfLzvPOXmZVZtquqvZ824/3M+lmAWGANsAQJAiAJiiJAH9RJgkjdhe705S704U6gTlJQpCIu4hRxOh4pgSIoEoRZGAK7BNZgicX63dkdb7qnvS1flZX24v1nVU/P7AAHEOAFqcieyKg2NVWZT5qqqN/7PI+8pkmke5RmIgMIlpVSyQmu46lrlgyiOY6rXrvSlsRebEvwB7YTkMkVaLY9UpkeFYHvOXKtly54yCQtJKDfaTVoNusYeoqenqJymvuNEmF9k6OzI3zsJx7hPfefopCOdPN8T517cmGVGgt5nexGuO92hO/uMe9Gu++A826uxq5o9t1R77d0oN8e396p4PjRAfTo2vf9ONDfeZW89Q3a9zMj9//fW7r4mWIFYgViBWIFYgViBWIFYgViBWIFYgViBWIFYgViBWIFYgViBWIFYgV+FAr8UAD94HwE0G//gFwBdInsli7YDlyXuGvVuyzx64iDXMdFQ/x1srx9dZ7XL17lwvwiS5slFre2qdoOtbaLI12v6bRapCNcFgFsvufiS2S7fMKvhRhaBAstAsbSGcYyGfYNj3B0dpajMzP0F3L053Okk2YE/QVKuwGe45PQNVKmrpx54kqPHrJjKVbUtBvL3qWyXaLaLd6+7WN29euorzaaHpBn69La2yD6Dsjs3K8D7NW9BPJLvLdssyyguqYF0tphQDsI2ajVuby0ypWlNeZXIigrvehb1Srb9RpaNo2eSaOJ8ztpqo5nX2KI221Cv5MSIOuQlJh86QUOCG0HzXFJJEzlxM7n8vT29qo44HKprJZWs4VjS29wQDqTUYvAmlajqeKiBZ7rpvTxdiLXBWx2bNwCzhPiSNc0iuk0hVSKmeFh9o6OMTs2wt7RYWZHh8klEqoXPRF2hh3cEN3Q0GTZyWOPALqKcxfROr9XNeJRtfk77OjdPbAbqu9Eivu+Ao8KPsq6795tnc51deDvfhD5Xoz90iIgXeCyLpKTbEGQkG7wUEW1r9Zq3CiVmdvc5OLCHJcW5lkplVivVamIE1+s87JYKbRkCnQr2ul+tP2ShJAIBJ7rpNHRXQejbTOYy3Jidobje2c4NDnMoT1DDBdy8vRICLPorlyoSp/u8fhOXW4H6P0feJgj//5TlEurrK3NKQe6AHSn6ZBO5ak3dEqlFrWmq85r5UDX3Jsd6Lqhutcl5lpgdrfzXL4XZ7NovrsHXb4XB3kXoEeuW2kF0DETUZc6QRTBvtuBvgPK1abdRFq7AXpUYaCyEXaedwegv36BBSfL5aUKVekBd0L6872YQRPTK2PYq7iNFYo9ScrVJtn+SVpBBkcrsOlo2IbJ4Gg/jlMhm0kwNTFMLpVle73EUHGYC2+dJ5tK8+GffJyTJ/fj+00KhRxtO6DecEikcjiexIknsBtV0rqP5tlqyGe7XOUbf/UCC5s2tdDitUs3sG2H2Zk9NKUCwG4yNTXJ5sYGrmPjeQ56qKso8NAPKZcqWAkL3wvoyyY40u8xf/Y5Wo5L7+gUJx94D/PrJa6sbOBg4UhpgJWNjmXXY3R4hIHePrzyIgPaNscP7+cnPvqz7D1wAN+Ap1+8yGc+/3WWNqq0wwT1tkvLC5XD3UymVeqFFTgk3CZBs8ax/VP82sd/ljMnx9Sx2bkyqiSSq4sV/svnnuLJ576jutjz+RxufYNf+eW/zyOP3MPLby3wnz/9eRbnr9FfyKDZDd5z5l4+8Ymfp6+YYKvl8qd/8Qaf//LXGe/N8Y8/8ZPcc2JWwWP1PJ4A9CvUq2VOnz5F0kqoOHk5LeYXV3jtzXMcPXyYfVOjNBsON27cUKBcjiMZ2hga7FOazN9YVEB9cLDI889/R8Hs++69h3w+HV0WZFYlCLl++RrLS8scO3qCbLGAa4BrweXNOr//2W/x5edfoIGBmclgyliYb6sBFyuZVPC8abt4ckHRdLXPHccnlZRBJTl3DbVOeE3Seh3PaWF7kMrmqbccFcMfhgb5XA+u3QLfISPnYuiiB56C6YYpAxqQtkyylk55dQG7vMaZu4/xk+9/iAfvPk5fTzIazNCjSgF57ZSvf3vwnpsO9F0x7rdA9Du4y1Xqy+73DbcD9c7A0g6Y71RwyLVrx6F+W2z8boh/OxTvXv67V4Wbf38nQL/DS4Xa1u8FyWOA/qN4Kxo/RqxArECsQKxArECsQKxArECsQKxArECsQKxArECsQKxArECsQKzA3y4FfmiA3v3gevcH4hFA9xRAV39XXdERtJNebPmtwPN2AI0goOEHvH7xCi+/dV4B9M16k816g7rrqw5pR1zAVuSODqQrXMCoxG+Li9rrAHTlUoW0uOwMnX19/ezr7+fAyCgHJibYPzFBT9oin0liJSJXnXz5rjyOwHcUPLcSUYy76tf2fAXo5dYQcCDd3d1I764rfceSfFscdvfvEUG/6fjtutA70dS7ysi71upoxbpwVm1vZ5s7AH0HpHei2iutNsulsuqLv7y4xJXFRebXVlne2mRla4sgZalFAfRUEi0l8b8CZhy1n6JoerELm5INHK2vyiKX/vdokCAlwDKTIyVdy82W6l12HV/Bc1lXiWYXqCkAvd1q4bUd1SMui8BP5SCWh3UcAqeNpWmkDZ18MslYv3TU9zMzNMTsyDB7BgcYKRYY6S2QRMP0AwyVkR45MjXtZqpBN96gy7XVbaeG/uawRYAjcciyuC6ObLvvKbe8LDIgIIBXviQSWaBtLpUml85gSex4B/Z0c9pV1H8XqnT71zsrIIeD64e4Ar1N0JKaupUofRl62LZt1htNlsplLize4OLiPPMbGyxubbFZq0XudRkWUAA9rfZJKNEDkYFfLUagYaGTDDUMBdDb9KWTHBgbZf/YKCf27uH43j1M9BdJ65AS46iC5x2AvhMJ8c6L0R0B+u/9S8rltXcA9FSyh2YroRzotYajzmsPbyfC3dQTWIY4oKW6IQpz7wLzLti+PcZdxbbLoIWh7US4y3pLfLs4YNW1JPTfAdDlsdVjymBFJ9Ghe7t7K7u/667HyZMnVQ/6c6+/zRvrHhU/TU9umLWVbaqbJbK6y1ivwXsf2M8LTz/B5XOvMz41y+Mf/iUuzpV469oW1dCkHgb0DxVpNrYQppnLRIMPjVITLTCwdItFgbHJBPv2jmNobdpOnUK2qE6/huNTqTbUdSZt6qSMkGZlGysB+XyvujZquUH23/Vuri2XVLz3YCGL227SbNYYHOhleXlB7WM1XJBKqcj2pJlU1RlJM0PbdhkuZnjkxCjPfvUzvPza65w+82P8vV/+ddbqNk889TSlhoOvmyrae3R0Aqftsb66RtpKMtqj0UuZB++/m8c/9BF6+noJLIM/+eKzPPG1Z1ndqrP38FHGJ2dVWoaMPki1g+951Ms1Vm7Ms7kyT84IeODEAX7p5z7EvomCGlZIpnQWVkt87qvP8Y0XXqfUCkjmB9gzMcKh0QzvfvBuZvcNM7fR5PkXr3Hp8hWuX7mEU91idnKE//G//yQTQxY1N+S5l+b59Gf+K1ND/fyDX/gg0xOjJCV0QU5aD65fuUKrWefEsWPK9a5mXyTCfXmN18+e4+iRI+yZGKK8XVVpG0NDAwqaiwN8eKhfJVfMzd1gcHCIgf4evv7ks6TTSc6ceUAN8pidoA/LQNVdXL1yjYOHDjE4OoAtjnAdVmtt/uRrr/G5rz9N3YNkOknoV/DdKrqA8WwWyUKpNdoqCl8SAUIS+L5OOtuD43hqndOpHKFXxwhbOE4LzUhiJLM02y5tJ0BDV/H9pe0tgladvnyagVyatKUrGC6AvVJtqXNtoDevYt7XV+bBt9k7Nc6Hf/wR3n3vCXpzFgktxNJ81YTebjX4vVOP7aptiV4zb3egd2H5Le8TdgF09fvvAtl3otrletCB6rsB+juA+i7wvhuWq2vDD9iFfqe3aTFE/9v15jVem1iBWIFYgViBWIFYgViBWIFYgViBWIFYgViBWIFYgViBWIFYgViBv0kFfiiAfqgT4b47vr0b4S7OZnEedgG6KsoVgK7pyp0rse0SRV5zXaqOy8tvX+Dbr5/l0o0lap6vFuk+l0W6oUMBnEaCUCisPKEAdF8ibAU5RvTSMjR6Ejp5M8HJiUlOTuzhwMgIU4ODKho8ZRqkLEO5itWXuISFQgTRQ5qGRPx22lElttZxaDeb6lbiya10SkXnKpuzespubnjXZb7rI3Zlh5a/dyLSRQnl/O3cpwuu1Sf78rdO7rjKHu9+5N/5m2x/Bwqr4YEOS+5Ghbd8n5py6ztcWFjkwo0lriwtcb3jRncMjbahE4r7PJNCT6VwA18tEUD3xIrfcclHHdnSd4uWQHM9saGqTmUzYWLoCQXvJFZabWJnMEJi2SUqOhTQ1G6ryGC1SZqmBhYE1giqcltNnFaTrGmST6YYKuTZNznJ/j0TTA8OMjXQx0ghT86yyIlD0gsw5LFkH3W6u1WUu9hjlZv6Ziy9pJzv1kkxZw3aAvDabRq2Tb3ZoN5o0GrbtF2JjnZVRHJGEg4MA+lBl93UX+ilv1AkY1kIWld7RY4Vr+OelD5u2XfqSW4mDcjuVqkGbohmgp7S0SwtAuga1GVfuR4bzQYXVxa5uLzE1ZVlrq1IJ/o2Tden6XmEZhJSmSjOXXa4TE2ojZOEBI1EgHLlm66rloKZYLK3yERvkbsO7ePuQweYGRkgl0AtEaTaDdDvfFnZAegdV65EuB/53f+tE+F+XTnQn3n6L1WEuzjQG01DAfRqo60Auuou7zjQ01ZKxVKHHdf3nfrIuyC7G52vHOKaGPCtnTj9UK4j4kRXp48cT/p3jXC/Q6171KPePat2daHLcwpAlwj35948x1MX16kEGSbGDmLqOZIkyJs+Qz0Bx2byfPYz/4Gzr32HfQeO8Q8++S+4utTilfMrlDxYrZfIF7NsbS0h5mErEZI0U2TMDPNXF3Fbnjqe0imDRn0Tz6+TNjV0PyCfyxHoZrQEMswT4DSqZBKhuibpCZO55S1yIzMUJw/y+vk5NAL2TQyhBQ7VaolcLs3W9gZ7JsbZt28W0zBYuLFEIGnqZlI5r9fXthjIpzk8bHL1rW8zv7TE5N6DHDhxF7VA3N8raKksbQ8GBkbYv+8A25slXnvlVSqlEr1pODLZywP33c0HfuKnMGQwJ6HxmT9/ii//xdNUm21+8sMf5QOPP0i+SRBfvwAAIABJREFUR4UlIBBZnMtvXqrxh59+gusX32aiP0vKb/LRxx/iYx96TN1HBnFefOMCn/7sl5nbqLHR8DBy/fzDX/0EH7lvSOnSluErA9XT/sJrC/z+f/wj/EaV2YkB/tk/+e+YHBPoHPLqG3P8/u//IVPjo/zq3/8wE6Mj6jnUa1MQcu3yJWr1CqdPnlSd6oKZ5RReWF7lzbfOc+ToUaYmBlnf2FIAfc/UpLrWlMtl1U0u3edra2vKgV4oFnjmm8+SL+S45+57VQSFuLzlMJOwhMWFRS5evsCBQwcZGRvHDvXoOtBy+epzZ/n8l79BpenRbFUxtG0CbwvbthUIl0h/jCTJVB4zlcMNDGzlRjfxgsiR7sm1MPTxnGj4Qu7naQkC3cKX60PCVNfi0GtTzCSZGR9ktDdHq7rFwvVrNJuOSrmQYQcrlSLXUyCZsnDsFlrY5t7Tx/h7H3qY6aEe9MAlrbkYyBCUzb858cGbfeS3uca7A3VdyP09HeffE6BH8LwbB3+rKz26rt0E7Z3vd9VyvNN1fjtMj+5xJ9f67VfIGKD/Tb4VjR87ViBWIFYgViBWIFYgViBWIFYgViBWIFYgViBWIFYgViBWIFYgVuBvlwJ/IwBd3K7Sea0AujJfS5ywpjqSBaBLlHUrCGl4PmW7TbnV5jtn3+b5V9/g0uISjp7A0Q1aIbTCUPWkC+Twuw5TIwr9VfHjgQT/yofsASlDp2CZ9CZNzuw/wJl9+9k/MsJwroehXI/qiBWX+m4TeNfZJrcSAd9Nf5af3XYbuyFO6zapdEYtulCRHfd5B5KrB+k+cGcHC5FRkLcL0HfBXrmLAGtZf/XpvcS0dwC6EUUv3/xIv/PR/i4SoEzPu9zo8ihdmH5paZWLS6tcXlrm0sINriwtUvUcap6LgHRSScKkhatFTkgFLGUIQYF0+V5IdQLMFAjAcSKArn7fBcUKsHeBv9x2Y+8726zu60euZxlskN7qhKFAtNdqqqWYyTDQ08P44ABH985ydO9eJvt6GS/00JdJY0hfsexXeX5HIodldaIUgAhky3N04sjleBB4roYrImiuYv6Vmzuk4TiUGw1K9Tpb5RLb5RLVep2m3VIgPZvJks1mSJqWcjlbCZOJ4VHGh0fIp9OYmhbFoKvnFdQkbmg5XjT1s8qe7pAd2WJJNfDF/ZnQMJKSnhBBM1dHHcttDcpOmysba2q5tLjIxRs3mFtbo9KyKbdsAtMCSxzoloLmaod3vPBaKOA1VF3oST9QS07X6U9Z9Cct7j92lAdOHGPf+AgFCwqWeFm7//t75xHvBugir4pwF4BeXmN1dY6vf+2LPP3Np2i3og70ao2oA73pKoCuOtBx0Y2QpGGpAYouQBcXeneRw14AdteBrqLbOxHrCpJLj3Snjz6Qbvgw2AHoqaQZJSKkUyoevmNu76Rc3Nw+eezd8Lwb3y7P3QX33Qj3586e46UNl2ubbXStQCEzyFB+gLCxTUarkNO3OPfa02iBTbMd8ugHf4mG18vF+TpuOoNt+KRyJuvrN+jJmYSBQyqRZGxogu31Kkvzy5jSce1LekOJVEqOozY06wqgy6BEvn8AXUuQSSfBs/HtOppUYYQajUDDLE5QDZLMr1fVMND+sX58p0G5vEWxkKPeqLBv7ywHD+5T0FS6ubc2tqlWGmqoY2ujTCFtMWA1wd6g7Qfo2RwtX8M3LWwSFIdGVW/59PRepiZnqJbKzF+fY3tjC69V5uTBaU6cPMrP/MxHyRWStAL4wpee408/+4RyaT/66CO876F7KaTltPXQw0BVULxypcwT33iFtYXrZLU2A0mf3/j4T/P4e+4j9DwFgpc2Snz6c3/BM6+cY70RkBua5GM/+X7uH9OZHMrTMzLCesvlrRtVXnpjjqe/+TSN0jqnD8/yT37tE0yPZrFCj2eff5U/+IM/ZGZ6D7/6iz/Pvukpdb7KNUMGpC6ef4uNtTUefPAMppWMXj2UA32Vs2+d48ixY8r5vrldYnl5ienpaZJJi+3tEo1Gg2w2qxI4xOnf09PDyy+/rBIsTp8+TU8mq9IhorqOkOvXLnFl7gqHjx5hcHQETUup9JVyrcXnv/ocT3zpG3hBglJpnWRinVy2rXrf05k8fmioPvlQS2EkcwRakvWSXLd89uzZSyKZUfH+Pfk8RsJAN5PUWm0uX1/ADaQqRSB+gnqlwqHZaWbGhzG9JjhVTOmkt1tUylWC0MAJdda2yjjoTEzPMDg0rPLu94z08XMfeoiZgTSGa5PSbCzdA83jXx2KAPrt3eV/nQj3HeB+SxR8x3n+NwDQb4XmnaG521zqd3qr9t0g+veC63+73vLFaxMrECsQKxArECsQKxArECsQKxArECsQKxArECsQKxArECsQKxArECvw/SjwQwH0g3OvRh+gi9tuV6epuEXFNRr6QaenWle9xALBBaB3neVV16PUbLHdbPFCB6BfWVohSKYJkylahBFAF7AWhipuWxPALCRcnlg5UwX3CIwKSCcM+pIW/ekU7zl8mIcOH2bv4BAFK0neEjiKioJWUH9Xf3UE1AMF+mQRyCdwNPDFSSwd3x6m6nGOItwVlOu4WgUQd2PE1e2O2fW2jvRuN7ey0SqCF3WNd/6pVej44ASgSw9uFBe/2xsXfezf7fTeAcXCcTsQfaVSY7lS48bGFpeXlri6vMxKucRKeZuKuK4JaBPiWyaBZRKKKN2nECit4tzlF5EDPRoM0FFFuY4LAjOlo1sSAbpDAyKB56H54jrXFUwSEB052wWk+0jnuREGnU7ukOFiQcW2Tw0Pc2h6D4emp1SPd18qSc40MSS2OwyUA14WgfHixJWlG6Wu1lO59yMnvHBm1XneAegyqCHd41W7xUa5zGa5zMrGOqsb6wqkV+s1ao26grCmaZEWB2Y6Q6GnhwMzezk4s5f+fJ6UDADIceODLg5hBaMlHFlEDyKILl9KS4kelwqDTsy8rI/IZ0QDC66uKZBe910WqhUWqxLlvsC5uetcXV5hrVpTfei+aC8udHGgd9IApPNYFi3Q0FxfLWlNJyMLkA19MkHAmVMnePfpkxycHKc3qVO0DBUrLT3QMmPwvQp9FUD/5D9Xx5gA9IHHH+Ho732qE+EeOdClAz1yoBeoVHy2Sy0F0GVAJtBDQnGpJiSuX+Keo67z3THu6ljvwG257cLs3QDdsBKd33vROSnnuPTR61GiQSqVJJNKYVlmtE3q1JC/dwZS5LzaBdCjc/ZmAIS6nng+J0+d5L0PvZdnzp7jXDPBUl1nY8PBaerkzAxOaY2ZYYtj01m2l88zPTHI/OImB469l5rbyyvnVqlh4FohZhq2tlYYHC7SalRp1ZqMDY1jYKnvN1ZWabeq9PVm6OvLkEr4GE5TpTPYbsDg6BieF5BJWVjiQm/V6OstoOkJtmttrqxWePPqknJmF7JZpoaKhL6tIrUPHdpLu92gJ5cik0mpbW21bJZuLDF3bZ5CT5F8rkBvT5qhlEsxK+eLgZ7OsFVr0Ajg8o1VUvleBXcleGJ4eIzADdhcXVMHQzZlUMyazExP8Qsf/xkmJ/uxfXj+22/z6T/6E2q1CqNDgwz2FxFfd+BJfL2LG+qstDNsOia10joF0+NjH3iIjz72bnozBokwUAC9rZm8fO4af/TFr/PW9TXMwjA9CZ9pbYOP/PijnHzX+3jt6gqf+dKzXJpbVNvYrm/z+ENn+MWf/XFGiwkC2+aJL36ZP//sZ5menuUXP/ELnDh2JELaroNl6Vw8+yYLc3M8/MgjkYu+E+uxuLLGW+fOc+zYMUbHR9gqbbK0uMieqSkKPQWadpNKpUpbrqNth/7+PgqFIhcunGd7e5vDhw4zMTyORKyEgYfvt7l87QLL68ucuvsUhd4BQkwcH1bXS/zRf/kc33nxLEeOnCaXMZgaD5gYNxkZGSHXU6RSa7G6WaZhyxAQbFfbnLs0x/p2nUcf+wnGxie4sbDK4NgYuWIWD4O3Lszzha8+RanawPVC9brZm89xZHaG3rSJXVlntDfLkX2T5JImjWqdesNmbmWdV89dYmGjQq5/iL6hYdIpi0Oz4/z0B86wbzhLShzotNBDW73a/KsjH3qH+7vrCP+BHOc7DnR5Hf8urvI7dKyr9x53cqB33PDRq2Xn0nAHOP5O1/k7Qfrtb6JigP79vK2M7xMrECsQKxArECsQKxArECsQKxArECsQKxArECsQKxArECsQKxAr8HdfgR8JQO8Yf3d9+C0AIXIhC9QSB3rU4x1BdHGe11yfStths9Fkq95QAP25V9/g2uoahrjFsz3Ix/StMMAJfHzPVV26As81MxH1HQtgRYBmoJacmaA/lWIwk+bR48d57MRxZgcGsELUIvAt6mO/1d8tu1G6r8VBqWC5YajoaVnvLphTH8YrJh65rOVWhgKibvddEe4306I7R4fcvwPTu9MGnYdVLnoBiALvZfFFt1BFlQtwVM+/k0newQFdei4/duCsgHTpHBaIXvMDal6oQOzVlVWura5yeXGBS4s3WC1tU201qbdtwkwasmmivGnpPk9IeXcEyOWBxL4o5DeZihYB6M0mtJ1bu9Ilpl72c7sNbRsraZHM5jCTFqHjEEqcu9MmaLcxAp9COkUhnWZyaJDp0VFmpbd7cpwDE+P0mAlSmkZSWLQ4jkUL34vgvALoCTQB6LJeIroC6JHM3Vj77lCBgPRWENDyA0qNBiubG2q5sbzEjeVl1jbX2SqVKJXLO2dxLptloK+P4YFB7jp2gtNHjzPa30fWMMgIBFaueFm3TiS67AuhYY7EjgudVhMa6vHUfEUQnQey+31Dw09oKoJavrcJWHdabLRtLizc4Oy1q1xYWGBha5uF7W3Vg44uEc4mJJLRIiBd3P+ysW1XsunJJUx6rCQpGS5pNNCadX7srtM8dM89HJmepC+ZoC9lqg5oWRL/XwD9K09y/h/vAugfeJij/+5fUqlusrJyja8/9QRPPfUXeK70kPdQLbtsl8VVLdMFOqEeRg50PcRpuarP2TItTMtElwQKNQgjQxpRHLsc+zKoIr+TW0mtEOk0idNXcF3uG1VByDlpJKK0g1TKRPaXRHALWO86fpNJUz2XnKNt18GX+Gq59oibPQxIWtIJLkMwAa7jMjw6ws989GdYrDd54tVr1M0+ak6K1fUGru1itMucmunlxEQSe+0qDz1wivMXrpHq3c9aI82rlzawrTSN0MUJ2tjtBr19BexWi/LmFikzwUChVw1gbC0vogc2vT2mgpDFnjSe08bQDBVhns310Jb4brlKSoIDAZlshnqjhadZVJ2Q5e06eiqvdv/MnhkIXGYnh/mZj3yAQk+KSnWbWrWktsu2Wzz9jadYmL/GvadPsGdslLThM5w3GCpmSMp5nUhSaUpChcG15SqbTZ1vv36Bc1cWyeYHabc9quUKA329FJMGrfVFpsbG+Pgv/hzHTsyqQ3RuscTv/+Efc/3GPHbbxpVBGjnQNNnXnpov0dNFQs1C8x3O3HWE3/j4x5gqpvHdpqpJcH0fJ5DXBo2nvvM6X3jyOeZXNmnVm4xnkrz7gQc4fOIu5hZX+ctnnmNpeZlCT4bJ0QE++OhDvP+hU2RMndXVTf7ss3/Oc88+R1/fIB/9yE/zvh+7j1w6uh5Jhcf8xbc4/9ZZzjz4APn+XrSERa1a4/L1G2yXK5w4dYreYoGNzTU2NjcYGRlloK8fX9Ismk3m5+dp2Tazs7P0FftZWVvhwsWLDPQPsH/PLHkrTbtZZ31rg6W1ZTQrweHjx0inJYZdo+16vH3+Kn/ymc+ytLjBBz7wE9x98hBpY4WBgk1SEiP0BM1WS7nNAyND0zeptDS+8a1XqDUDfuyhR9T1b6A4RO9AH6mcRjuE51+5yP/16T9jrVxT7vVMKsN9p05jBSG9ls70SD9H9u5hamIA3BZBK0pYub66yeuX53j6lbdYKddVv71latx38gh//6ceYf9oL1lJE5EXB7elzsffPvbeHff5jhP9u8Sx3w7Uoyv4TWC++++3d6l3L1l3guXfFaCri/APCtB3zxbdhOm3v827E0SPHeh/998Mx1sQKxArECsQKxArECsQKxArECsQKxArECsQKxArECsQKxArECsQK7BbgR8KoEsH+m4H+k1H2C7IrD79jgC6AokCxYOQpu+z3bSZ29hgbn2T1y9d5dWLl7mxtQ3pjFpcXceRqPEwUAA98NwIoEuMuvAZFeHuY2qhctf25zLMDA0xMzTIA7OzPDA7w3g+j+kHmOJiNToR0p0e5N0feu/uYhYgF/U1R855AYM3HesRDFcAvQPPFZBTfDtyoHcfN2LpHeer/J8OCVDx62EE9KL/JsMAHVe6iqrurKcKC4/+7ViCdzx/HXjcYexSkS3aNiQa34dSy2atWlHL+fl5zs3PM7e6yur2FmuVElo2i57LRJHupkVoRv3loYBy1QsvNm4drGTkhJaBCMeJALtynnexRhRjr7kumuco8B+59Y0d17nAc7/VQpp2xwcGGBsYYHp0mJnREaaGhxjr72Wsr5e0YSCByqYMRYQhCYHCkjLQ6cDWjIRy5ouQYWewINoHEu8fcWU1SCBaSPe5uFrDgO16ncWNdRbW17k6P8eVuTnWtzZp2E0FqRS8DQLSyRS9+SKDff08eNddnDl1F6MDA8qBnpRUAnGfB7J+YGmagulhW3QR5TU0U45N2SGd3S4UXXXFh6orOhCI3llsLWDbc9RyZXWVizLksLTE5eUVLi8v0/ZDxL8dduP0ZR9EVvvOhvrK/Z5JmGQTFkk5vpsN9Eade48e4YFjxxRAHy/2MF7MRQBd7wB0ddDd+UK4+ZUnObcboL//YQ7/2/+VWn2LxeWr/OU3v8xX/+IJtS6JRJpKxaVUamG3JB1Cov0D/LBNGPrCdjE0S7n75ZiQdIJuZHv3uN8d4d6NcVfO8c7winocXwB6SEKOrYRB4Pmk0xb5XI9KDZChmO4JIq7ZtESgd2CnJEhI7YLnRcMxqVRarYfsb0eGO8KQf/QP/yG50Un+1f/95zRSg1j9UyyXGmxuldDbJQ4MmBzIOVjVRX7+Jx/jlVffohYWWG4mubjmYBQH1KBP03VwHHHfGwri240G1dIGGV1juJgm4TYw3DqmLzUGFfK5DLZE/RuWctHLNqqhoE71gRyX4j4Xd7aV6aFmuyqZIFcYoGwn0NODlLe3OTA5yK98/MPsnRrm609+lbX1ZT7xK7/EdnmLT/+n30fzG/zGL/88h2cnaNfWCJwtcimdtJlULmXXNwmtPtrmABeWWvzZky/xxuUVfLOHSq2Jjk42ZbI1dwWzss2hmSl+6Zd/gfvPHCOZAanR/taLZ/ncl77M8uYmNddBT2XQrCRu54Ko2S1GiznuOXWMB++7m1MHpkjrUKqUWV9dIZVOK1BtJlMsbtd5+c0LfOuFFzn79jV8eijmBxUwd1s1SuvLGKHD2HAfH/rg+zl+bD97xgoKcH/z+bP8+ReeYHF5hVQyzb2n7ubnPvIBZif7MCUBQ4PqxjLXLp/DbjXoG+zHTEdR6OulCv1Doxw5cpx0ymRjY416s0GxWKRYKKpDzPFdrl2fo96oMzo2QV+xTw1qKKjetMkaCUw5Ndtt6q0mmXyBiekpCv39KlZdM6L49q98+Sm++c1nsKwUH/zxn+Bd95/Eq19hINcET/rM5TXBl0srbdJUPUkM6eeLf/EtGm2N++57N9trW5w8clQNkAQGauDsxXMX+YM/+zwb9Rb1lsP48Bh3HTyKV6lwZHKSB04doTcr1/MWetCGVkWlBDQ1i01P50vPfYdvvvQyVjaDjseDp47wqx/7MLMjA6SQKouQsO2jJwx++8jdt0S4fzeILpD7VkDeAefd1Jp3/P1mLPzOY343t3nn/+6+386M0PcB0LuXwt1O9e6VMfrdOy+UMUCP30THCsQKxArECsQKxArECsQKxArECsQKxArECsQKxArECsQKxArECvy3r8APBdCPzL+qFLr9w3GFkxVEvBlvLj9KQri4EQWqtIHNep03rs3x5tU5Li6tcGlphZVaHS9h4pomQcLENxOK5YYKoDtRn7rqIQ/AdVQsb9LQsHSNicEBTh/Yx8l9+zjU36+WgWQS0/dJBL7qg1XO7g5Al3XfSXJXTvCOI1w5zDuuYtXfHnW47yBj9Z8kcP2mA3q38fxWgB4dRF3EJ/fzCRSIaQeucp+asl4dR73Q0Qg4SES4LLqKwY4AuuiqSuU7qt80YiuerEPDk275QA0oNH2Phu/w1twN3r4+rxzOV5YWuLa6gpHLYkj3cjJJIBoLmHR91UesuH7Yac3uup53tkA2QPrSBRp3ut8V3JCo9gh4y98kcj1tJkgnEoROG6/ZVCBaotoPTk8xMzbCzOiwgud56RJOJklqKEAjS0IAegcoyuMqvTvbrX6Ug0LWSfaPHvX9CjiXLnjpGZdFvMzyewHoc+trajl3+RLnL11is1zaiXqXZAMBrGbCVBHuvT153nfv/Tx0730K9gugUlHkvo/hBSQ1jbQRxboHbZ/Q9tXxoZuGgrVdgK4c6J11l352WQSge7pGWwspBy5l32OhtK0GSa6srnD22nXevH6dpuOp6GtfYtutVDTEIBujeuo7xwEaSS1BSgYPZEjEtjFbLY7NTHN87yxHpiY4MD7IgbEhBQ5liUBt5+sOJOh2gD74/kc4+jv/klptMwLoT3+Fr37tiwShjqEn2dhsUCm3abdDte2hdKALmNNkPQ0MPYrHl1h/Bfo6ke3dc0L9LO5wcep3e9Dld52zTfQL5HiT40EBdB3fcUlnkhFAT6fU76NTWoZPQnUf+ZJ9KjBenrsbDy/fy74SWO84joLpn/zkJ8mPTfO//Pv/RFkvkh6eYbPlsb65henVuHumnx8/tYfL3/4ae4eK1Optjt7/GKt2hi89f5ZtJyBMWqo7XKVYyPkgaRd+gGNXqW2uMd6fZXa4D7+xRWnlOqFdI51K4ngyeJEiKdA9Iee6XNo8tc2eH5CwUsj4gGGmqLZsUrmC6r9eqWmcX6wolWbH+vjgww9y6th+/s//8H/QPzDAb/4Pv4nj1vjTP30Cp17il/7ehzk8M8rm6mUa9g2yOZ9s0sJ1AjxHx9PztPVeLq20eOLp13nt0hItP0GlWlfXpmIuTWtzk2yg0ZvL8tij7+PRR9/N+FgBOeRrtsc3nn2Zsxcu8Pbly2yW63iajmFJzL7FdH8f773nNO9+4BjDAwUyloHT9njm2Rf5q+eeZXLPFI+9/xEmJodoS9hF2+HS5RWe/fZrvHD2Kg3bxWs3SGg+A/kMh/bPcPLYYe65+zB5KVw3YH7d4c+++CRf/+az6hTJJC3Gegv81OOP8J4HjjDck1SDOX6rhtusMT93WR0DUj1gJNOk8kUGBkZULLupazQadex2m0wmQzqVVseUJCY0mg11bEmlhwyGyOuKPE693mBzZU0NIqXTGQwrSbZQJN+XV4M1cm1uuyFvvHWBz/yX/8riwhIHDx7mkYcfZXK0l4S3Qi5RIWhXGRosqHSC1bV1Gr5FyUmg5Ub4q1cucunqCg8//AEyZorK1pZKLtGtFLamcX19g6dfeVm9Bnh+yMHpWab7+ilqcP+h/ZzYO4mluQROTenpNqoqJaCpJUmNTnF+dZs/+sIXWF6XTvaQB08f5dc+9hFmhwfV9cMMNQInVID/U0fuurX/vPM6dzswvxnrfmfH+Tti3zvg+5Zu9U4CzPf1u91x7Z0X5t2A/HZYvgPc74DL7wTRY4D+3/4b43gLYwViBWIFYgViBWIFYgViBWIFYgViBWIFYgViBWIFYgViBWIFYgV+KIB+dD5yoN90f4mDMmryvtkFHhE76ZkVJ6UbhPh6BBHFHf3C2xf59tsXuL65xcJ2mY2mTVvXscWBalkgUeDi8PZcQgHo0oEufxNQ67QVnE0ndFIJQ8WBv+vUSc6cOM5EKs1kOk1BOrl97xaALrQtik6PDoCbqeiRm9kTeCWPL4h8N0DfBd5vP3R+EIAujnrbd9SS0BNYhokpkfEKwYkDVYC0RNNH4DYhmEJWVgF0lW/dAei7Psrv5N42vVDFljsSBG1GseHn5pd4+8YSb8/N8db1a5y/MQ/plORgqx70QABjwlCd0AqiK0ivwspvjkeI5tI9L25fcaLLIl8dgG3o0lGN2h9+y1aO9Jz0maeSGAJAHUeB8uMH9qtF4PnU0ABDhZ7I0a1a1wWaB51b+V4GCaKY/sjjH8W2h4FEcqsnV5Hpso8kdV4AuqyVRBnLgIbC7hpsN+pcXVvj2voqZ8+f583z59iuVEgkLRKWied6uJ6rIsLTpkUhm+OxB87wyP0PMDYwGB3jIRieAHRfxcxnTIN0F6CLI1Mge6ID0CPeHw2QdAC6Ik0C0OXYNzTaOlQDn1ros1qvsVSpcG1tjVcuXeKVi5eo2m1sP5Qw9A5Alxh9GRrxo+Og04duajqWxKT7AUnbxmq3OTA+xsGJMQXQj89McHx2QumrAHrnwFVHzvcD0D/wKEf/3aeo1zZZWr7KN575qgLowvHDIMHqWpV6zcN1tQiga+JAt1UXuRYkVBS1gMbu4Mru7nN17t3WgR79HKprhYp4V9HuMtTh7zjQfddRHegRQE8rV3q3niHwHaW7/CyPJYC8+9wC0bvDMwLQXddVcP23fuu36J3cy//8u59moWmQGZ6iFZqsC5y0y9yzd4CTI0leefLPGcpJv7jBkTOPselkeGN+G8/K0fI8mnabTDarzolSuYSlGwz0ZqlurBK2ShybGUdrV9laukpK8/BcgbeW6rm3DB3TNLBUbUOgILorx5uVxHEDdWWo2W3yfYNMzx5gvuRxdqFMb28fQ/kUpw7NcPzwfj732c/y0MOPMS693cVeXvj2i5TWlnng9FEm+gu0Gsv41hrZXp9cysJvu9gNl6atU3EsVkoBz7x0gRfPXiWRzEWTehR7AAAgAElEQVSHiOcwMznGyNAgzXqL6nYZK6Hz2CPv5acefzeDfTkcmalxHFY26rz99nmWV9fVsFQm26P6w49MjzA7Nkg+lyRhaFRq8Oqr5/na157k/PnzjI6O8sgjD/Pgg6cZHsqqwItWK6DebnJppcbaVpny9ga6FjA00Mv01Bgjw0VVJyEtB8sV+NJfvshf/tXLrJdq6rkN16bXDDh+cJb3v/dBHjw9QyGZUFUSkl4SuC7NZp22nNOZnHLBy+O5nkYmIed8gO+HGCq55ObJ4jqeOq5kO+Tvcq4nErqqNZC4fcM0sZIGgbyWSPqKXCc0sAPpiz/Lm2+9zTeeekbVdczM7GVifA+t2iY5s4bmrNOqbHJg75TqUL86v4BjZKgFKfSeUepeims31hkdnSabTLNw/Rq5bIF2aKjXzWYYsFTaIpRjSdM5feggvcBMb473HT/M7FCeoFnCb1dw2jXslo2vm2zaIYXpA7SSPXz6c5/jjbffegdAVwNO8jruyFBKBNBvcYjfBtC7f7sJ1N8J0NV9bnOg7wbqO+8vfhCo/tcA6N3L4e2XxFt//m6e9O8a6BG/w4wViBWIFYgViBWIFYgViBWIFYgViBWIFYgViBWIFYgViBWIFYgViBX4O6rADwXQj3Uc6Dc/5O4C9C6ZjoC0fAkGdcWBLnBMRwH01WqF58+eV8v8VonFSpXNlo2j6woGhALQpc9YHsMXgO6qSHWBFwI3cNvKhS7d51nLZN/4GO86eYIzx48xmkwyaiXJ65qC57JIt7hEgAtYk85diUiO0rYjUB71jhtRZLy40FW8euQ+j0zgNz9Ov73qvPvz7g/cb/9dJ9lbRQ27oXT++hjifpTnltj2nT536dkWgB51bieiCYSbAH3H89/52L/jiJc1jBzYMqAQaezqcH19m2vrW1xcXFIA/dz8HA3fpy4uXIE74kA3E/he1EcdipVdE92FInXc7mIzlXhyAUnSd+4IohYoHMWWi+k3oYCyjddoKGAuDvSMZSp3eSGZZKiQ5/DsDIdmZ5gY6GWsmKc/m1HbKBDdUABdtrvbay+KRwA9ItId/6FEywtIF8U6Ee7dDvjdDvRulftmo8619TWurq0qh+zZC+fZqpSjTnVD3Mm+ciRLEkA2maSY6+HR++7nkXvvV5HzHS8+hh+oCHcBSWmJdZdBDAHabqDSAgS0yb6MyP1tAF0IvBYSGDp+Qle618NALevNBqv1Otc31nn54iVePn+B7WaLhuNhy+NY6QiiCxWUiP3dAB0dgeiSsmDZbSzbZr/0yo+NcnR6gpN7Jzm5d88tAL0Lz+/kpHyHA/3xxzj2u79NvbqhAPrTz31NAXTHEc10llcqtJriOhctdQKJXKeNYWjoofSeG8qhq87Z7rVAJTxEaQ9dgC5w++bPEUAXEdW+kdqAMMCQc1klJbgKoPdkcyqu3UxEyRKiP2EE2+VLnrMbGy+36jrUgehyKwBd3NH/9J/+U3on9vPP/vX/w3w1pH/PflISk16rUFqdZ7IAYymbN575CgO5JKl0nn2n3sW6bbJUhUSuF4+Qlu1gJBLqnHCctjqusymDhO/Q2Frm5P49BI1tNhev0JuxcNotDCujor3l2iarn5L6A0OyLUJq9QZ+KJ3ZvoryFxjbPzzG2MQ010ouS3YC25Z0hwpHZicZ6evltVdeZ2r2ILrZQ66nyPrqBm6rwXChh6zmYZpttpwFtFSLdELDbdp4TRc3MHGCNH6iyGYjZGWrTm/vIP3FIkboksQhNANsM6Blt9hYXebAzBQffOS93HX8CPvGBggCnaREj3sunifHR7QPTFMnKdcPX1MDLa02PP+dq3z+ia+wsLKqYszbbZv+3gKPPPRuHnvfaQb70yrEIJFEnQP1tk+r5ZEwNTIpXQ1NuJoWJZk04Km/usCnP/8V5tYqFEf3qFh8v7ZJ1qvRlzE5dmCWhx48zb3H9jGU0zvDOcruH825yLksyQQygONA1kTVguy+hndf54LocMSUJhG5NPtySXSwLJMwAbav0ZKmC1PAenQ5uLxQ4c1zF3n+29+h3rBZX98im82pa45jO2yuLtEqzTNaNHFbZTUokMulsHIFSq2AhbKN1jNC39gB9GSejY0SmlyrPY+eQj8NR1P1Ha4hw0M+QShDYy4nZqcYNOBgfw8PHz/AnmIat7pK4FRwnSa1ZpsglWejDcnBcbTeYb70zad55bVX8dp1Hn7gtHKgzwwPkdIgIZcgAeimxqcO3wrQdwPzne9vAeS3AvR3AvZOms1tsHwH0u+Ka78F3N/h/re4zP8aUe7d93MxQP87+s42Xu1YgViBWIFYgViBWIFYgViBWIFYgViBWIFYgViBWIFYgViBWIFYgR9SgR8hQI/guTin5TbyZHUWVdscAXQF0RXchZVKmefeOMdzb57jRqnMUq3OdttRAF0W6eXGNKNP1QWi+W4Hikk/bKA6t3XPJZ+0FKDdPzHOu04eV/3PwwmToUSCnHRVh77qv+12d3tBoHprHXG1K0QrzCvRiZo2FQwT+HpzK6L7dDHuTuz7Dyh+9//LY6k07g6SF1ymDMqdJXJid5co1vwWgN4tU+84sqN4d7EEh4SGTigx14a2E2W+UmuwXG1ydWWNt+euc25uTg0vrFWrCqQHVkJpLa7iwA8Vvka3IoAunePidhYAqQC6EKY22Ha0ewVCJ3QVoW8aGoFt49Rr6jYpMeeGwUixyOTgAFPDw+zbM8HePROM5HMMZNMUxAXeGRSIwLnC4sp5Lks0thB1xd/MOojUiu4VASoV4U4U4d697Ua5C0C/ur6qXOhvXbzA2YsX2SyXVc+2AvAdkJs0TbLJFH09PTxy7308cs+9TPQPKLjfXUcBSALWpJHcUnn8chx20gJ0TcVd76yUqjLoHjnKsq32jTj+PYl0JqBByJZts95qMre5yUsXLvDSuQts1OqU7TZN2SkKoKej6HYF0IVKyX5JqOEKU1IKPD+KcLdt9o0Os390lKNTE5zeP8Wp/VPR+goA68h4C2DadRzfEaD/3m9TL6+ztHKNZ771dQXQ7bYrsyssLZVwHHF7W8qB7svZEwpIluQEC02LItO7AF0geRdk3wrNd0F1JWt0tshggy/nqQybdAC6FgQkk0mymRSpVAqzA88FrsshKlHw3eh2eS6J2+6ug/xevu92r0sE92/+5m/SO3GA/+lf/2curDfJ9I+QHxwhl8+S1BymB1K85+QM//k//A6v/tUznLzrPv7Zv/jf2bAT/MdPf4ELV64zNj1DOpNjfWMD23EYnxjHCGF16ToZA/oyBvcd28/20lXmzr/OcG8Oy0xgWFlajo/TaqjjIwLoMo4RKI21hKlufU1SFnR6B0co9A7y5mKZNS+ljgPDbTLeX6RZrajzN2Hm6B+aZLPUoLxdUTUKaS2ktb2O51axzTpaKsAUl3ujpY6hbLafdG6IUhNI9bFn3xH1vI1SiUJGhmA0GtTx+002yhs0yiWGinlGevMcmtrDT3/wg4wN9jGQlWMyOuzbLYnnl7hvXYHwahOuzG3w8tmLvPDKW1y5sYynJ0hlc6qPPmy3GOkrcPrYfu47fYSTh6cZHkio/ydNEhKAIdBajgw5x7ebPm9fWeE7Zy/y7MvnuL5RpW32EKYkMj1JKmiQ8WtYgYMROIz05rj3xBHuP3WEydFBCtkUuXR0VWl70SVUXm7kGJLdIbNbcqVRYRsC8+WOIaSt6DrpeaGC+VKL0Gq01XolskncBFRtqLVC1Xd+9cYCL73yOm+cO4tmmGpgQJ4rncywvblNtVJF82wKhs3DZ06xfOMKX/j8nzE1s4eP//Kv0whNvvzsS1xZLqP3DDE8fZCtrZJKJ+kv9NBqB9ieSdMPaWs+ekqu5W1M32b/yCBDusdk2uB9R/ZzYKwXv76O09rCdVpsVZr4Vg+2lSMzsoeGmeGp57/N2+fP0axu8fh7HuDXf+7DzA4PRSkhUpPhhJgC0A/dGaB3wlBuVrvsOMxvAvQ7A/ZbAfo73O0xQP8B33HEd48ViBWIFYgViBWIFYgViBWIFYgViBWIFYgViBWIFYgViBWIFYgViBX46yrwIwLoUcS2AugSvbwboCvXqUTYRgDdkQ50idrWYblc5pnXzvLsq2dZrNZYbbYou+4OQEcAulj45CHE9ud7CqJFndQhhu9ieC592Qx9mTQHxsd58PgxHjhyhKKu0avrZAREC3wT56mK4jUiB7hEOAs87uBZ+b0uTlnDUBBW0HrU19xxygpAlljoXX5oEf12J/r32hE7DnQB9GGAp55dtkfMyaHqTNZ8n6QegeekrkXOYbmXEBffj7QNBbDtGlBQBNknFNgqhEkc5YYe6SwR5i2Hku1wY2ubi4vLXFhc4trKCtdXVii3W/gK6BqRFtJxqwC6Sagc6PJ9BNBFvwig24QC0eWr0/ttSQ+9OJDtFk6jTmjbpAydtGEwMzrKwakp9k1OMDU8wJ7hAXrTKQpJk5y4h3eGBzqAZSe2PcLj0ojddaBHez4C6MKTHc/DEciq65G7W5MlOt5sWVXlUG0od/fcxhrnrlzhnOpoLuNJH7LAc3E/BwGWadKTTqsO9IfuvoeH7rqHif5+0hqkdiC/uDBDEtJPLbehgGINUwY1FKDuAHS1nzqLrL8QxdAnlJhzGVYwdFpAi5CS67LtOtzY3ual8xd48dx5lssVtd41xyPsOtDVfpYpBwHo0b5RKQUSIb0LoM8ODbJ3eFgB9LsPzXD3wVnlmo9i8iPX7A8E0H/3U1QVQL/Kc88/yVe/9gTNVpu2HbCwuI3vyVokVYS9G8iZ40Rx5EYyKiHQtB33eff8EHgucFydQ7vc6DsudLWPZXM9fNdVULwL0NWzpZJkUkmSlqWAs3KgS4e4rqn7y+MIHJfnln5quZX77Abr8vzyO+lAL4wd4J//zh9zZU2AYgY9mWJgqJ/hvgyz4wX2jWR5+dmvsbG8QKE4wJlHP8RaLeA7b17h+sIKmVwPPfmCcoS3pDc7myFpJGg3y9iVbaZHiirCff3GZVbnLjBUyJC0TMxkjkbbw2k11fFhiVM79KN491Ajly+o2gvb8VUHeqF/iN7+YV6/ts61bYf84CCjxZyCxJXtTaanZtRjzi2u02i6aj+lDI1C2iSFixbarJdWMayQbDIBbRdc6a/P4Ok5wmQfxZFZEuleVlbXKW9tkk6EjA7kyY/3smk2WdpYVsNLI31FrNAjGXgcnJ7ksff8GHvGRhjM59ElWUPTSVoS7R9wY7PKqxfneP6l13ntwjWqroGR68X2dVquRyadJqkHBM0KptdgZrSXd919ghOH9nFwZoJMMkqdaLVcypUKS6vrXFtY5oXX3uLK0gYlN4HZO4JvFik7oYqUzxg+Wd1B85p4rQah06CYsdg7PsLUyAhD/b3qGJLrpm27hJpOwpRjVmo8AiwroaobPMdWkFwlbHhttUhnvSye21b7LvBcHNelFSYIM32EiST1VosbKyssrqzQcl1My6Kn2Kv2SbNeJ5vOUavU1PP392TYO5Dl/iNTvPHyt/nMH/8npmdn+fV/9EnM4ghPvXSWK+t11useVq4XM5lSKQ89aYvKdp1aPVB1DzW3iZlLEWoeVugw3pOhx22Sd1v82LH93H94Btwate0VWq0q9VabWjskyPQxcew0N7ZqfPXpZ6hUykq39525m1/72IeZHRm8BaAnLI3fPhgB9HeA7ttj2W+JaJchu1tHob5bhPuPDKB3KjjketJd3+73t9/ensoRO9D/um8t4/8XKxArECsQKxArECsQKxArECsQKxArECsQKxArECsQKxArECsQK/B3W4EfMUAP0AVUK/do5+NvRev0WwB6W1LAdVjYLvH0K6/zzZffYLXeZMNxqArY7jjQJQpZ2Q67AF1FnkcgQxzapu9hBj6DPTmGeno4ODHOmSOHue/QIbJhQJaQZOhjCCgLAhWvLLHdAsEFvsrSdTBHUeCRI1kMhwqiS8yzJ33oAVpCosqjzN7dEH03QP9uML37IbwyiourVhBj4NEOPQXPVXy7uJMdh8BxyCZMclZS3abQEKSjCzz3PaWtgu7KhS5R61E/ukT5hq6HZlloSRPfMJTLXyC6dKI3fZ/VaoOr65tcXt3g7atXeevKFTZqNRUnLvHQvi69vbIk1BJ2erblOWTbuwA9VAA9cqCLLrrAJEPfAehuo6H+nkkkyBoGh2ZmuOvIYY7MzjBSzDFSyKnYfRWDLq7tnbb1CI3vjm2P1Iqi9mV7O6MT6nvXl47kNg1xr3bSCkIjoZzlAvwFUIuhdqvZZGFzkxubG1y8fo1L16+zUSrtwPdAut8lAl0B9Ax9hTwPnr6LM6fvYrKvj7ymke24t1UrvEBs11O3MiCQku3XNCyB6LKaKm6/E+HedaFLzrMUt3cAemAYCu7LUg0CtSxWKrx4/hwvnDvPwtY2K+Uq5bZEZycJJcL95sG6kwwgLmcV9+95mC2bhN1iun+AmcEBFeF+35H93HdknwLo4kIXyH8niNS9jG1+5SnO/eN/HoUaAIOPP8rR3/0U9coGi0tXlAP9a08+QaPp0Gw4LC4JQDfR9RS6oeOFkf8/IbHdiZSKcFeQqjNI032emwBdBlRuhehKQnVwdR3oUSy7uPslpj0hve/JBOlkEtNMRA50geeGEYVVdAC6uNTlS6Lau13oXYAe9atL9HygItxzw/v4rU/9Aestk2S+B1vOe+lT9+okdZtDe/rJJnwGe4ssrW1SdTS2GwG9I9P4usXi0ooa7BgaGlbH3tLyEhkryZ7xQbaWF+hN60z25aht3KBdXqO/J6W2yUz1KAe6a7fUcW/qOr7n0LZbtB2XTC5PIpmi7QaqA71vaJQ9U3u5XnIoBTna7Tbjg3l60wlSJuSyPVQaLWxPQgsybGxsUt5aJZ/UGcqnKWR1Cr0WgwM9DBULyiXfqtlsl23WKh5WYYLVWsCTz76IGxqMjw7TbtTYXLmB1ZtnI/RJZjPk0hYpA9JGgBW6+K06mYTBxOgQU5MT9BWL6nxqNBqsbW6ysrXJ4tYWlXaAn8rjW0UaQYJmINcWi9D30AOHoqWR0x382gZJ2hRSJsPFfvp7+0inLORcFW22JbFkfZ2G7ZMsDNA20my3AmwthZbMq30SqMdsE3pt1fcukfVeowquTdqQ+gVXOf7lqiJ95LphEoYajVZLDeSYEskeBgSeo15zTF163m1812Z8ZIhivoet9VWq5W1VYSEVGA0ZJsn0gZFUr12BDHQgySAJEpZJrlBkc2OTynaF/r4+kmaSbDqt0jiCjTkGTJfrF8+yuDjP0PAgB46dwkvlmdtsYg5Mslyx1XUh25NHk2oSPcCzPTJWUT1HyW7gm/La5aD7DvmETlaqTsqbPHBwH+++5xgZE0pbK1SrW4SBR63exLFyTB29i3M3Vnjy2W+RyaTpSek8eOoIv/qxn2JmtF8BdHG9u26gzu/fPnTXLTD89lj1TvnHbR3nMmDXcZp3Sjl+dAD9lrGyTnpJdMWR51S3u/vROxej3cNEMUD/u/2GNl77WIFYgViBWIFYgViBWIFYgViBWIFYgViBWIFYgViBWIFYgViBWIEflQI/AoDecZ8LVg46AD0qlY0+qhbAK2AWLXKfC7ARqKuhHNHfePFVtazbNiVPOqHDDkAXstyJDVcAXaKrfRICKfUo1jwZ+AqQjxaLjBYKHJqY4L6DB7jnwH5SoU+q030uAF0XAJcwo45itT4S/x2Fg0dx6gLUxRke0nBdmq5H03GUm9R2XbUuApFVV+4uF/pOnPvtn7zftoc66b8dgB7gSAe6hDKrgQBdaSeu7qDdpigQN5ujmMrQIzA9YakhAF0BoahvW5ee8q6+AtAFGgpAT1poVpJA3JEaalGx5hpstdoslGvMbVd49dx5Xjt/geWtbZqBj+0H+NIHbiTwFUCPQLqgDtlm6YhXQwRisHbbhI4duZgTugKn4poXB7p0o/utVidaP6ni9Y/v28d9x49zdO8M/RmLPoFvHXe9PIOC0tEzdQDHzbD7QPp8dwD6rai95bhsVatqkUh0gdKyqGh23aAVRgC9ZNusVsqslsvMLS1xfWmJ7Wo1Auiepzq2fc/HShgqwr2Qy3H6yFFOHT3KeLFIXoMeWU/VSx+iSYy666k+9GImQ282Q9Y0SXd0UAMksqgkhs5t5/j9f9l7E+BI8vO68+WdWXehcN+NRt/39Bycg/dQvCmJIilSQVuUJdnWbmzsxipiFbsRG7thhSnJsh32rnzs0pZMeiVLlGRKojjUjHgO5+yenpk+pm+g0bgLVai7Ku/Mje/LLDS6OUPN7lAhWk5M5KAbDRQqX/7zXwj8vvcer2lOCJC4q94FRWODj/V2Gy9eucLH0laFB0y2exYCup6KFt1TnGZPgxNRMgAlPtDwhex6kC0LsmliuljE9MAAjsxO4eFjB/hggB4PAcQrZwco7V6q9wL0wR97L47+i8/Dcdq4vXQFT33zq/j2d59Ct2djq1xDo+kCocoR7vT0otvdhyCGkCm+PXaS913ou3vQyQG+uwd9x4keA3SCl3SQjgznGP5Hdx+5zgmca5oKXdO4y5wi3D2H4t6DuBNdYnBOb/3o+KgrXWL3OwH2tbU1fP7zn4dSnMH/9m/+DFdWGsgNFOH6NnrdJjKGCN9pQvS6yBkKSsUCbJ9gNtA0KS47h7HJPQy41ze3IMsKsvk8/MDnYRhNDmGIIXTYODA1jPbWMjaXrmEgrbIDvR/h7lrkQA/ZgS6JFH3uwXFpeAfQUhl2CgeiBD2Tx/4DR/Dacg1dIY9up4V3PnwKP/6Bd2N8dACXLp1Hq9vD8QfuR9vs4ct/+PvoNLfwY+98GNPDeeR0Hymlg2wqQDFtgDIMel2XY9I7QYo73b/0n7+Bi4vrGBqfiZzYUojF61cgp0oI9THC/MhRVLnZhiJ6GMyn0ayVYagyWq0aqLxcNyhe30DP7HEffMYwGEynCkOwBA2bDRfpoTGYgQyH0hyoScE1YQguSimJAXpaivbtjkXXm0B3ALPdRC6lM0zvmSZcHxiZnMF220LPlxCqaVgepTxo6HoB72O0XuhrZfj8uqGGASQarGKQGzBcZfTKeyoQ0L6pyHBDGtwI+JYlgE73GdWIqLKA4dIA1leW0G23cOLYEd7DWu02KvUuyjULejoP1dDjwTFyhwd8f2QyOVimxdH6NLQzMjiITCoDu1EBNq/jxFQRza11BIGDfL6A4sgEeqKOyytVIDeMuiug3OzAC2jgh6i9BckDvK6PdK4AKZOCLQawfAeB70IJAhRECZWlJZQ0BXsmR3H44Dw0Q0KjXkFoNpBLGbAFFXVHwM1yDWtbVeRyWeiij3c/dBKf++RHMDsywFUWdJ5ODNB/7c0C9F2OdL4WfwVA7wP2N+1Ap6t3T7z73Qkb0f5BW3EC0H9YPzomj5MokCiQKJAokCiQKJAokCiQKJAokCiQKJAokCiQKJAokCiQKJAo8LdbgbcI0M/FEC6G6Ow+9yMHehg3ezNRIwe6uAPQCWrSsVTdxjdeeImPquuiTSCRot5FES7RMiZmkRM1isAmCEJgjiBICD0MYIQhJksDmCqVcHByAqfn9+LU3jn+N41QDz2fGKALFNHOkfBxXDk50WN47obkCg9g+j4qtTq26nXUWm002m0GUoRxCa73W7kJhtwb5/6DlgqBA3b1CmHEQck4Hhnao2pxgoTkavY8jBSKGC+VMFYoYjibx3A2F8WFcxQ9wSARkdc2xgEE3wnqUk88OdAVhWFb1AcewiMXpAC0PA8Vy0G528MrV67jlcvXcLu8hXqvh4ZpMjwPJIUBui9IfOxw4BigUwRA6DoIPcK/EbUQyZ1JEeHkEI5Bvy6Ao5yHczkcmZvFfQf24cDUBLKKxAd97k6k+K5IX0GIYQePGpDePv9Hf+t71aPhBxGtbhe31zdwe30dHddB13FhU2oADwwIsGhYgwC176FlO2jaNiqNBrYaDXat9wcmCGTRQWCHotipM3rP5BT2TE6iRHAcQIqd5x4kPgKOcNdFEdNjo5geHcVgNot8SkdW1Xj90/W8E+FOQJ0c6EG0pmWJo9wjgC5y1DzdD+V2B2euX8eZa9exWN7C7WoVlY4JT1H54IXTH0yJu+l5oCIIIbluBNAtCxO5HCbyeQboj508zEcfoBME64MpWq/3zn18P0B/D478s19Ft1vH+sYinnn+G3jqL7+GWqOFrXIdtiMjDFQEAd2ZtLZDCKLHAF1XdV6rPEbAekQUi/4YEBwnB3gcoR+5wak2Ieq7pzhtdv9SdUHIfvQYnoMHHQig00HgnLrEKa6d3Ol0g/L5iZEjvQ/s+53n9J7AOf0b9aeXy2X8yq/8CoL0GH79S9/CleUa8vk0HLeLtCHBdzsI3C48u4vAdTBQLCI/MMjO8fJ2E4JkwJc05Eqj6JkO2p0OD9wQzCcHOgFm0bWQkT0cnB7dAehDOQPZTBpeKMF0Anag03kqVBMReBzhTgCdUiAIjPZsFx6NI6gGZmbn8fK1NdQdDboi48Pvewyf+PEfw2AxjRfPPo+1zVU8/uEPo95p4ov/8bfh2038/Z/9NI7vm0WvuQy7tYKM7CKXSkEWFdhOgJ6rwhTyOHdjC//3HzzBLnQ5lUenZ2F0ZBDNegWikIWkTKDVsqCrIvJZHdOTwxgspLG6uohbC9cxt3cW+w7ugyiLqDcbuHbjBsPnE3N7kVMNOJ6ApY0qXrmyiP3H7sPwxCxePn8Bg6UBDBWy2N5Yxv6ZMYb9sDpwAh+bPQ/1TheTI0O4euk80qqE4VIB169egapqOHnfA5D1DNYrDVy4cgOrm1VIqSw6oYIeRaoLNMYR8mtHfwhGgg/Bo3UVAd1o0UXvaG92JAE+zanE6y5KPiGAHPL5SGLA7vNcJo25PbPcYS8IItpdF5vlFlQ9Ay2lQ1LVCKKHPnw/QC5f4L2mWW+i0yjSYVMAACAASURBVGqz+7yQzUHzLUzJbRwYkLG1soRiPofS4CBEPcPncf7WBsom0PJFaNk8bwOddg0yPBT0NMx6D7VmB4GuQC3kYPouLNuCIStQvZAHbMxag+PmR8dHMLlnEgpNEHQryMoB6qaLrY6LtUYPgqxjcmIMomfi0ZOH8LlPfRh7RkucrkEA3fYCyLKIX38dgN7fW94Ikv/wAXo0ovODAXq0dyQA/W/3D7PJ2SUKJAokCiQKJAokCiQKJAokCiQKJAokCiQKJAokCiQKJAokCiQK/DAVeIsA/SV+LpFzmKgYdXhTRzOBCREC/Zaf47TJzSzCoeRr+p19CHQA3Nqq4qnnz/BR9310ZRkWdXf3ATo9OGev3nEkyzFE18IQKToQYnZ4CLMjwzg4MYGTe2ZxfHYGOjnUuf+cXIMUfe6DAHrkIhcJn7ADvQ/QCbyaQYC2bePW8ipuraxgvbyFcq2Gar0B23NhuwSxCBNGHdt3/LCvQyLvukp3zoEAOkFUUZUhKjJEMYwgOj/XEEoQYnpkBHMTE9gzOobZkRHMDI9wjDu5CanvmiLfJXIg78hCefTk0A8AiXrjFdabhgJIb18iWB91grfDEA3Px6tXb+DVKzexsLqO9VoN5UYdgazuAHSKdPcIoJMznSg6gV+F9BM4bpkOgWCnEEAUqAs86tcmUKsLArKaiqmhQUwNDeHQzCSO75nmHl2KOqc+8T4858hzAuh0xDMTDFl343MCqaQ6x4Ez+oIPEZV6g/vML9+4jkqzhe12Cy3Lhh2GsMIQdkgR6QIc0oLXlIie66JLzl56fO52j6O8fRpC8MheyaB8IJvDQC7HznJaRxpBcdeB5Dp8HWiAI6dpOLJ/P47u34fJ4SGM5PMYyKQjVzjfA31oHN0TEUCPUhXIJe+SxhB3oty3Oh28dHMRL928iRsbZdyi9dfuwlEUuDJ5Z6MeaLZ5x8kOFCNP6QWScwegj2YyoIMA+jtPH8M7Th8DDTTQtSGA3o9W5tvrnt3k+yLcP/g4jvzzf4x2vYzNrdt4/sx38OdPfAXbtSbaLROmJSIMFAR0EAwXAwgCAfSA46n7Ee4Ewnd3ne8G2/04936kOi8JBugE23c50HkNxG5gGtqQJMiKDFWWIcsyd0LTfUGjO/3H58fa1bFOYJ1gO72no9fr4Zd/+ZehDu7B//6FJ3FtbRuDAxlkdBGnjh/g+HPX6QGBh7Nnz6JRb+HEqftw/0OPwPMCTE7O4MmnX8StjSrSuSIr6tAwBtdMCAi9LkTXRk4NGKA3NpewsXgFw4U08tkMfMiw3BC+Q2H+NCBEsxYuHNviDnSK/NeMNNpdi2sWyIG+b/9hnL+5gaZrIJtO4V2PnMIHH38EpYKB6wvXsN2s4dj998EXQ/znr3wZteoqPvHh9+Ho/BQ69VXIbhcZWYAuyxACAZYTwvI1WGIB1zZ7+H+++h1cXChDMLIQyVGfMVAtr0EIFFimgnQqC8/uYWZqDD/9ifdh/54xfPM7z+DLf/Bl/L1f+Fm8590Po+148EMXFy5dxtLCEj5w/304Oj6D7e0utptdfO0b38Hknr049cBx/OEfPYXpqUnMTk3g1o0rODK/Bw+c3AspdFHteXj62iLUXAaH907gtYuXILgOChkd5868iOPHjmNu7zxDX9u18NUnn8ETT34LVijCVLLo0N0rShBCunuiwRbar2jdU5oJucp5J4+HO6K1B3iyiECm9UTrMNpbJVpzNLxB1RiuxTB6z+wMSsUiOu0mDCOFTttCpdxEz3Jguw5Td5mqBjQNoiSh0+nA0HR4joNup8M9IrqqwghsTEp1TOkOerUK7jt1AsWBEta3atx7fnV1G1VHQE/UIOoGXNeGJPnIqCIC08FQdhidno2W58BVJcjpFKeGuKaD0HKQEhV06g0otI/Q648mQ9dlyFYFGTjouCHavoyOJ2JyZi/2zc+hU13Hkbkx/NynPsoR7lEeCeB4Pg+I7Abo97rF3yiWnfcevha7Ytx3O9J3D1PFn7Pz2Pe4zCmJ5Y3+7W4HerzP8WP3B7Tu7H1JhPsP80fK5LESBRIFEgUSBRIFEgUSBRIFEgUSBRIFEgUSBRIFEgUSBRIFEgUSBf52KPAWAfpZViH6JfYdgH7HgU6wT2JgGAFdsAu9EwCdENzH/dRzL+IvnnsBzSCEqSqwZZnd5+xA78df9wkrQ2ZyYVN0O3Wcg3vO946NYn50FIcmJ3BsdgZHp6egxgBd4thdcsUTvIx6zAmZeCH48KkLWRTYuWx6AVq2jZu3lnBj6TZWNjawsVXBVq3GMNojh2ycon0nyl2IjME/YD0wSI3Pgf21Eb0hEh73tAYMFRQ6AmBuYhz7p6cxPzmJvWPj2Ds2wQCU/p0BejSeEDuc487tvuOZoDCdY6w3n6MkcB86dc9TL3jXD3B1eR3XljdwY2UVN1dWsLS+AV+U4XGEO/Wnx++pC9rzEUoCBALo1ElPmvY7vQkuhRQvH/B1od52im0nR/b+6Sk+9o4MYe9wCeOFLPdwEzxXCLhzf/cugE5cOA4dICcz/eeR/5zcm30HOjnjGaALPNzw6uUrOH/lMjZrNWzVG2ia5vfBc48GOMiVr6h8nW2fWtXZprzzDfl6Uo+8ZQGOg4yuI00x1BRNH1CSQQDRsSE6DlTqgQaQ03WcOkJR74cxOzaK0YEiSpkMw3Ny4kex4wRz6RwjEEx/IYBF38+PhxQcglIAKp0uzi0QQF/EzY0yu9A3223YkgKH0gEI5vV77+NkBxpYIe1F14ViW1BsG4O6juFUCkdmJvHuB0/yQUMLfYC+G3b9VQB98P3vwaHf/Eeweg002mU8+/y38Ptf/o9YWd1As9GFrOQQBvFVpQfjZHkCyCHDx36Ee//2YC3iXWN3fHsEzyOXLn3c9e8MnZCGdEgMvWlBB3zpFImc5xJ3bUcAPRosEUmbnd71qH+djn6MOwF0+n6mafLHfumXfgnZqUP4zf/0DBY2G5gYKWDfzCh+6mPvxdbmMnqdLjzXw7/77d/GlcvX8VOf+jQ++zN/B55rYXp6Al/43SfwF8+c4fsmlUrDSKfZSU9R/4rkQXDIge7jwOQwttcWsHrjEgYyKjLpFETZgE23kOdGMyo00BEDdEGkOgIJoqyi0erCFyXkB4Zx9PgpnF8oY7NDMy0yZseLOHpgmh3h1NuuGAZajoN8qYiLly+gUl7GobkJTAxlIXs2/J4DKaDaBUAMCBDT/Z6CJxdQMRU8/eoNXFuuQMkUeO32ui14VgtjI4PcQS5RAogs4O0PP4BP/+TbMVzK4rnnz+N3/v3v4Od/8XM4cewgrtxYxOTUGDrdHq5duYGTs7OQew5Wlzdx3/0P4pULl/i+Pn3/PvzOf/gq5ufnMT83h7MvvsCDOe97z8MYGSrhie8+i7O3buMjn/hxzE8PoNvqwjVtmO0WFq5fw4njJ3D95iLqLROPf+A9ePnSCv7tv/8iam0TfqqANg128FAFT1LEay+uithVCbC7mIM+yxeoE13kSH5+KeK2Cvq7BDEeIqIu9oF8geP62+02r8Nmow1Z1GA7DlzaI+l60uuL68JxHB74SOkGP1bgevFrEyA5LUzITTw0PwSruY1sKoWBgSHo2QLqJvD8xZuouRJsSYPFwygeBks5qHCwvrQGHVloqSwajom63YWcScEwDDg9C5QDYbe7MJttFAoFHgZrmB2omgzDb0EPbQSyASE1ADNUcODQURw7chCbt65joqjj7/30RzE7VoqqNoRoQESWJPzGwfvucn73M1EiSH53z/ldvedvAaDfDep3AfT4e/Yj2l8PoPfXwOvC9Xv60e/sUrtf2KOvvHfPfKOP/e34ETE5i0SBRIFEgUSBRIFEgUSBRIFEgUSBRIFEgUSBRIFEgUSBRIFEgUSB/zoVeEsA/cjtMzudovzLc4LU7EKPI9ypU5Yd6CICcsPFHejtAKDjZrnC8Pzrzz6PFkXDajocRebIcZdJW+za3ZW9KnkuZN+FFkQAPQPgwOQEDkyMM0A/Mj2FQ1OTDNDp4ChtjpWPADoBfYKn1LvrUHc4d2eTOz5EjwC6ZePa4iKuLSxiaXUNq5ubKG9vM8gKpSgOmCB6H6DTn+OA2Chd+563CJ5HnxGFuEcx7uSpJigcuRup6zdgqKyGwDydw55ZHJiZwYGJKeyfnGRXN3mQCTpHTsp7wHn/SjCBpoEFgSOfvTCC5y4dQgRqrSDEcq2F5VoT126v4sLVa7iysMBx4uTWJpDOUe4UA+86cB2Hr5+gKhFEJ7hEzz3wGPaFvgvB8ziCPq/rGMxkMVEq4cSB/Tixfz+milmMpDQMaArDc3afk1meziUysUcO9Ljam43W8TX3Qh8uR7jT253rR3h6o1rFS5cu4uzFi/znjeo26t1u5DynYQ2RzkdCICsQNJ0PWoOkCwP02KksyFG0PwH0gKCqZbHTlKLCSXOFgBH1zzsORNuGQvUAAlAwdNx/4gQeOHEcc5MTGCuVMJTLRl31ngeJoK8kMnTaPWLBaFggSEeDDhTlHl2XaqeLlxdu4dzCrQigb25hgwC6SMkMNNAQ9dGTO7vvQieAThUFdF+ojs0AfUBV+Tg8M4nHHz6N9z18moE/HX0X6W4QtXvJfl+E+wfei8O/+atotyqoVJfx3Ivfxp8/8SdoNDvodmx0KE4i1CAIGjteJYUOAtzUF38HZBPAJsd33xne//NuZ/rOn/nSEK4j+B2ym5tgPEW203aik4NcEiCLEgNkOghsUiy7LMoM0On79PvOCZgTYO9/rB/hXq/XuQv9fe97H9zMKH7rz17CcrWN0WIaJw7N4pMfexzVzVW0mk1Ytot/99tfxGuXr+EzP/N38Hc/81lY3Q4ymTS++JUn8cd/+TTqHROl0iAGR0ZgU0WAbSGtidDFEIbgMECvbyxi5folZFSC3xJUIweHtgBKNxDBHeg0kEIR7pT8QEMTqpZCq2fyeknnB3Dw8HFcWt5GTylEUfh2G2k5gOt0oSoqtGwB1VYPSjqNTq8L+DbyugQ1tKHLIkyTKgtETueg9UBd9ZBS8OUsLCGDmiWi5YSwafomDKArIXTJh2GEsK0qAoobHxvBxz/6ITz+2AnIgoiN1XX8zhf+L7z9kUfw2KOP4fbSEvLFArbKW1hdWcP+uX147cJFXLn8Gn7xF38Rrm2jXq9h3/wMvvSl/4T5ffPYu3ceX/va17CwcAuf+ZmfwcGDh/CPfuPXUO408D//r/8LRgYLyOkqw+fy+joqWxXMz+/HH/zRn+Lmyib+m//+f8SttW38H//6C9iothAaGTgiRajfqRHoI3TaT6IQkbh+JMoViYe2Ilge/T3uRQ8CeATBXYfhsa5rDM2pooCgOL0ZuoFWq8XrnNabbhhQUwYERYLre7FrXEbo+3xIoQCN1i6lIvhd6J1lHJ8poLp2G07PRKFQwsT0PKRUCa/eXEPdlWAKErR0BiMjgxBDC43tNQQWUN/y0bE9wJARqiLqvRZ8z8VQsQB0TU42KVDXum3y67EnBuhaXaRED1JgI5AMyOkSVqotTE3P4vSpE6gs38TkQAo//+mPYs/4IAN0uof6AP2fvEmAznvNXS7z//8O9Dv7Vhzdvtulvqvj/I0Bev/VOnGg/9f5I29y1okCiQKJAokCiQKJAokCiQKJAokCiQKJAokCiQKJAokCiQKJAokCb06BtwzQ6dvsOM8YoIfcAc3x7USX3wCgt2KATvD86888jxb9Yl7X4aoK91ezAz2GywwfuQ8dDAopRlvzPYbnGQg4PD2Jw1NTODw1yfD8wOR4BD4JNFP8ODkBOYac7bHsPKduXZdcr+TWJoAeAlYM0K8uLOLKwiIWl1ewvL6BjUoFUBQIFH/LcJpOLfYsxu7zO/B8N0W/A8+jyxEhdHZWs6s6YJBC8dB3AHqI/TPTOLx3DodmZ3FgcgoHp6ahi1FnOHX4UuxwNBjQd4LTRSC4HMGe6HsIHPlM0JXBOcUSC+B+cILI5Z6Ncs/BlaVlvHT+Al597QrHnRN4ZoDOPeoyHMdm2EUuSkFj6hd1tpOL2nfhew4Cz+Hoc3JuD6TSGC0UOHr+gaNH+BhLp1CQgCy5hsl9TudBAJ1mGvw4PpkgOnHhXYSXzoMc6F4YDRsQVKVOaILfHoD1SgUvXjiPMxfOY61SxUalikbP5G5x7heXJLiijFBRIWoGH9yPTucYkzRuVqf+bEXlWPqg14NvmVDIfUogjCoDfI+HNgTbYTcxOdIZoKd0PHDyJB48dZIBOvXWD+azDM9FGvSIY8bJOd1/6w9R8OWLqw1cfr4RQH9lYQkv34wBenkLG602TFGCJUo80BBB9L5zXoyqCRige1DpvnBs5GQJeUnGkekJvP/RB/H+Rx/gtdMH6Pc60Hev2LsAOvXYf+BxHP0Xv4Z6dR1r6zdxY+ESllduojAwBMcOkMmOAGH06ATQRYq9jgF6FLF859H7TnDSog+3+67wHX1C6lAnaGxEIyeUbhAPoPTd/BTcwHH/dO0ojprhfOQylyWFXej0uH1oTzCToCa9sQuY4KauMwB1XRejo6O4UbXwL//0RWy2HKQlG3PjA3jw+AG0aluwzB73hJ95+QLWNyrYP38Aj73tbchqOhRFxVMvvIonz56HoKUwMjKKbKGAbrcDq9OFGJLjuw0dNg7PjsGsrWPj1lXoAkFsF5lcCZYXwrMtHrJRpQjcEvxkgA4ReiqDtmnx/UgAnRzCZxc2UHZVaLoOweshp8lwHQuakmIYGqoZ9Fwy64cwVJW/n99rAaEDMWOAZpsEz46SEnjgSYZLfmbBgC9n0DJttDtdFLIGBrIaQruFRn0NomKjkE/hyL59+MkPfQD3H9kLyaPhHx9f+Ff/BqPFAXzq05+BZ9rwHRfnX34Vl69fx33vehfW203cWlrEO9/+CFZvLSL0bDz4wGl89zvfQmlwCJKs4C+/9V2EooKf+KlPYmxiEn/8R3+E9aUb+MwnP45MSofZaWNqfBzNZgs3bizi8NGTePnSdWx3fTz23rfje2cW8Md/9iS6bgg7CEH3VlymEJVChDQ8E5FWSaWdiDYeWhn0WfGYDqWbSCpCx4bv0XoUuJ6g0+mi0Wyi1+1B0zV+XygWMbd3LyzL4nXl+R62tytwPAeW47Dbm/Z5ifZNOVqfrm3Bdz1OEtEkGZoiwxBcFMQ6pgdkLLx2Ea5lo1QcxPjUPLKlSVxc3EDTIwe6CknTsH/fHpidGrbWFzE/dwTdts7972JKweDEMCr1LTS2y5gaKoHuJEoy+emf+AlUy5swHRM9x8RqeR0DuTQ8z0WopKFmBvHsS5fg+QFOHjuK7bVFjGRk/MJnPoY94yUeCGKATikwooTfJIC+y/l9lwP9no/f7UiPBsB2YtzfbIT7Ttf5Pc7zfgrOmwbo0avkG0L2XT873T0TlzjQ39yPlclnJQokCiQKJAokCiQKJAokCiQKJAokCiQKJAokCiQKJAokCiQKJAr8l6/AWwToL7IC/V+cc0wrOdCJQ/AR9zX3I9wJ3iKKcGeAvlnB1599AU+QA10Q2IHOAF0k1zRRai86iDZG1BaSY0MiUEQAPYwi3I/NzHB0O0H0g1Pj2D8xDjkkB2zURQ2KIKfnRf3gEkFIcmYTxA7hExwhyIwIuHRtF1du3cblxSUsLK+wC319q8IObIbtsbub5wOilusd53kfl99ZFrt/SR+jUwbuITiinE325I4nB7rP8e0U076PHOhze3BwZgYHJydxYGqSo8TZgc7ucwLo8XlRbzezZeo+l/k8CR4S4CfgRpCW4DkdDI8JIobAtuNj2/ZwdWkZL7z8Ks5duAQzCDke2CenvaIhlGXuYu4DdGgqO9CpazoC6B5812b3LKjD2XYwkE5jrDjA/e1vO3YEbzt2GCPpFHICkBYihz3hVnKe73af982ebDzu82aC/rFTn936MTzmIQAC6NUKzly4wAB9c7uGcq3O4I+eP8fRyzJ8KYpuh6oBigbbC2B5fhTHTzrR0qL4byVyhgaWhcC2ol5iRYFK/e6+x4MbgmPzoVCFAELkDB2njx/FfceOYnZ8DKOlIkrZLCTfZYhOcdzcz70LoDO6oU5uvj2oTkDaGWxgB/rNW3j5RgTQb21VsBkD9B4DdBqIoDXY70EXdgC67PvQPJePjABkBBosmcAHH3sIH3rsoR3nf1/enXv2nkji7wPo738vjv7zfwzLbsPzewgEC4IYQtYM2KYDSUpxBzp528kdT2xfkgg6RoMrIQnM5xx1zTO4Itc0/xvBy35ighQPFFBUPc2GBAhouMR3EAYuWbT5HhFpPbjOXb3m9NgRHKXvbRBWh8OR2S4cz0VASRP0JCg23/Nh2Ta7hclRLNFaDwI8f+kWfv+Z66jbAdxOBTk9RCmnwek1+SlWtxvQjCxkxUCtWkfeSGMwl4fZM9EVdXiZARi5Ikd1N9tthpIq3SeCD7fTgA4Hx/dOIuzVsb2yCE1w4Vg9DA6NwnE8mGYPIdUg0NfQgA2lGEhR770ga2h2uhAUFUOjkzhFEehLW1jqAopuIHB6yKdTDPopFbzWNOGGMoJQZt1p6IYGQJTQgyQFsAQLtmDxcIhC9yTdcHS/UB+7R/sjVR0I3BWvqwJq5TVogo+R0SKmZkfRam7jbadO4ZMffT+8Thtrt5bw6On7sLKwiMrqGk4dP8m957l0Dp4bYHF1BVOnTkIbH4Ig+ui2Wvjib38BY0MD+Pu/+PNoNhocl/7i2XO4cuMm3vPex7Fn3z60ewGykoebl69gMJuGpip47tlncerEcaiKjqee+iYeeNtjGJmcg1FQsdkQ8c/+zy/hhZcvQjay6Fo2RLqv+eUo5HUQvSxF73moIsr1jo9ofdIaEywXouNClmQUCjlks1mG3o1mHd2eyfHo9H5mdg6Hjx3HmbPnsL6xgXwhh0wmBY2c8qrMsJ7WsiiLnJRAa5fAuUJ/p6QE2q99GsjxMJT18N5HTuC573wTv/vF/4C9e/bhH/53/wO07BB+7yt/AU/NQTSyWFxe4r74XEaG1ajg8OH7cOt2By+efQVdq43hySFIoof69gZCuwvFtTE2UMA//fzn0W02sLq2gtXVVViOhdP338fDV6n8IPJDk/jKE9/EtRuL2DM7jdrGKmaH8/i5z3wMsxOD3BlPwyse3YeiBHag/wCAfnds++5I9zcG6Lu/5t5BH96zGLa/AUCP/70f4863fPxivPOxGLInAP2//B9ekzNIFEgUSBRIFEgUSBRIFEgUSBRIFEgUSBRIFEgUSBRIFEgUSBRIFPjrVOCHD9DJ+UkcgmzCnJN7J8Kd4C2Bz90R7k8QQH/mBQbolqbtAHTq7YZPHbFuBNCpe1uSINkWJNuE5nlIBwEyYYiTe/bg5NweHKbO7clx7JsYY4c2gSOKuKZoboLokYtcRsggkiK0o6dJz6t/mK6Hy7dW+LixvILFlVWslsvcuU3OeO5MJ68iR2lHp8gIZseqxvnucbF3BGd2GA1/HjljSRYBArlNY4AuUZwyd6AHmJ+axME9szg4PY0DUxMcUa8xQGdMCYlcuQQhXRchOb8JCtC5KSr3SBN45KhvWQFkBTbF48fa9+Fz0wfooGGBZ8+ew5lXL6Dn+XxQD7qgaQgVBa5FAJ3cr0TaVAha5OalaHJ2oDs2AoLnDNBtlNIZjJUGMTc2hkeOHcGjxw9zHzelBaQovj2OqSe+ytHtO8MWMTjnnOA7BwMohHytovj8yK1Nx2q1grMXLuDsxQvcf15ttNB1PHach7LK4NyX7/yZYul7jouu7cDxfPg0LBCEDFElWWKQFTgWAtdF1tCR1XVoorDjQI/O0WKArgoBcpqGk0cO4cThQxxpPVLMYyCThhh4kHwC6CJ0SYJCsdz9NzL7srM6GtxggE7rjyAtOdCv38K5G4tY6AP0docd6ATQKVGA+9z7RfEErON6AnpOuu9B930YYQAj9HF4agIffvvb8JG3P7zj/O8b/N80QP/ge3HkX/46gpCuhI8g9KI/B1GnOEFJAsCWFcVb0xsNV8iyAM8x2WUdBCJcj8C3D8+xELoWu58DcvwTDFMNXF7ewOp2D6PzB9Hs9hDARa2yibyh4P5jByB6XTjtGsYHC9AViZ3krXaXwXIqV4Rm5HDxtetY22whgM6d4RvVLfQsi53Nrh/wn2nQJJvJwaYe7Z6FtEFgVkWt6+G1lRbkdBae14FtN5HNqCgMpDiOvr9WhFCEKigQQxmGpKGQK8IRZdg02BCKWFpZRtcyMT07DUNTUatuQHRNGAJdEwuC2YTd2MJg1kBgdxG6Nse20y5BbnhJVjkSnCLjaVyAqyMIcEtRF7ofCjDdAA3fQFcdgpwiqE8R4S5s14q2XEnE8PAwCvksJ0NQlYXXa0Ol+8qzkEqJqDcr3CkviQoPHlD6t6gaMLJFdJwAJjm4XerwFrnbmxz7tIy3t7fRbTXw0Q/8GN7xyIO4cO4Mlhdu4N2PPQrHJGe1C103cHPhFnKFEvKFAWyUt1AaG0NusMSx7TeuX8H161eRSqVw+vQp7JmfQ61ew9lz53gA4ejRY5idm+MBE8s02cV+5PABbFcruHHtGiYnxlHM5vHcM8/CSGXwwEOPQjGyeP7FV3Dz9hosF3B9qgGJh55oQ4mHVui9T68nBIPvGWxhOhvXbKRUHb1Wje/ltCbDMduA52B8dARjY6NwXA8efQ9IWN4sIxAUaKkMGs02As+DoWtwnKgKgsC/5zjcHd9t1DE5NgZZAMobqyhkMtAUBb5rYWZqBAf2TmDh+iVcv3oJuWwGj737PdDzJfz5t55Bretz5H+t3uD9JadLODAzzrEdL19axFa5gmJGR0qm1wcbGV2AadbhmB3sP7AXv/QP/iFa23Vsb1RgtbowO10cOnIQwxNjaPccPP3CGTzz4qsYGB7HxNQUOq02RkoF/NxnfzIG6FEFhOt67Jr//D0AvQ+8l2DRcQAAIABJREFUd5zob+QyjytIdjvQ6Wt569/1NX8tAD3+HrRP3alXiTbn3eC9v10nDvS/zh8/k8dOFEgUSBRIFEgUSBRIFEgUSBRIFEgUSBRIFEgUSBRIFEgUSBRIFPjRVeAtAfTDt5/nXztHvwgXol9+E5sgDkFkmqKBXwegd0KgHVIHehVff/ZFPPHsi2iEgKmq3IEeSAI7w9l97hHyDTk6nBzWkmVCsnrQHQfpMEQmCHBq7xxOze1lgL5vfAxz4yPcr00HuV1BEJ1i5WMIH7LrPALofXBOseZWAHQcD1cWb+O1xdvsQL+1uorVrQqDrMiBHkP0eyLcmdHc9Wv4ftvu3QCdxWGYE7ADmvAYQXECE+Q+V8OA48Apxn3/9BQDdOpANyQRGvWgUyd0GEDi8/IQ0mAA4TeKcCcQR48dO9Cps51j2GPg3AfpVhhiq2Oi3DVxbWkF5y6+hgtXrsL0Az4IoIeqipD66G0bnmNzVzwo8lghgN6PcPc4vp1AvuCQC91BUU9hOJfH1OAQHji4H/cfPICJfA4lTUdRVThGXI8d6Az+dw9b7BCVO7EG7AmNHaOBSNdM2BkIWKMO9IsXcfbSBZS36wzR25YDX1TYhR4QROdDQSCpCCQZluvDIvhFl4eIIOnGXehA6Hoc305QM5sykDEMdv0L7LC32H1O7zUhREoSUUgbOHH4II4fOojpsdHYgZ6BSE5fShQQBB58YAc6Qbu+IzKyQ+8AdFqHtMq3212cu76Ac9cWdgH0LkxJ4g50l7qLKcL+HoBO64EAuhGGDM8pnUH3XRycHMdH3/EwPvL2R+5E58eg6q8E6PFwyOAHH8eR3/r1O+uqn3DAbvKoE5l6xAloe57Hn8fx7DQgEroIQxd+KMP3Q3iOz9oKBI0Fj52+luNi2/Lw5HOv4rkLN6AOTaLa6cDQBNjdBu47vA8/8/EPISd7aJWXMZhPYWx4EL7n4fLV67i6eBvjM3sxODqJr379O/jW0y+ja6tcU2DR9xJlyIYGjwYWICBPsF3TYVs2Oq0uAloLboBW10Gol1Dv9SDKAQaHcigOZiBKPmynC02j8RVC2TIMNQUxVBB6BGFVjv+v1utY29yEomlIZTNwKIFAEVDKZwDPhtPaxmQpi4lCBuVbNzlOnRzhiuBBVaIBCz8QIGs6ZFWD4/pwQxGyqjP0t8n93Oqg3e3xLJCvFID0OHxRhQeKKvcRKhR9T93bChA4EOjetLo8rGC3mxgq5KEKPurl26wvDZFQNL2RzSNTGIQdANV2D05A+xw9rgQnIEhMjl+JrzV1dg8W8ihmM/CcHtr1Cu9FxVwWtmNy5Hkqm8NmdRuZ/ABy+QG02h3uDVdVhddHp9NCo9HimvtiqYRMNoNOl86tDVXVkM6keWCB9kdNN0BDTaQnDfJQqoGuKtHQgR/Atl1kMnkIkoROz0G7R9HzFsNsPVNAx+XA9mhvpiQCGl7ibnnqOadKiPj1Kv4cHn3ij9F6tZDRZKRVAVarBngmpsdHsV2twrRsDIyMotF1sLK5DSM3gHShhHa7i3p1Gwq9jvFwhAxJCCB4Poq5NO8rVy9dRNrQUcikOMWjvl2N4K0sYGpyFK7ZhmO3UCxmcfj4UfiKhjMXriLUspC1LHrtHnr1GiRylhfTKJe34IoKHrr/NOZGBnHl3Iu4+doryKQEiJKH/GCOXww/9KEPobK+hU61iaF0Ae1qAzINROkyVwTcXLyN7XYPB4+fxuTMHLbrDWQzGXzusz+FPZOleICLQiE8aKqMXz14X5Q+E0Pv3cCbt/I3BOj0b7t60GNX+L1f0wfau6PhqRrmrr/vrpDpQ/Adl/nrONATgP6j+9No8swSBRIFEgUSBRIFEgUSBRIFEgUSBRIFEgUSBRIFEgUSBRIFEgUSBX6EFHhLAP3Q7ef4VLiLmP+/C6ATmSa2S7CPYAf1mscu6C650ENgYYsA+ll8/dkzqAUBuuSWJiewTM5BoqVU4hsDdJUc1gokswep1+WuZ4LndNw3P4/Te/fi0PQU9o6NYs/ICLvZ+mZmhpdEUAhkSuQcp3jzKGF+x3keAD0PaFourizcwuWFW7i5soKlNYpwr/L3Bjmb2b0eOaEjuBs50entboAefaTvcotrd5k2UGQ0RTxTzzHF4lLvsUrvqQNZAPaMj2F+ehL7puJjcgJp6sklhk1yEkCnBySISSA9hrP8JPj50BHFfXMHegzQLQAmgG4QYrmyjduVGm4sr+LyjQVcu7UEiyLcCRyRu5w60AlCew67SkNKBCCALssQ+k5NiuGmlADPheh6EFwPWUVFyUhhLF/E8bk5HJvbi9nBEqYKeQyn0zCEyIlOcCXKU96VVtAH6Ltc6Kwtd85TN3v0ns6DjtVqFedeu4SXLl3CRmWbY9ybPYtdoZH7lKC5wgCdo9ypf9gP4PghD0QQnBRVjePEA3afOwgoStu2kEkbyKRTHBvuWz0ElhlDdIuHGXK6glIug2MHD+DYoQOYGR/DeGmAO9CppZ1SAgigKxD4GvevU78TnIO6OZI+dqBTB3q7g5eu3uRjYbOMpXIVm50OLEmBRS5qkfrsRU4D4LEM6v6O0wiUMGBdKSZfcR2ObT44MYaPvuNRfOQddwB634F+j9F/Z0vaiXCPB0IGP/Q4jv6rf3JPZHo0pMH3vijGTvSoOqD/RmtE5JoCcqtTnLiAwKPaAVorNsTA4QEQOwhQaffwh08+jT//3llIxXG0uiY0OYDkW3j87Q/h5z/9cUhuC+WVG5gYKqJUzEM0DFy58BqePXMO84dP4OCx+/AnX/sG/vjPvo1Gj24SOUot4GkPcm0TyA+Ry+Yg0s4QUO+4C4tc044DJ1SA3Cg6jotsRsPAQAZhYMGxO9B1CZ7vot1qo9uzIIoaRIpt9wUEPtUZSHApCUJSMD49CVnXsLq2CtvuYSCfZcgsehb2jg/j4PQEw/O0LEIKPRSyGU6jIPc5QfJoXxFhU6y77fEaVYwUuqaFcrnCDmdRUgHRQMcS4YV0j0dVFGRrFigCXgLsXht2r8V7hiGFKGXTeMdDD0KXfKwvvYZsSsTK2jpyxUHuVSdgbkPC5YUlNLsORC3DgyjkRDfZDQ+oooSRQh7ZlI5GvYpWvYpiLgNDVbBV3mDXu+8HUNMZdHsUn25AVDR4BMO5aiJgNzulPdD6dwMvSsxgRzi9TIjQNA2+T8MCLR7MyOTyEBUVtWadhzKoB50rI/wAA8UBHiiQJJUBe890ubrBtH0IkgI5lYET0phG/MYR7lQhEEFy6vHmF63+su3/mV4XHI/jyvMZA4Ycol0rs4t/dLAIs9eDZqSgGGncWtuEFUjIFUd4WMn1fE6eiO53nwcOPNvkvWBuZoq1eu5738VQsYhCLgOr1+U91Eil0Or12Okv05WgrnrBQ7aQR9NysFJpQC/Q99B4E+zUtpGWREwPD+DixQvI5HP4zCc+jsliDk//xVdx9fxZ5DMyZCWAqAIbW+uYm9uL8tomgp6L0cIQrHYPohSia3Vh0vM2MhD1DIbHpjAyMcWpEQPFAj732U9gZnJwB6DTPqkyQL//hwLQXy/q/V4Yv/P3HypA779GR+sjcaD/CP1kmjyVRIFEgUSBRIFEgUSBRIFEgUSBRIFEgUSBRIFEgUSBRIFEgUSBRIG/YQXeEkA/ePtZ/rVzhEPoPwJ6ux3oMUAnyBYDdALWBNA7AgH07Rign8W276MjSbCpL10WEZI7mLqPCaATKySArqoQe11I3V0A3Q9wet88Tu/bh0NTUwzPZ4aH2dFNMbkR1o/fCDIRXCYQS9yWQEkM0cl93vOBlu3hxtIyrt8meL6Olc1NbNZqHI9OsJW70Hci3CMnewQz+99kd+hrTGZ29a5ygDcBdNeF5zoMzzVyZ0oiCIISRJ8aGcbsxBj20DBAfBBwMySBAToHfzOs7MPzyNXOWcykNcd8i/Aodj6kKGMaFBDQC0K0Ax8N18ONlXVcX1nD4uoGnyfFEDuI4tEJoPvktqdrQS53OggKMUCXGAwxIAp8hvjc4e77ED0faVFCVlIxmEpj/8QUDkxMYt/YGB9TA0WkRSBDTLPvPqcL0R+2IIC+u6R7l02agNdugE5u+o16HeevXsP5a9e5/3yr1kDLtOAKEhzQOShRFzr9PRS4+90iMOnS+Ujc4y1pGgKKc/f8KIretthxXiSXbSEPmeCkSQC9F3egWzBkAugqA/SD83M4NL8XkyNDGB0oYiCXhszB7D6fCvmWadiBEhDoupOLV6RUhl0AneAkDTkwQL9yA2ev3mAHOgH0cqcLmwdL1Aigi5SAEJXE80wI4VZynQsh0oKAtChAcizIto0DE6MxQH/0rgj33cMl90IjBuj/7f+049rtA/T+6u5D8t3v6Zz6Bz8vTkEgVEneaPqPYsIp8j9kJ67ok5Of4t0dXpeVjoXf+9o38affeRGZ8TkQZxccE4LbxTsfOoWf/dSPQ/F6aJZXMDNJ6RIB9HwWq7c38PKlKxgcn8Ho9F488Zffxde++SLq3SCOPxd48IM6m624N50czp5DIxbRXuU75K8mHp1GxZVRoOjzbApWt4luo4p8SsXc7BRc18ba+ibWylWOOxcUA4Go8pUObBeGqmFwbAxuEKDWbDA0VjSZEzDk0ENalSD7NkTH4oPi/nutJgxycgcBXMeDSzCZ9paQIsgDBsLkPleNFBwvYHczOfYVRUVayyKlZSFS3YIcpXY4vseue9dzoMlA6NnQhYCd7kf3zeFTP/lRtKrrmCipyKUlvHL+PA4dPQlZS2N5s8rx9d9+5gzOvPoaAsWAG0qwvGjwSVENZHUVI/kUymsrvCeMDpeQMXTUazWUyxtcS+DQPiBrAEFtH3ACapFQINIQCVVLxJNEtF54DQUh95+TO900TV7UBNj502gmQFPRtW1IVFER0qCLC1mkewhwbYcHmyYnpxnwL6+WEUoKVC2Nnu1y3YFopJiWc7Q9JXPEAJ3+TtUKfQd6fwgqgutRoDidY1pToEkBzEYVnUYNuiIyVM7mCqjWm1iv1DA0OQs1lUOj3eMkENrL6XnSXarKEqxuG4Yi4/Chg2jVtlHZWMPI4CCqW2VYvQ4mx8chyjJsX4RDMf4U9e/34FktaIYO2wc69GKl5dC1A0iKBqvVwVgxj/0zkzjzwjOwHBPHD+6D6lhYvX4ZQbfO19h1OwhlHz27x532aT2F8dIottcqaG7XoSgithtVQFYxNr0HpdFJjnCn9IBOz0Qhn7sLoNN+RgMnlJrwq4ceuOMG3+Ui34lyfxMO9P7Q3e449x/oMH8zAP0ul3m0c+3e53j+a6cfPU6ISQD63/CPosm3TxRIFEgUSBRIFEgUSBRIFEgUSBRIFEgUSBRIFEgUSBRIFEgUSBT40VLgLQH0A7efi+ATezoJohOUiqLcowj3PkCPXNEEYghY92KAvljZxl88exZPPHsW266HtijA6gN0gijkbqYYd4LGmroD0MVuF6rt7DjQT+/bj9P79+Pg1BRmh4cxMzgIRezD5l2C82/R4/h27sKNoCy5N9mlTTHyro+VrW0+1qvkat7GdrMV96dHDvQdgE4Im2FLvwP97sbU6DvHvvQ75lyGz+SuJDhNUcSaIrEDXfQ9BtEjAwWMD5UwXipivFjA+EABenw+HOHOHtU+PI/fc05x5KwmVzO55PvQmP5M/e0UZ1w1bWx1TbwWu+wJnG81WthutRma0+GRHvw19FR9hATMCaCTC18mwShDmqg3e/D5essBOYYDaCGgh0BOVjFVGsL04CAOT8/i+NxezI+NIqcIyNHDEFwhUNovoacLsNuB3ofpMfkgwNU/HCHqQK+22+ygv768ikanh0a3i57rs9PcJ8c2RDiCxO7KlmWjZTqot9uotzpw/ICdrSK5030C6F40CEDR6wCmxsf4yKgqkTqOHRcdeu9AF4C0IiFn6JiZGMPsxDiGizkMZFPIpTRCqjuHyH2/1BUe8MGjJqLM0fF8JXnQIZohqMQA/cyVPkCvYKvdhaOocOlggC7Cj22znEIPqgGgwQsgI8UA3bYg2hb23wPQeagkPvpzCv9fAfq92xc5p8mFTgdBUV7xOwCdgDDFZasMV2kZ0doRPRdS4DBkJOC62bbwpT95El/51vMoTu+DKOvw2i306ls4tn8Wv/S5z+Dg7Agkr4cUdXEj4PXd6zmod7rw5RTWqx383h9/Fc+/cg1dlzQNISrkwJXjIReKlqfObwFWz2RHtCJK0CQZKYpNz2SwbFoojYzw82tsrkMPfcxPTWBuehKObWOtvIWN7QYsGpFQDdihCCeg8QAJGVXnbuj1rS2Ylon80CAy2TRcAveuA0MRIQUunFYT7WqFY9C5pUIQuVIgCAPuOBclhR3zEGWE5J6m4YR4vdDHCNCSyhoEpAWZXdT0OS431AscAy7JInRFRkoV4Zttdk6fPLgfH/vgu7Fw5QIKhouRAQNXrl3H+NQeyEYGjZ4DOZ3Ht753Bs+dOw8rkGFxj7gMSTOQyhSQo3h4v4vq5ipymTSmpyb5vqFIc4pcJ7hPveW2G0BLZWF5AVcmKFQHQecXjRrxfUADK7RfybIMhVMtBHguudSjVAMC7gTWJVmGS8M6NPTk0YhPCF0nxQV0zS4q1RoyuRzvTV3T4efqh5S6IUBUdU6f4ByQMNqndhzodN/IdDe8zlsoQlJ02LZNox88/BA4PXRbdfg29ZrLkGQFPcfh3vjSyCRapo0ux8lnEXgW75sE7AmgO5SYIkvYP78X1fImGrUqRocG0azV4LsOCvk8mq0OulaATqfH4JvyAAS3g1w2zecWqmk40NGyfYiKjtB2MFQoYHJ4EGeef5q3ZtG14NQqMEIHA7rIEJ4Auul1kcoYsF0H733343jPo+/Ck3/6dbx69hxc10LbbCMU6TqncfyBh/Gxj3+K//7cC2eQzaTvAui0z/jU7a7I+NVDD755gP59ke7RWnijqPc3dKD3h/ReJ7r9rlqKuyD5PQA9flmOd6ud2bfEgf6j9cNp8mwSBRIFEgUSBRIFEgUSBRIFEgUSBRIFEgUSBRIFEgUSBRIFEgUSBf4mFXhLAH1/DNApvp0Oguf8S2yyZfejuQmqUaJtDGQJFFLCclcAGKA/RxHuL6HiOGgJISzqJ+cYd3KgR6CWIo4FTYWoaxC6PQgdAugU4R4iHYQ4feAAA3RyoM8MDWGqNAhNBDSK6eVY3l2/TafHDwGPOpmDEL4ssHuTnzI5tcMQ1baJStvEdquD7VYLzV6P45kpFroP0JlXc9xy5D7fzcfvvaD8i/p7P4EcuuQ4lwmgy1C4g9tB6DgYyKQ5CpxilwcMDQMpjZ3n1JVOwDQKeY7zz/ncYgc6ASIhAugEjymO3eaPRaC2YTtYb3awWm/h1ctX8eqVazwk0HM99Mj2SxRGVRmcOwjgELjiJx5EfeEEnAikUy99v5uerg1FlXN/OyB6HiTqyA2AoUwWw+ksTszvx0NHjuHI7CyKuoCCTn3vgERcjBZEP9t/h6jETnTiW7upRkxI+EsEoGlaWK3UsVqp8TlQTDedd6hqgKrxuZNTvUlDA/UmDwpsVCocyd+1bMpwZpDNwwzkjKb4c0mCoak4PL8Xh/bu5WshBz5kGm5wHT6op54GGlKKhJFiEcPFIvJpDVmDoKXEgDcaciCkGcXsU7Q1fR9BkGNIGqUE0Gf1Jai2OiB4fpYA+noZt8pbqHS68FSNATo5aj2O5o8hNYP6aF1ogoCMLHCss2iZECwT+8dH8ZF3UoT7ozvgnCSlAYF+lPtbBejROUVrYPcbu4upuz6OJOfV6tPARORCl8h9Tt3cfohqz8XvUvz6N55FafogR3/3ag20q5vIqgI+85Mfxvvf+QCmRjL89aoioGcRSIzi7DfrDr535ir+8M+ewPJmA56oMZiXVJk/x/VchELAUJaAJVUSBK7L13l4oIRSocDrvi4F6Fg9NDfW4TQaGM2kMTs8hFwqxfCVhjTqlgtfS8FRDbS9AF3HhU7X1HZQr9f5+VAHODmmbdfmqgaZQDAC5FMG5DBEeWWFu7Cz6TR3tXfMHvfH0zAHbZY02EOgXNF0vvtor6J9R1Y0Xjs0eCOSC5i+RhBgez6vfXJj5wtFFAcKDGkLWQOwu1ACD/PTY3jo1HGUVxdQXrqAkaKOdteCz0kMWajZAgIlhcs3buPmahldT4RDq0TRIWpp/r5yYCOob3B/fTqVQjqdZgBOwxG0PzRpX9bTqDXb0DJ5uH7Iznk+B6oVUETINARAe61PCRbkPierfMj3n0GDDJLMcfaOQ7BcgKRIUHQV7U6Lhx/SaZ2d4bZj8UCE7TgMsilVQs/mOVq91upAkDVomSx6jh9VWsSvAfw+/rNEe9rrvNF9KYga96uLocvOe1kI4Nk9dl/TudA5GZkc0rkCTCdAtdmGIKnQDBWBZ7NLPvB9qJSm4ntUQY6RoRLazQY2lm6hMFBEJpXiPnd6PLPnwMiWYJk2poZygFWH265AVyU4ngtXJKSu8XCIL8jQFBX5dAYpTcaFV89B1wSuBrC3KxhQBGTlAGarAkl00bIayOQy/Pr20Q9+BI8+8Cie+vMn8cL3noHnWZAUGgQR0OxaOHb6bfi7v/APOMHhm9/+LoaHBvG5z34SeyYG+TUqcqBbkNmB/lAC0OP183qjc3+TP9gl3ztRIFEgUSBRIFEgUSBRIFEgUSBRIFEgUSBRIFEgUSBRIFEgUSBRIFHgrSnwFgH6C/zd5diBLjA0D0HvCX5EUdX0FjWBe2ReFgCTXOgCsLRdw1MvvIynXjiHTbOHmueiQ1+skuNOYfBITj5m1ORwJYjkepDI1UjAxPOhewH2j09wVDh1oB/dM40jM1PsyCU3NEVwM5ftk0ICepwcHFKNbuRAj+E5fRKFDHcsNz5sdCwLPYr2Jscwu4ajzvN+u3k/ALYfAXzv5ej/Yp2jgeN/5NRyim0mGEhuUVlkxzwPC3ge0rqGrK4joylIyQRqBYYXdC4MPuN+6Z1HZCAUUXyXItvpPXUME0jn+PLIXV9t93CrXMXiZgVXF5dwZWEJlWYbdhDyEVIUtCwxBORrRYHLvhs5PyUJgqZFbkjPQ+hF0dfcwy3GHe50vblH3ILk+RgwaAAghYOze3By334cnJnGcM7AcNZAis6batUJupPBPbrMkaM9zvUVmG/1OwFi8XggIIoxJ2hWJ+d5u8cuc8vz2XnKUfMqNQmDIXq9Z2K12sBatc5x9XQ0u92dfmyKVw8I5hEgEgQGqw8eO4IHjh3GMMW4Uww3RXL7HmTfj6P2BeiiyHA1n0rBUGW+jqpECQwOxMCFQBb72FXPadW03kJaY4TVpWggQ5JhhwLMENhotPD8hdfw3PnXsFKtodxso2E5CFQVvqrx11GSAHV50/AF3R/kmBeDAKoQIqtIyMgSCLsaCLB/YgyPv+0BPP7Q/TsAvQ/PI1QbHbvhz+tFuB/5rd+I7uJ7IPkP2nqitR5Fqe9U3dMf3AigC74Lz7FhBSGaHvAHX/82vvzU95Adm0co6fCoh9v3UF1fwoGZMXzsx96F9z52DKW8BoU6vjlGHag2HXz3hQU8/cKruHRjES3TZVc4DcdohgZBEWDaJoLA49kPcgXTUI1r9tgVPDk2jmIuj55rQhlMY3n5FlrlDaR9H4OahqKmI6cbsC2bwWzD8WGrBhyKCadEANCe5EO2bMg0DGMYEFWFrxEdFEdu6DoPytA9Y3d76DSb3H3umCZHdHd6XXavy4rKsNf36esUyOzcpjh3Hx5HmtNGSNHiPuTQ5/1Bo+GKEGj3bI7DLxQHMDhUwmsXLyCtSYDTQ5o4eOhgMJ+BCgfN9ZsQ/S4y2SICkRIawD3e5ORXMkX4sgErVDjGXdIyHOXe6nTgdRsY0QKETpf3TyOVRiabg+362NquYbvRQmFgENuNDopDw9BTGai6wfdWELhQZJFd5uRAlwRymVNmSfSfSOfFySU06BAlGhBkJ5AuqgLH4Ru6ypH4zWYdjUYNjmthcGiII+ypwsHyQhSHhtg9bXshd5JHnvV4p2R2ToNLUTw8ddfftfjj7SYUqJ9d5KAN2nNpnUiCzwkVFMAhSxIc14PItm8F9WYHajoNRUuh1a5DFPwIjNOQgyzxUA4Nbhha9LFWpcIvSEIQwDB03nfyuSJyuUFYnS7mx0uw66tw6hvIGgosq4dQMQAtj+2Og61GG7qRRko3IAoBlpYWISsC1MBFd3MdOcFHURNgt7ehqSF8yUM6n0Yqncbo8CgEV0BlfQuNag221YHnu9DSGWQHhqFmChgan0Z+YAg90+JeewLos7sAemCbPJySAPQ7O2AC0N/aD6LJVycKJAokCiQKJAokCiQKJAokCiQKJAokCiQKJAokCiQKJAokCiQK/Kgp8JYA+r6lM8wfZCGKcCfKE1I0r0+GRJEjeIWINjPEiOLSAUsETOqsrdXwzbPn8Y2zr2K108KW1UWLcp51FdA0hELUoByRxwACwUtB4uhlhbp1bQ+K42I8V8R4voBD05N45PghPHRkP1Ti8D7FK0ep4xIRbAZQMVCJK8MJEpPrnAG4SP3oAjw/4IP6jBleBUHkYuzDmPgx+hfzB7nPGTzGRx/kkMPU9EJY9PwkAbosQKVeXwKiIX2MQKwUdbgHkQuS3X9iuNP/S27MO0g++g7kBLX8ACY9d3I3S9TZrqLHHwuxvt3AtdtrfNxa28St9U00uiZDZwKBBM6p4z2UBYQkGl0vy+SDus9FcuLSdaG+cI5wJ8kiEEaQSSUAb1lwOl2OGM4RfNR0zE1M4ODsLOYnJzE5WMTE4AAKmsRR7im6NjTowJychi8ilRl2chfALqd9v/adXfYyO3Vdz4fj+exkJmhG7nmoFDcf9blz1HvHxGJ5G7c2t3FtaQnXl5ZQa7X4Wkd9x9FbPzXeUFS856H78J4H78P44AA7vOn5aZQYQNeHI+sJSgpRBD9fKyotAU6sAAAgAElEQVQy4GZzCL4JBCYEOjGFiBsHudMUCBw/5GhrNxAgKDSQoKEXCugEwMp2A0+fewVPn30FW+0OmpbD140c9XRwAjq5dXmwJBouEWiQ4f9l7z2DJLnPM88nfVaWr66q9m6mxwIzAwxAWFrRLklRXGpJiStqJa327mJ1buM+3PcLRdyHjTjpPpzudkMR8lxRWsqQlERSBAmSAkGA8AOM7Zn21d3lfaXPvHjfrOppQKREEpIWG5uN+KO6p13Vk5n/qujf+zyP5zJATyky0qqEnK4hl9BwamEOb7/vAt5+38Uj1zldD5N1PMZ9osHf14H+w25g0bkecELD2IfPlzHZ7QWCpNT3TZ3dfoDqwMZnv/QE/uTrTyM5dxIeEhB8mc+LdnUXGsHftIrHLp/DOx65hNXlZZi2i+1KBS++dgfPvbLOAxIjN4TpuHyNc8w9pVAkNTieA8exIUkCu8HpOnOsEXRZRj6dRj6bRaGYhSMOsLN5C6rr4rGLF+G2mti6egNmt8vO4FZ/gJkTpxCks2hYHoRMhgdUjBBIeD67kynVwPZc+KEPmQZO+PwFUkaSKy66rQ4cy8Ls9Aya9UPomox0xkC71cVgMEBhagqanmCATseZHkR/MGCntq7r6I9MKJIMRRWh6SrDaz2ZgeWG2K81Mb+0BHJWX7/6GnJJHdOFDEKzi3atgnNryyhlkrj9yvNIqiI6Y6e2pKeQn56Dlp7CdrWFUElCSmQYpIeyhv7IQW8wQlYXcPnEDOxRFwfVGhrNFoN91xfQHYz4mlQTSQbnpZlZjqEfmSa766MW8iBy/9MEE0X6j28JlkuizCkNIQ0PkCuehpWCEC65zT0L6XQKkiLwEAI52Qkcj0YDdLodFGemISoadvarkDQNxZlZvsYG1JGuqgioVoROB5rIESgJgoC+B1lSMBoNkUgYHPVPMf0CXceKBieIciSod532Iyn0efCCQisIoPuUXuKHcCnlw/OhagYnCNj2CLIUQKY91A/YNU+Ph6pIaPyKLgJy29O1S+eLTHH1koiEloAYikgIIu47OY/W9lV8/H2PYmWmyIMHFm23qoatahd/9uVv4tadTU6wsG0T/eEARiYNybPht1tIhS6mkypSCkXkewgIoGeSPGjguj7M3ghW30Rg0zCDw1ooCQPFmUV0TRdDx8fJ0+eRMIxjAL0UDXHRVc0AnRzoj8YO9PGGGAP0H/aZIf66WIFYgViBWIFYgViBWIFYgViBWIFYgViBWIFYgViBWIFYgViBWIH/OhR4kwD9eYbDkiBAJszgBQgcAuiR81KWjwF06hunWnMRsAXAEoC9dgfffOlVfPPFV7HdbWF/2EPHcxDqarQYcHJpLpFSwPGgyCpUWYUcCpAoYtfyMKUbmNKTOLs4j3dcvhePXzqPJAQYEDjKnXrDiQdHVvbIPU5v5EScOEXZw83dwxFg58/fDTB/3cffD5gf/7c3/jH9OEAfm/QZjBJElyWCsAJz1qgvm3qtI8c8wRtyf4c+RQKHDNQJ4JDeIgP0u/eTIBFBWgKSBOYJ7PkE0CUV7ZHFa6faxI3NXdzc2sN+s42DZht9iqSmGPNxbzpB9JA4E9EiMUTg2AgcC4IkQ0gkIKgaRxNTdDcJyL33ghg5LQmg2w6ckclR9AmZHPQyZqemsDRdxvLMNFbnZnlNpzUUEzKymsjuaHZEEzwPoiECeng89MAR6NHvikrribQr43XXQerQKeIjAuj0w9QIntOq90dYP6hjfb+O63fu4PrGHTQ6nSi2n/yvPFdB9QMCa59UVXzw7Q/jg489hMVy8ci9rXP3dATPJRoSoduJi5v54HjYIxgxQGcCTDCfTz66ryJsHzzgQJHJ4Rigd70ATdvHZr2JpwigP/8SOqYNkx4TnRUEU7nLmc5Jcp9TMoDHTmSC5/AcqNTVTA50RUI5m8F0LoNTi/N42/kzeNv5s0fQfALPKaHheM385Fz6hwLo9PMIn1OAtx+hQ76M6VCKPp3n0QAAnauVzhC/94Wv4c+/+QzSC6fhwIAkGuzQblS2oIUWFG+EUkbDbDGP0lSeHdC1Vgc7hy30LR9SIg1JN2DaHkSJ0iIEjr6WNRq08BlGK2Rdp6Ec34NrmeOhhwC6qmF5sQxZGnBH+GOXLuEjP/FuNLa2UVm/jebhIZ/vhek5yJks8osreG1nH8/fuAE5YSDsD1BUZNxz5gz0ZAJ7+3uo7FcYGauqjP6gj3QqA8d2UT+sYXZmDufPnsXezha2N25gYX6au8Qp5SGbycC2HWxsbUFVVSyvrGDQH6Lb7UE3DGi6jkwmg1Q+h4VTa/jeS69g76AGX1AxNF0sr55Eq9XBoNvBTDGLxZkiR3sroYV3PPIAfHMAjQaREODFl17F7PIypmeWYeSn2IX+p1/6Cq7f2YZs5ODLOtxQRLs/gqImcPbEAlaLNNzg4pCqEKp1rozQEik+xjS8YKSz0BMGRiMLjXYbtmOzA59AMoHaScc5uc45+n3sPh/3fPBZSUNX9B/vwTyX5bGOtPd5joXQd6BpEpKGju2dbWhGkoG97VEHfZ372HPTs1CTaQxsm88V7kDnRBQaQIk+VhWFv5Z+EzndKY7eMAx0ByYCSYdPqSeUzBFGOQo0JEbpH9HMjRhVgVA9QzR9xZs2fx1t4kIQQftxcgCnhowd9lz8wY9xMpJFXycgdDzkVRmXVqbRuPMK/t0vfQqLUyneQiiKXstO4bBr43N//mU8d+UabKoQGA4x9B1OD5EojaLfgzzsIa8AxbQGIyFAScicxDByLB4EEQIJUkjTUSHH0tOVSsklejILKxChpfNYXTsL07axuLiAX/y5T2JlocypLhRl7x850GOAPtk3Y4D+X8cL3vhexgrECsQKxArECsQKxArECsQKxArECsQKxArECsQKxArECsQKxAr8sAq8KYB+evsF/j0EEQkuhG6AwPXZRagwQJe4O/iNDnRHiCD6fqeLp169jqdevYbNVgO73RaajgmfIpA1BaEUOcKZvhFA9yhCV+ElMUCnLmCKq00grxk4NTeHR+49x8CwqMuY0mQk5bvx5wy5CXZE2eMRoCFH79FfwcfAfvzxXZAeRaT/IKf59/v3vwXRI9Nl5MTnqHVw1HQUJUxghtgegRXqOY+62zn8OvQAcqGPY9s5cjsy0h/dn2gIQGA3KPkcvZC6sqP4dluQuCN8r9HC1kENd3YPcKdyiFZ/hObAhOkF/LXUq8sDCzy0EGHPUCBwNP595KKkDnRyX477vMkhyq5ximFnFykBp0laQBCBZ4on1jUUkgb3hZ9ZWcaZlSUsTWWxkDdQTGpH7miJ4PkYoNP30eADxZQzRKefSz3ttAQVEFVAkI/s/fwpHwhEIKT0/2MAndzc6/s1rO9XGaDfuHMH9U6HI+rJ1R0BMXKKClAFESldxwcffwQfeOyRI4BO4JngOQN0gsDeOHo+mrlg0HYE0Ck8XqDY/zFhl+g8i8LSHUiwQf3SNOAgI5BkVIcW9nojrB/W8b0rV/Hsq69h4PpwufNcGke3ixHkJ2s+DxMQQPc45lz0XY6VT4iALoRYKJewOF3G6aUFXDx1ghfBr8k67kCnc+3vi3C/9zf+/Q+7nxz7OkL9XAKACNeODyVF9fOghM9R3nYA7HdHY4D+LFLzaxgFGvpDnzuem/ubEK0ukqKLtBpyjHhCVVgHy/Ux8mgwR2OntB0ImJ5ZQqE4DUES4QU+nNDje6FqNJATojfo8R0hOE8OYWs4ZOfxdD4Fu7cPf9DEv/zEx1HKpCA7Ni6cOY2N9ZuwLAdn7r2Arz31HTz6vg9iv9PHr/3H3+TYdGk4xMNnTuOdjz3C3dAcXE8A37H548FwANu0Ua81sLtTwYMPPIizp86gXj3Ed7/zNSR0ma+hlROr0DSNHdvf/Na3UCqV8cADD8Ijh7OqYnFpEQYNsYgSKp0O2q6Hzf0qnn72JewftrjDeml1DZblolWvYrZUQFoXIbpDnF6ew3vf9Ri212/i1OIydEnBq1evY355BalsgdMqnJAA+pfx/CvXkMoXISfS6JsOtvYOOIr9vnvOICN7vC91+n2OLg9Fld3LtOcMRyYyuRwPAOxVKnAdB1PFKeSyWWiKHA398H5LMD1A4NO+RX3o3NExHmwalwrwBifyXkQXqGUPOX2DRjH63SaD9Hwuzc8x1XqdnfilmWl4oYB6qwVFTyCZK8AT6XjQ9hEwLKfkBnLo0yJYTn3rJtV0jIZIJlNIpVKoNZoQtCTXRPCwCh1P2uPo+uO7Gm2+fN/58dA+FV2fgkjDP/wIx9H00dXF38tTJNFQEAN0gvHjPnb6XFJWkRZ8rBUN9Hev4r/7xIdQIgAeUgoKICVzqA19fPWp7+GVmxucLEKPyZMkNIZDrpRAtw3rcB+aM8R03kApn4Qb2nAFj6sFPNLcoVh6DfbIgjPss6OfuurVZA5Groilk6f5PNo/rGJqqoBf+szPYHmhPN6nfYSOCYE60M8/HjvQxzteDNB/jKeI+FtiBWIFYgViBWIFYgViBWIFYgViBWIFYgViBWIFYgViBWIFYgViBd7CCrxJgP5i1C8+XgzQnSiGl2JnCaJP/rDMzG/cN+5SB7EIHPR6eOb6LXz3+i1s1KvYbNVRNwdwKU6X3KISuW+5CHsMT32IggxJkCH6Anehi26ArJrgtTo9gwfOnMH9p05hIathIaMhq0kg7y5Fz9J9GPOKCHa8odP5+zvL7/7rxBX5ox5PHiKYONrZ9fy3F4EahsXcD3w3dp5AjMiYd+KHv3s7cSRzjHIQMpCHqPEi8GpCYBfzze1d3NjexcbeIbYP69itNhnQUlQv9W8TPKc1trcjCMlhbiOk3mJNhaJr7N6MXMTUHU+LABilDdDxnowgCBy9zMMT9PWey5BXDnyoYYB80sC9p9Zwz+lTOD1Xwtp0HrO51N1I8TFAp85xlQF6NFTAtmVOIfCjQQp+jAmOiJ7k49Oneb0BoFMPeq3fx3rlELf2DxieE0RvdNocv0zx/fRG5wLFKWuSjEwigQ88/ig+8NijWCyXju4fAWgC6BLdBUoKp1syntIFMHGf0/2lT/Ii+BetkBznNOQgKnBkFY4oc8w+Ocy32z3crrdwo3KIl2+s46Wbt2CRI5W6z0UJLiUKeBH4o/ho5nceDZS4HC1N+iq0yKkb+DixuICTSws4vbyIM8uLOLuyeAT/6TH8UwH0yP9PgFFhhzJzRho+IFdvEDnoCXof9Cz87pe+hj/7xrNIzZ3EMJAxGnpIGRpaB1vQvCFSoo20HCK0ugg9K3IGizJk3YCop1nHvukjV1qCYuQZX0oUce44vO9wLzmhdDo/qLbBcRhejkYjjAYjFFMG3MYe8pqEz3z6U3BHPWQSKi5fPI+bN67D8z0UZ2bw1W/9Dd71wX+GxsDCb/7eZ2E5HnKigJ98x6NYW1lCt9PC6TNrOLE0PR7MAHr9PjY3tzHoj1CrNXDq5GmOY6f49m/89V+g021wrPvDjzzCADefz+Mb3/gGSuVplEtlVKtVXLhwAfecuwdDc4h2p8vn8kari0xpFt9+6nt47qWr2K3UsbS8BiORQq16gIXpIlRC/O4A59cW8P6feDva1QMM2l0k1AQq+1WEoohkdgoLyyvwBBl/8ZUnsLlzgMXVNRiZHJq9Aa5eu47DWgPlqTyW5koIQw/d/gjt3pArCWhox3Y8jp53HBemOYKuaViYn8dUIQfHNtFpteB5DoNyGhCggR9hHNtO5zc52aOajAlI52wT3nNIj1a7zqkFhVwamiRg1O9hNOxhbnYGlmVib/+QJ1lm5hahGQkcHtYwcFykiiXukqeBC0oRIJBO7yuKwk7+7e1tvv5pcIE+T9cY1Vh4sgKPeti5d4D2obtJFbRXMFifLH4eoWEocqDTG+3Z0cf0RvCcb7mmInoumNxO8lDIgU7JDBkpxD3zWSTNGj793oehWR30m1WOxc+VF9ENFLxwaxNX1rfQGFqwPB9D30el1YBGZ3arCfOgAt0ZYTafRKmQRGfYhuXbMNIp3u+GfRMSJQYMTE6vSBoaH8dktoDM1AwWT5zB6qkzOKjWkc2k8Yuf+RRWF6ajlBC6hpwRBEWOAfqxFwIxQP9RXxXFXx8rECsQKxArECsQKxArECsQKxArECsQKxArECsQKxArECsQKxAr8NZW4B8BoN91oJOzjaHzpAOd3NfEwkXAkYD6YICXNrbx4p1t3Dqo4Fa1goN+h+PdqSc9VGRAUSKLL8d3k3OPOoxFiIEAyQt5pRUNaVnDfGEK55eWcY7A4XQep2fyKCbVow7rCHhEzJUgygRsHD9EkUv9DQeNv+nH/xP50RDB+MceRcMz0B9HCjNUjLpxqatZksnRTepFbsbjgfKRK5J8j1GHN2lqByFsgj2iCkHUOCK+YztoWxau3tnC1Tub2Dqoo9bpodYdMLi0QxFOKLLTkiCYQJH7ssSRxQHFAocuVF1juES/03NdeK7H0C2kjnUGogSHyfpOMN2DLCtQNZ2dodTx6zs2RM+D5HvIaCpOryzzWpubxtpsEQtTOaRUBWlVZoc0Oalp4IF6xumWAfq4O5gJOcF6jnAnB/o4wp2GEiaOUHpfjhbhWwbovR7W9/exXqngxsYGbm5ucrw0d9yT6398XCiCXiewZhh436OP4b2PPoqFUul17m0G6H4IgQC6H3XS83Gic4QzyscAnei6EA0+0LEiYMgmekmBJ2twRQUWOWsh4PZhHVd393FtZ58HHWi5ROVVHYEkwXU8OG4UTU4x0xThT1oTQCd4TtHNBM8JohNAP3fyBO45tYbTK4tYmSljZbbMAJ0i6I93oP/jRrjT0AM58YkWqjzCQm98ivK17HJsOQ1w7Pdt/M4Xv4Y/eeJpGLMn4IYy69hvHiIp+Xj/Y5dxdqmElGAjtHscQ04OZIgSkukctFQOvihj6Ir43pVdfO/KJkaeH7mhaRhEFuD4Poa2g0w+y65hl7STZNi2zbHWxVQS+sBCY3cLP/mxD+PiPafQ7zVxZ+MGBNFHImmw2zyRTiORLeCpZ1/E7c0djmbPIsQHHr6My/eex/7+DkTBR76QhjUcUGADXzfWaMRDKJ02Qd9FmCMTiYSOrz/5VYxM6s2W8K53vwt6IoFEIoEnnngCF++9FydWV3H9+nV2S8/NzaLRaPI176kJ6MUZ1Dsm/uorT2J3vwHblzA3v8rx6RQVvzQ/jYxGd6APXbBxz+kVaLKA66+9hv1KhaF4Nlfg2Pfy7Cz2ay3cvLOJ4vQsFpZOQFRUmI7HIHVzawe2NYJhaLwjkWPZ8ULWnY6t43tQtQQG/S4MPYG1EyuYymfQa7dwsL+HdqvJzwWKQp3kIWRFQyqbgaDoPPwDSmPgIR3yt4tcrxBlcNA+KCHwKHZ/BFUCprJpjjXvtRvo9zqYm5lFKpPF/v4+g/1sLgc9kUTfcTGia0LXeQ9jOE5OdKo+EATWdHd3l58LSHN64xoKUYQjS3BonxtDcnaYs/38bnIJbzo0IMOfI+c57QO0p1NvejSUw2vsXo8e0XggbLznTBzoDOhDEWlZxmpGhNzdxqOrRbQ3X8O1F7+H4ciGki4iNbOMPjQcDCx4cgI0jNbs9ZGeykJwbITtJsRuCwUpQDmdgKFLEFQf3VEXNlVvQIDrUE2GCE2mJJfoOYeOMwF0SU8jUyhh+eQp9AcjzM/P4Rc/8zNYWZiJAfr4meL7vRL48V8dvLVfIMb3LlYgViBWIFYgViBWIFYgViBWIFYgViBWIFYgViBWIFYgViBWIFbgv1UF3hRAP7P9Ius2AXEBO9AJoEd9w5EDfQIcInhO7IwAuisBLcvEtb0DXN09wLW9bVzd3cJuq4Fh6DP4CDUF0Cium4joJCI74pIM0AOB47QNSUVSUlBOZ7BaLuPEdBn3r87hvtU5zGSTkAnYEMgMQnZQc9e1NI4cP37kj4Pz40Xox7/mH+Av5cchPcUYk17k5qaOYLqVFAmyKkEkoB35vo8si2EYcJ9zEJAIZK2liG/ACgJeHG0uquy+POj2eF25eRtXbq1jt9ZE13TQs6n3XEVAMJei3smFTv2+CnXlEuik++NwfLyua7wIdhIEJKesoKi8CKJHBvGAO89h21BUDWoyCVlR4domPCvqQxccB4YkYWV+jjvQT87P4OTcLJbLU5hKJVBKGUiIAkeQqyEB9BDyOCL+aHjgKEKAwDndTy6OZ0g7ObcoDZpc6OQ6fj1A38V6ZQ+3Njdxa3MrcqD7PoO/SYS7KstIaBqyqRTe/cijePfDj2GhWGL4PHGfTwA6ZSqTk1ohNytF1/OUyBigw6MxkfG4CA1tRB3DFNtPmgcE0CUFQwgYAri2vYeX1jfw2uYutmt1bNUa8CUFkp5AKEoMeR3LhijLrOsEoFMX9RFADyL3uRJ4uP/8OVy+9x6cXlnCbD6LmUKW4fnkcXC0/j96BzoBdCs6b2nggcEhgfHxJsAA3eUhjv2eid/+s6/hPz/xFBKlFVh0bntDKL6NS6eX8KmPvg+LBR3J0MR0Tkdo9WAOB3w968kUlESK3dM2dPz5E6/ij/7qWXQGFnKlIoaejVBR4SBAq99n0Eq91Y7rQlE0dkxbpompRBZK10Zjbw96SsHqiUWEoovtvdvIFFJIZZLY3a/gxMkz6I8sbGxVkEzl+NJUzAHOTk/hxOIsqtVdtBtVeJ4JxybgG0JTFCzMzXNfde2wgZmZeViWjXavi55psjSu62N1ZZkBM1V137h+nWPbL9x7D7vlCXhbdO0R7DUM7nw//8BjOGz0cev2LhxfgRPImJtbRbPdwdat2ygX80irtE+O0K7twFACqDK5rWU0GnXoegInT50CVUA0Wl30hxbvA9n8FBKpLCRFgaLp7KDfP6yzC3/kOgho6IYuPEmFIKvcDk6pFJZtcS/58sI8ysUC+q06KjtbMEcDFLJZZLI5vlgH9JgFcr7nINIxoH2ZqiEEiSE6jwyNYTp9vTlykE6l4JgjdBpVqEKAYibFsfCHe7tQFRlThSLDbnL4266L6Zk5hJqOarfN3fKqpvG1TXumaztwPDeC3TTe4tP54CCdTiOdSqPabMBPqBz/Tj8zwuEExEW+3/RG13RULxExdWLr43GxaG8eP/MxVKf/Ji704wB9PMzFPw8iFDXFe6DaP4S7dx0fuLiItakE3F6bYb+vJNH2FFzbq+PqThVqrgA1lcFGZRuiGCC0hhC7HRiOibIqIKeIEGHDCUx4og9RV3H6zHlk8wXcur6Odr0FMYiuw5HlMkAvzi3h5JnzKM7M4c7GFkql4g8A6BTh/vY4wn382uAf4GXBf6uvQePHHSsQKxArECsQKxArECsQKxArECsQKxArECsQKxArECsQKxArECvwllTgTQN0dtodRbj73IFOlJwcyAzQx2XdHOE+WQTQZaDr2LhTb+F2rYUrm3fwyuZtbNYO0HMd9F0bIQGPhAbIVGo9NmFz2XUY1UuHEmSI0AUZCUFGPpHAbCaDuVwWD59ZxcNnV7FQyHIcOK2IRUdOQYrrps7uiIZEN/xY3gjRf1Dx+d91OH+Yv6aPHw/D5/Ei8EIQXVQkSKoMUaL7F+X+ErAh2ENuZu7dZaczxdxHHdlWGAF0NxB4NYcjbNfr2K41cO3OJq9qp8eR7hbFicsqg0WK1iYHKHUHE0BniM5kyYMQUveyDFVR2EluDYawLQuirjPcpd/PkcvknrcsBKbFccmqkYSkqXAtC55tQXBdXtTRO53PYjqXw/J0GSsz01ieLmG+kGMnekaVkZYlhkhKENwF6JOJA9aVPpiArHGfPQHzY8g6IFe+EAF0Wo1BD3cOKrhzWMHGzg42dnfR7HbhkquVnNx05OkcGQP0TCqJxy4/hMcuvw1zBYrBvgufCUJTTzs54UUaFJFEqJRmwHdtPOwQuBxzHQ0/hOwYdrj3XmDHrk8R7oKEju+j6we4cmcLL1y/hatbO6h2Bzjs9RHICgRNR0gDDrYNlwA6xbcrCjveRRq0CHzuP5c8j3uSEwKQEEK87eIFPHzfJZxeWkQhleABhUl/+zGUfVS98I/TgT4B6DT8QbieruHIhR5Z8aN4fysQUemO8Ft/9lV87q+/Db24BMdzoIVD5BICLpycw3seugDd7UEcNTCfT8AetGCPBuwWTuby0Iw0g1joBXzjpSb+6K+voNkdIVXIodbtMjiUDQPd4RCJVJrzHAgaawkDjuNhMBwip6aRD9PwTQe7+5tQDRFqSoGWkgE5hC94aLbb0HUDnhciaWQhizIGnS4Mz4Jm9ZBURciU0+3bEEIXoO5p22RAOV2cQq1WhzW0oetJOLaD7mgINZNjV3un22V3tK7RqAMN+wTsTF9YmGcA36g3GOYSVFdUGb2hi0xhHoKchJEuwAk17Ow1sbh0GpbtoHlYha5KUAML8+U0ptIqr5CGGkQPpjXCzOwsw9SDahWdXh8Sw3ABg6HJbvLZuXnuEn/+hRe5L91IZ3j4w/Ko5V2AICk84MGVDlTboUhYmJ9FqZDHqNdBtbLNxymp65iZmUYum4fl2KjVGzBtF0Y6jVCSMXL96LqgmHUC6LyicHMa0lGVJGRBYre0Zw7hmiOG6EldQ0KR0a43OIq/UMjz8en3BjAdF1IyiVBXYdmUQwEYCQOKqh71nnM8uyCwpr4fQJIldqq3+30ECYXvD+21VL1A1zCT8kkv+tEwD40P0FZI/ewRLPepZuIInBNWp+2F9qy7IJ3c5sffaB+1fBlp2lu7FQjV2/jUOy/go4/eh4wCGEYKXTvARq2PJ1+4iqdevYXU9CyUZAYvX3kOqgYorgVl2INhmcgLPozQgecMMLB6kFMqUoU8fvqTn8L58xfwx5/7PJ79zjOQ4PEgAjn3RS2Jx979PnziU59GCAlf+NKXxgD9Z7F85ED3AHsEigL41fPviAH6+CD+ME/5b8lXgPGdihWIFYgViBWIFYgViEDj04UAACAASURBVBWIFYgViBWIFYgViBWIFYgViBWIFYgViBWIFfi+CrwpgH527EAnUMh82qN+1AigE9wiiP46B/o4gduXAV8C+r6Hve6A10u3b+H5W9exTnG/lom2NUKoE0DXoxj3Sdm1S13YXuRA5z50BZogQoOElCyjoOuYSuh47J5TePSe01guFWDIIgyZWl8jyEEAnVy8HOHO0duTIYBxz+0b3ec/KkQ/+mv6sW+cAPxxpP0E5hPQJ1jGt+P/BIng1DgyeOxAn7jOGaNTB69IS0TIzk2KYg95dUwLHdPGfquN25UK7lT2sX1QxdbBIf+7L0XOc3I4B5LM0eIUZe754ZEDnQCtJBAYYoTFi0C4OxwxzCUwJRpJCIoCgWLUCUiaFi9Bol5qnd3SgecicB1OAGAITbHJssRrJpvFXKGApdIUTrAjfRYlgr0JjUG6Qu5uTkimk+b4hMPY8hllJPOBC9mBTk7RsRN97GJ1AdBqjQbYaVSx2zjEzsEBdg8P0O0P2IHusVs04vJ0vuqqipRh4PK5i3jg/AWUsvlx7Dk9BoEfBwP0wOP7RvBcFaVx93HkQo+6393I2S5LkeuV4vIhwqO4fFHCKACqpoWaaeHKnU28eP0Wbu7soW07HL3P0diyAh4GcD1e3LE8rh6geHtKVaDYZtgW9x/nNBVZTcXDly7ikcuXcGpxHhlVQUYbx+OPI9zpiDH0u3tVHW0Ojb96Atf+x//9aF6l+OH34d7f+Pc/xvZJDl0Cl+PIfbq3FHXNMwV0TD34vguHOtD7Nv7DH30RX/j294D0NA+FKP4QWtDH2rSBj7/nfixnRRh+B4ZgQQwpdn3EAFdQNYjk6KcebbWAp9eBP/z6OpoDD3o6jWa/D0lVIMgCPNeOStgJE1PffTLJ0dWWF0IVdOTkKU63aHfrUBM0hOFCSchw4WPk0v/pHFHh2y6yRhLDVgtWp4k5Q0AeJhampzA3U4ZhqAg8m39f4Nu819C51Wm3EY1a0H3xYAc+hl6I7FQBluVgOBywK5xrHGjowqFzSMBoNBzDdY073WmwZuQIaA8DWJ6MXHEBVqBhu9LE7MIaFFVHv9XCoFuHIdl4z6OX8Mh9p3kgQQgsFEqFyHXe7kKQFQxGJkfHq7IC13U4Jp6SDi5dfhChpOE/ff7P8aUvPwEpkYHlU1e5xMfO9RzoGg100OF0cWJlGelUAmZ/gNrhIYb9LmRRQiqZwvTMDDK5LGxzhF6nBccaQZJoOEHF0KGYfZ0d44KmYWTb8AIPiizCcn1IchLm0EZCU5BKJGCPRvBtC75lYipHKQA++v0+O+TJqS0rCrq9HjvbU1MFHvQZDkcUGsH3QaLHbFrwyDXvujCSKUiKipFFv9ePQDdbyskRT2cLDSxxmTkPsfApPHagR6HziJ5PaCOiPcgLjhzn5FrnNR79kcYO9ugZ5+4b7bJeKCOpytCHdaB2GxdndCylFbT3d/hc9+UkHDWDugXUTB/TKycg6QZefuV5iOEAGPWgWybSpINvQXKGCHwTgRxA1hUkshn8xPvfj+XFE/jKX34VV16+AlEQeShnYNo8iHLpwUfwoY/8FAJRxle/+lWcWF3Bv/q5T2J5vsx7n0QXiG0Cihg70I8dvxig/xhPEfG3xArECsQKxArECsQKxArECsQKxArECsQKxArECsQKxArECsQKxAq8hRX4BwToYQTQxw50BuiSfBegj+E581AC6DIwQoC66aA+chmeP3PtVVzf2UJjMEBj2EdAAN1IAArFko9dx44HEFgigC6pvJRQ4KULApICkBZFPH7xHB6/eB4nZ0rIaAQRFSiixLBTZndgBBDZPU2udKrhHYN1Ol5HTvTvF+V+HKj/wELUY994VII+foftlRG4j3qzxyXxk47dyZ1j6hJ1gPu+x3CHAToVK1NXOQEeBugCg2I3DLHf6aLS6WDz8BA3N7dwc3sH9U4P9S65z0MGLiK5aMk5SjCXus09AugB95/TItinkgtcJHhLINCBbxEgN+E7LsRUKloML8mxLsIlIGVSZDf1qMscm0xgizrMNYqdlmROASCXekgOyYSOUiqF+akpnF9dxbkTq1jIZzCbTaKQ0KI+dDoOXgiByBdpRPpIBM0jV/4EntOtdwTQqTE+6k6eBKl3rREOuk0cdhs4aDRw2KhjQBCOnLNBcNRzTB3J5PY1dB3nV0/j/OopFFIZHiQYe6ih0AAG9wYTQPf4fGKAzl3HXIDMQwMcW09DEKrCCQouOf1BEF3gXva+62G32+d15fYGXrpxE7crBzBDASbBNOq55kGA6ByNzpNoJyH4TceHBhJIy8Acsvu8nE6hlE7j0fsu4tHL9/FQgiGCF2lJj2ECz+l2kh7xj+NApztLR4BuSUGJISRdZ9xrTxHufhThXjc9/N+/+zl868o6BkISqXwRku9AthpYSNn41Hsu4NJCAuWEBcnrQRaos9mBQJ3bpstR4twRb5Tx9esifvNLN9EcBdyvTTkAghCg3ThAmsIsQhuhZ0HVFGSLZXiiCsnIoNNz4ToypnIFdDs19HpNJJMJyLrK0fuUGjA0XWiqDnc0RFoKYLfrQL+Be2eSuG+pgHtOr6I4VUCKrg1RgOc5nOBAx44cyrZtwXHscRd3iN6gz6CS9jZyOtO5w1AZISc9TPq6qXZCofMI4Bh4k+LfBw6ubdVQ77mwfBVtU4ArGiiUl2AkMxh0W9jfWUchEeDTH/sJPHRhGZ3DO5ACG2fP3YP9agt/9CdfwP0PPQLNSHKMuaZKKOYyHI9Pej7+rvfCU1L43f/8Rfz+5/8SnmjAC3QosgJq15DgwFABTQmgKwLWVpfQqB6iXmtwLzhCikAXORKekgJCSUBoD6EGDiTPZuiuaAYcQUGPyrwTSTiihMNGFZIUYn6uzHuL7cvwnAC5TIbj10f9IdJGEtWDA+iqAj2hQZZpnCRArV7D8uoSA/RrN9Y5YWN6bh6266HZpWEK6l7PMbgfuR5cBtcUGU8wP9pT+Tp2XH6+IGBOwzleGO29tAeF472HzmN6DqFzmhJRJs8ZHEQxjm3nZxqC6+ymf0PCyesAOjn4ZTj9FtJuF3r/EDm/DdXsYNhqIJnOIdQy8LQsPC0DU9SgZ/K8hx8c7MBQPYwah9BdC0VVQTJ0IfkmVDmEltY5gkWjugNVx2hgotvowjE9TsWgNAwtmcb03CK6QxOynsLJ02d5KGF1ZQU//+mPY2l2KtqTBarroBoPEb967rHYgT4+hjFAfwu/yo3vWqxArECsQKxArECsQKxArECsQKxArECsQKxArECsQKxArECsQKzAj6HAmwToL4x/ZeRSZosfue+CkOG5RDBi0oEemayZAwZSBNBtIUTb9dFxPDy/fgvPXruKq9tbOOh2cNBpI9BUdqFT1DhBJnJcgwC9Q/HiAiRFgyRrkCnOPYhiv7XARyIMcPnUKi6fWsHJ2TKmcxmUs2kYioqkonFn9cR9G45z5eljAuuySCB07A/8QU707wvQj7mkJwcistveNRsSQTkeRT9xVk9Q5jFX9cRdPfmGgKLb6T8hREDAjeKOOfJYgBWEGLgu+o6HzcMqtqpVbB4cYGv/AFuHhxg4DneiE7wVVB2hovH38fcTHKQO4jAcd4GHzKgV0oLuLHXRMwiPhgzoLnoyxZDLUQf6pKXd9zkGmR8fG8Mjdzg5aOlnEUQnJ3owHMIfDpFSFOR0nePcz66s4OzyClbKRSyVCpjOpGBIAhISRZUTQB8PG0zAlRhCkOj+khufVuRAJ4hOEdQEa8kXSjHThHCpt7ljDdAxB2j1e2j3ezAd+2iGgaKxaRH0pGh/cuIuluawWJxFWk9QSP2kwTuC+gTQxxH3siBCIRcnHXNmoCF8civTOUqpB6o6BugiA/SRH2Dg+2iaFu5U67hdq+PG9i6ub25ht96Er6jwZIXdsZ7vR85XGkagc5+i/j0PEsWPSyI0SUJgjhCMhkjJEpZLRSyVS3jw/Fk8eM85LM+UxrHuVHcQgT4G6JM5hDFEP75v/MM50Lns/BhAp+MxAY0hhMCB73mwIKAxcvHrE4COJFKFErv8g+4+SlIbH3tkFfcvJlDUTch+n6PJLc/n+OpGuw/TIZeyglRxFd++o+APvrGDeo+c5T73x8tCgF6zAtkbQhNsGKqElRMrePgd70F+bhkH7RG++dTz2D/sYXZ2FsN+G/1eC5lsGrKmo285cAUZupHGoNuFYI+Q8IawGxVcWp3FBx48g3NzWUwXsnA9F91ul/vKKdI8mUryEAzB8zCk+ykxGKe6BnLBE0C2XYevE4oPp4QB+jydR5PEAfrYcRz+fDKZ5EjyWnuIatfB1mEHL1/bwvpeC6nSErvRD2st5LMZhE4P7qCKn/7Q2/H2y2tISTZ0KUBxqoRvP/09/M7vfw6//G//Jzzw0MPo9/rY3dlC4Iww6HYgSQre/b4PwNfy+I+f/Tx++3NfRKimgUCFY1k4dWIR73z8Aaiig4QSoJRLIZ9LYWN9neF5NpOH44QcV1+aLaLSGuDJp59DdXcT5bSGdz30Npw/s4SBCTiCirYdoGM5eP7KVdy4fQOlch5vf/whXDq/hmF3CM92MDuVx8ZmBY7poJDL4dVXX8X83Bxur6+j0Wjgkz/7KdTqVXavP/XMd3Frax+tQQDT9ZEtFKAmkuy6N10XqVwBSYqU9/yog5361yWJrzlKB6AEDO40J2Au0XMPgfaAFyWF0N4mRqQ8AujjmR7ejOjfxxHub9wLf9BzNO1aihgiNHuYTwLe4R3ogxqyogN32IcgaRCNAmDkMYSGngskMnkEkoid3U1Q24lgDiGNBgzRs1KIfFKBYVDNQRIuPIxsF7bjInACCJ7AYQyW63EiiZHJIVMoYme/CkkzcOG+B/jaWVxYOALotPcptN86FteM/Oq5R2KAHgP0H+NlZ/wtsQKxArECsQKxArECsQKxArECsQKxArECsQKxArECsQKxArECsQJvfQXeFEA/s/08P8JJ17NALmZyDBPQFiV2WhLo5rcxQCfzKQH0QAYcERiEIQZBiBdv38Yz16/jtc0t7DTr2G024CkyApUAuhJBDAKJBNBdH2IospuQIDr9PkqWpS5oyXGgeA7OLczg7OIM1uamsTJTxtJ0GVk9wUuTqDl97ED3qIM8AqQUx00QneH63wfP/xZEfwMsPypUPw7QiSeSDZsKselx0B0nZ700vp3YgseacUR59ItCJqBAIAIeOa7JoUwwWxAwcD3UhyYaQ5Md5ze3tzmy/aDZxEGrBZ9clJIIX4piwemW4TLHE0cOSf4t1AfuUzx+wJCWAHoEXAV2wKq6ztHOBKAs6g/3KAI96mSf9LFzHL3nRZMS7ESXo8EE+jnkou/14fX7HLufVBRMpdM4vbiEM0tLWJufx8m5Oe5DT6siMqoIiSQan1PsxiewJUdLEAl8ccByFN9OwwWM+KOAcnqMtFzqh/c92L6LoWNj5Fpwx1HN/NgJoDP9JrlpgEBETk8jm0iPz5UIyU/c2/RTCaATgaKMhUn3Mf+IIIx0cf3osasaBEWNEgIgoOt6aNkODvsDXNvZxfWdXdzZP8Tm/iFqvT7ERAJignq2PYaGNNxAsda0yNUeUoQ+uYUVCTrF5Jsj+IMBx7efWVrkdWntBC6eWsXCVAG6EPW3TxyyUdw0XZ/RZflG5+Q/HUB32YFMAJ0SKH79d/4Q37pyC30kkcyX+bF7rQoMaw+XlzScynkwghbUcARVFmA5PlKFaTQ6A4wsF0Yqg3R5Fa+28nhqw4MT6nxeDvsdwLNgtvZhtQ8gOH2kDR2Pv/Nd+De/8m8xf+IkvvPqAf7P/+s30DfJ9TyPfq+DXq+NbCEHSUugNTRhugFS6SwGrToKmgCpV8VsAvip9zyC0zNZ+IMm+p0WOp02BoMBO6IThsZDKZToQM5zgub0PkWwExynhALfF6Dq9HUCfN9ngE7vE4Cnpes6g3N6n96y2Sw0TYeipzA1t4xaz8LfPPsqvv3cNQRaAUZ+Frt7VayunoChBKjt3MQ//9A78NCFFczmNBRSOlJJA3c2dvCnX/wyPvGzn8E9ly7CtEzcuHYdvVYdo34PI9PCvfc9AFdO4a+++QwvUU0jqVGE+hCn1xbxC5/+SZSmUkgqAgLPQyGbxPqtdWhaAplMHpblIZvNQEupeP7mPv7f3/ocbl69gtl8Cp/56Z/Ce975KPe2Z4sFZEpJbNWG+IPPfwXf/ptvYX6+hI995P346AcexStPfReDThMXzp7D+q0NpIwk1k6sMTifm5vD0898F1/4whfwP/+7/xUPPnAJf/m1r+O3f+/3oRXm4Sl57FUbnLCRyuWhaDrXN3QHQyRSKR5uoeuTrlWC5NTlTschIWt8LVPqh0v7Cw1d0bFTqSc+Sq7ga+coDENkiB6liVBuxLhhgnsc6H3OOxlfcW+8pd0qgCYJ3Fl/73wO1evPQ2zuISM4sPtdDEYutFwZcqaMkaDBFlTMLC7zcM1rN6/zYJUhC3AaDVi1A+TkEHOlDNIpSr9wISeor16AY7vcayEHEjzbheu7PBRAKQ6ZQgkD20ehPIvzF+9Du9VGuVzGz//sx7E4V4yqLOg5wzEhKTJ+9dzDMUAfv8aLHehv/Re78T2MFYgViBWIFYgViBWIFYgViBWIFYgViBWIFYgViBWIFYgViBWIFfhRFHiTAP25MYSL4LFIsI+6tAMyzEqQCAxPAPqEK5CZmBzoEuBJgIlovbK5jRdu38Zr2zvYrB7yskUBLrmdyWnLi+gxdaBTx+xdgB7ZqAHBdSESYHRtLE1lsTyVwYmZEtYWF7C2MI9iOoNSJstO9AkMHVuwGYJybDl32Y7jrSdu8cntRNnj8Jz/7ZhlffKX9EnMONOT8TdOfg4D9OhxHAF0chgffW3k3o5sjtFNSFJS9L0AUNoxAVnTJzAcoDW0sNfuoNLqYn1nh1el0UBrMEB7OISgUc6yygMIZOaOYHPkQCdXP8etk7a2jdCxIx19nyF6UteRTOhIpjNI57Ic99zu9tDu9TAcjRjsOZ4HkSAvDTuQe9Z1I9e6TPHlcoSzyeHt+fCHA/iDERRyUQsiMokElsvTvE7MzWFtbg6LpSKKqQSKaR06RaQLIgN4gtvUOy5KIaQJQGfvOXnzQ9aGHPGRaBLDdFpRN3rUke4EHpzA5Q5ocgBHwwMRPCeQTgCMDp0uKdBFFeQwn/TAH50z9JO4S9tnlyoDdP5WgvGA64VwyY0vyhApPUGWOSXAot7pkYlqf4DdVhvXtndwfXsHew0adGijY9mQkynIySR3nlMkPoO6hA5B1xmeY2RB9D3oigxdUQDLBEwTxaSBCydP4sLaCZxdnMfZpTnMELyk7nk6lehUo7tE6ojjRoTvs1P8FwHoQwe/RgD9lQigJ3Il2KYLYVSHNtjBvNLBtNSGOKwgJVMoe4hWb4Di7DIGpg/bDZFMZeDKWeyG86iEZciJLGvUqe/D7jWAYQOi2cZsPgnHMnHq/EV86hf+e6xeuA9XNjr4f377szisd1HIT6HVbnK8ejqf55j4rmkDsobAcyF7JoNzc/c6PvDAOXzg4Xvh9FpwRgNU9nY49prc4rlcDsVS4Si2nUC4bZtwXAfpdAqqqqLT78FzQ8iqwpCcoDsNTpiWxRHuE6ju0vVEyQbkjvY87vjO5HJYOrGGXGkB1a6Lv/7OS7i6UYeSLEGmqG+P6gVCtKvb+KWf+RgeOL+CuUICy3MljuGuVA7wpS9/He/50Edw4vQphIKPrY09tGqHOKzs4pVXrmDkBjBDFYNARX3gI5FK8xCM4DtYmi/jX/zUh5BJqZjKGQhdG5mUgXang3w+D9v0UKu3MT09BUnX8Tev7eH/+/3PY397E3OFND7x0Q/hnW9/CJX9FqZmS5ANiV3qv/+5r+LZZ76D1aUZfPTD78XH3nsZz33zO9jZuIXLl+5Hs17HTGka95w7B5uSAbwAjVYLX/jSF9lN/nM//y/x1a9/E5/94z9GxxKh5xdgpPNo0vXV7SCbzyOTK8D1ffQHA66boL3Adl2ea6IO9VQ6A1GQeAiM9su+ZWJgWzxwJFFPO8fFH230UVx7EGWtcD0BpVOMnxM4vH2yl/MmQXsOfc1kOCr6OSJVXVCKPVxcWCxg/9VncLaUxLnFaRQzKbi+CFc2sNcc4oUbGzjo9HHi9DkeavreK6/AEkSkqD/+YB/d3Q3kZGChnEMyIaLZq8HIGtxz7zoeAsuDSJslpXsE1GVvwvFCZEuzkPQ0VtbO4PT5e7F3cIhioYjPfPqfvw6gU60HDYL86rmHYoA+3kNjgP6jvOyMvzZWIFYgViBWIFYgViBWIFYgViBWIFYgViBWIFYgViBWIFYgViBW4K2vwJsC6Ke3n43++D9mxAxJCdIxTxYhkuuOI23vRpczXyAHOgF0YragKHfgeuUAr+3u4druHm7vV7C+X8EwCGAKIZxJ3LgoMaDlP/wT4FA0BpQhR1sTkPYgug6vUkJGUZc5Evz0yhJOLy1hvlTGQrHMsdzspjuCslE/NHV0Rx3X48dERkLipERW2A0+PqB/J0CfRLlPKPzkL+zjnnP6NP1cIjO0JsCXf/540bfQp5h2ErWJnOc+zQ+MNXMAdEwXXcvFQbvLDuaNg0Ps1qrYqVXR7Pdheh5Gvh/1cGsqO3I9l4CJyzCdXP1QFP48QyGKAzdNCARqHRdyEKBcLKI8NYViuYyp8jSSmQz2Dg+xd3CAVquFXreD4ciEZBgQk0YUi04wigAyOdBpjcG34FP8vstOatkPOCY5IUqYSqZQSCaxVCxhqTzNMeQLpSleOUNHVleRUKQIwpNDXCSXOJ0DERanaGyulWfZSMMoX4AaiunjqEV+InsAP4yAe0S2jqEPPnQRRFcECTJ1IPO/0EkbsBM/cpvTx3xiMECnNTmODNADinsGAoq4FyW4lBLgBeh7Pg7aHew0Gtiu1nFzbw/rexXU+xQvb8IMgtcDdMvmWHxB1yBSlYFlIRyZED2P3ecEiBXPg+K5mM1mcP+ZM7j/zGmslotYLhcYqhM8p+5iSmigagW+p6LAEP1v2c8B/JMC9HEHenVo49d/+w/x5Cs30A+T0HLTGA5G0Nw+0m4V5bCOJcOEYh5iKilD1zVUqk3MLp6E5YmwrIC7nSstE7soo6XPIRQV5DMGhvV9dPY3oDod+J0qcprMbutEZgpL598GtbyKkZTH9e0DaIkMp1q0Oy2OttZSaTgiDT8AoqKhV6uilJIxJZoQq7fxr3/q3Tg/l8Nz330a1XoTYRggnU4zQCdn9OUH7uNagGvXrmJ6ugyLQOxwgEIhzwB9p7IH2/bQaDZRKBSwurrKHeeVSoVB7vT0NJrNJvb39/ljgvIE6MnlbjsWEkkDFx94BIunLuGpl9bxuS8+ibYpYunkGRxWm/AoNn7Uxy//3E/joQtrKKQUnFycgezbePLJb+B3PvtH+Ne/8r/gkXc8xqkJB3t1dJo1bN2+hedfeAGVah31gQtXSqI+8NgxTxHjuirgzNoqHnvoMsx+G3MzRVy6eA7V/QrD8+XlVVSrdazf2UKpPIPS/Cpe2qzhD77wFRzsbuHEXAmf/PhP4m0PnsbO3hA908ZGpYqRF+C5F19CZXcTJxan8fjbLuLi2RU09nZx4+orKBamMOz2oUgKctkcdEoUIRju+Rh6Hr71nacxt7SMjZ0dtPoD3FjfwXAUoDBV4jQUgvs09JNMpVCYyrGbX1FVvsYodr/ZbvHgAqVpiJIGLZlEIpnmwRyqwRhRKgQlB5BrnQa6Jjkm4yExIaQqB0rfcLleggYg6O2Nt9/vZQHta7LvoZCQ8MDJOfS2XsWn3/8OnJorMUC3PaDnCLi1W8NfPPkUbmzsYnntFLvKn/zusxBTWeiyAqdZg107wJQqYKaQhKL4GFk9+ILL17vv+XBHDiRfQFozgMCC71uQZB3J/BTsUMH86hrOXbgPh7UmZqan8ZlPfwILNHgxdqDHAP1vH8EYoL/1X+zG9zBWIFYgViBWIFYgViBWIFYgViBWIFYgViBWIFYgViBWIFYgViBW4EdR4E0B9FPbz/DvigKzI/DM7dMcazuxTk8A+jGIPo4iJyDsjB3VG40W1gkqHhzixs42buzuoOPY6PsezDCAK4jwiPoRu+R+YImhFgH0wPN5UXQ4u6c9F0ZIy8F8IYszK8s4u7qM1blFrM4vIp9MsdtPhQCZ+bRwBNQJElBaOkeHT0A33bKxefxn8r8PoE9K1I+70SdQnG4nYH5SET1x6XOc+7E/xdO7dAflyHVODkgC52YYwkLI8c21nomdagM3t7Zwa2sbtV4HNYLaroOAIr5lGVBoKfADD645gmuNGG7Tv5M7XdR1iKrC/eTBcACYFgTLZsC9srTEa35hEXOLi8jkC7i1uYFbGxs42N9Ho1Zl+CSm07wI0VK3NQN0draTdZ5s737kHh/3BRMEllyPQboOgUHvdCaHuUIBS6UyTiwu4uTCImbyKUznDGQNlePSo+NFceqEr6IodY5TJ8/nERAX+X3uZ2dtI02jf7tbQ3/3Qpl8TXRgo++M0vMJnk8WnScU784/hWOayd9OgyLR91NrMi2Pl8CR7S4dqyBE23bRtj1sV6vYqFSwsb+PjcMqDz30XRd2EPD5LaWOOdAth/uw6djQcWKAPhzdBeiyhKQgICkAi1NTePD8ObztnvOYzaQwk0kiq6mvA+ictkD3VKJu5/GjfwP5+S8F0H/tt/4Tnnz5BvowoOVm0OtbEEdtZP06lrQ+Li8aSPptlNI60qkktiuHWFo9B9OX0O1ZEEQF67s13BrpqEp5qovH/RfOIiW6qNx8CX5rD42N65DdaChBz5Wgl0+i4RkIMvOwxSRUw4DluBiYJvdlQ0ugbbkIJBWO78PpNDGX0aEN9nEuF+AXPvQIFtIitjZ3sLlfY7CayaQZeJOb/OzZ0/B8D3t7OyiXliCwPQAAIABJREFUSwzT/cBHMmnw9VHZryAIo85zgrmlUonfp+5pcqwT9KUhlXa7DUVRGKCTC71er6HVrEIQPAboD7/nI1jf7+E//O6f4oVr28iUFpAwsrBGdK44+Oh734F3vu0+pDUBxZQOXbDxwnPP4vNf+Av83L/5FayduxdD04ZtWhx3Xz+ooNvrIZ2fwl6zh+88fxXffu5lrhMwNDrDXUzlMsgmdZi9DrLpBM6eWcPLL7/M95mANT0jHFQbcP0Q0wurGCkZHAxdSIEPChWXPIc3WElJQE6keRDIFyRY5gjOqItyRsd8OY3AteAEAvq9Aeig6qoKVVa4diOZTLNzulKrozAzh65pYuj42NrexdTsHHKpJLzBEK1aDalkCrl8hveq2uEBgtCHYSSQ0DQkjARUVY60N02MLAc2RblTBYOiQaFrMpHg63NEneEi7WsKgvEzX5SyEj3fiaELIaBO+yji/YeB55M9J7BMzGZ0XFwuoXn7Cn754x/Cwe3rPNBgOSFSU3MQjBxeubWNSrOJ85fu4/Piiae+C0dJQPB8CIMOEq6Joi4hp1PP+RCC5KM36kBLqCiXpjm+pF1tIrRdhD6lXDgQJRXpQgmClsTCybNYXTuDzd0K5ucXY4B+9EQxHoj4Pq+wYoD+o7zsjL82ViBWIFYgViBWIFYgViBWIFYgViBWIFYgViBWIFYgViBWIFYgVuCtr8CbAuhr20+zH5fAYhRlHcFnctNFXd/jzm+CCwzUozdyCzNDHjuqyVW93x9irzfARq2Oq1ubuLq1gcZwiJZlMmAkFzrBY8ISBEUFURo7ARWEno/Qpf7uKLSb4nBV14RCICGVwMrsDJbnprE0M4+lmTmUsjmkdZ2XIcu8KE6cnLq0ZB4EAERy7Y6du69zoNODeF0H+nHX+bgUN6Ii0dtRofoxehslgI9p7uQLx0MHk9kDUYic5xLYBUur73roWBY6poVqd8Brr95gKLtZqaBnW+jbNuwwQChLDMop+j6UqN/Xg29b8B0LoM9RR70qRw50guzkvrRsqK6HRBAiLclYW13FqdVVzM/NcR9uMpPGnb0K7lT22UG7V9lHrdmAryrwFTWKS/cnvejjrPBJtTvpyi5u6jX3ITo08OBxdz0B9ZxusBt9OpfH8uwsr/nSFOaLeRSzaaR1BSlNgSZQ/HsImeMMxnHqR/Htd6OVgyDkHuOoelhgmBWOhxQis3nkNucDNRlcGCcNEOynHndyFdMPCIWQ+6mlSdR+NMkRdVkzvKfhB3K903lKiFHA0PPRdzx0bQf1/pDXbq2G7cMD7FRrOOh0eJnUtSxSRz0dD4rbV6K6d58GBKLBDY6bdx3AJveoB10QoAkCioaBYjKJE9Nl3H/mFO4/fQpTCR0FXUNKlqCG4MWn4HgQZGzQH5+br9+k/skAekgd6B7sUAA50Bmgjx3oen4WjivAalaQtCo4mXbw9nNlZPw+CobIsfaVgzpWT13AyBHQbPUhyQnc2avjSjfEfpiAnjTwLz7yIZxaKOPOS99Fbf0l7F57mR3Uh9Ua9Ow0ymuXMVSK8JIzcJQ09mt17v72ECI7VYInK6h1Bwg1gzuylcBDSfPgVG7g/edm8eEH17CQEmDaDv7muVfgeD5mZma4A50c4zOzZTQaDQyHfeRyWaTSyTEYFzEajRiMv/radZw5c4Yd6QcHBwzSl5aW2IlO8Jx+DsF0Ar+9Xo8P1mg4xKDfgih5OH3+It794U9iEBr43c//FZ54+lWMPBnlmUXeXxQhxAP3nMU/e/fjKCQ1aIEN0W4jmVBw/fYOFtbO46Ddg+OGyKRTcMw+bt+6zqD64v0PoNm38cdf/Aq+8cxLyOZzaLcOOQHCsUaQwgBnTq0inUqg3+mgVJrCnc1N9IcWVk6sQZAU7OzuQVQNqKVF2FKCu8x1AUjpEidheKGInulC1JIcq55LJ6GGNlKSy/d1d2+ToXEynUW/00U+k+Vkk267A0FQYLo+inMLaA1tDFwfsytr2K/W0W+2MDtbRBoeOvUaQj8aXKDLyBwM4HkOVhYXUD3cR6fdhCQAhXw+SgfQDbiijGZviFqjwQkSiXweUFWMbALolKyhIhAotyRKu4ie36j+gcZnnHF5xBigj/eev+vlAD1vEUCfz6Vwbj4Ps7KB/+N/+x9wePsGNtdvU3Y8ssV5+HoG3/juc3j+lVexenINsqbgO88/j0BNwBmOoFqj/5+9NwuyJD+rPI/v7tfvvsW+5VK51qJSaSkhJDGAaJCgC2RIzdrzwNjMQ5sxNvMwD/OIjQ0v3f0wD2PYNDSzNGgaGKYRNJtAG9oolWrNqsolIjK2G8vdV9/dx77P/UZGldSDYYVUtNk/hBORkTdvXD//v/sNq993zkFFSVA3ZWiJA9/pQ1JjTJwRLl+5hA9/+MNQEhUvP/8idu9uA0kAP/IxmrpoLq/h8vXHcfM97+PY++dffAmra+v4xX8mHOgXb5bfDZYLgP6P/5dd8QqFAkIBoYBQQCggFBAKCAWEAkIBoYBQQCggFBAKCAWEAkIBocDfR4F3BNAv732VGbEKGRR2nTrR0wh3toCS45U7X+d/k8agE9Okg2tYqQ9dBXp+iK4fcjf0K9sP8Or2AxwPBzihyGLX5f5oOjgWO4vGpqhdAlsMzwNyOCf8o8jpKbkTPgq6isVKCYvVClYWFrDSXMRCrY56qYR6sYyyaaJsmLAV5dytS1iEnOgcRx+ln79b3PUjob8LQH/Ecd9G2zOQOXehsyV67mx/BNAJeBM8p+ECcp5PQmDsA72Zh5PBACeDIU766edWp8vR7YdnZ2k/OmlMpIid50rW/50gjkIkoYeEQCzFt9Oh0uNIRxkywewghA0JFUVDw8zhxpUruHn1CpabTVQrJViWhd12B7tnHewcHuLB/h4OTk7gUtx+HFGAMS97fAFIU189kSsC0CoBdOpdDyKO3E88HzF1fbsOcrIKW9VRydlYaTb5IIi+vrSE5XoVjWIO9aIFW05d1zrh6iSGFNOUQ+Yy58L4dD1osIKTCRh0pz+fCRrF19MDMkieNd6nCQPci04R+xES0ouenx5LEExJ++LTHzX3sqfwnfckAXRJggc6gL7rozP1cDae4bjX455zWiM6Wr1uOgjhugioi17T0sQAXrsMyM9z1uOIqwuol55i8NUogkGdyXHMzvP1RgOPrSzjictbePzSFgrkTJdlWJAYnhu01/gcLhzvtgM9oZSCFKCfEUCnCPfMga6XFtlVrnlDWM4hrpZCbBUD5Lwe9GiGSq2GY45wv4IwMXDYOkPOLqM98vBi10dbKWCDBj82VlHSZey8+re4+7dfRs1IUNQVtNtdxKoNvbGF8sbjOHM0dJwIg+kUhmlBp8qAYhmRqqE/8yCbeWiGgXGvjSI8VJMhnlmx8as/90k8vtXAG6/ewZe/+QJOO20G4NRZTm7xxcUmTk9PMZmOUCoVOXqeHNrUH01uZwLt/f6Iv6bvE0Snz/RBDnZ6HupGpyENinKnx+XzefS6XZydHsK2ddx48r342I9/Cj1fxW999nP4yot3oeZqODzuYGN1A9VCHgVdwVq9goptYtY9geK0YSghErOI9tBFsbkK1cihfXoKbzZB4E3wwQ+8Hx989gdgVxr4N//Xv8cf/PFfANSx7c2gaTJDaLofrC8vYzIespv+2Wc/hLNOG8fHbTSXl+F6IXqjEcxCiWPgvUSGFIeQYx9KEkHiqBIN0EzypGM4GKKY07FQMKF4Q6jBEEXbhFlp4P7OLvKmifc+9R6cHp9ib+8A1XoDUExsHx5jliiwKgsY09uOrMOdOogHbTSKFqrFPAb9PvrdNooFG8sLiyjmLSzUazhpHSIKfRztH8D3HNy+fRuFchm7R6fYuHoddx/cx/bePhprq0hUDVMvQCgpCGjAhbIwuKYkg+j8/pcCdJkd6Om9IR2y+bs+Eh7eqtsGri1XMW09wH/3X/4cbmyuIZg50EwbYw/Y74zwh3/6F/jy176JjUtbGI2H2Ds6wCwKuX7DCjxU5BhFeuPyx3CdPhIlwnH7FB/+yIfwX//KfwXfCfH//N+/j3t37sL1PSi6hqOzLgrVJn7lv/kX+OEf/yR29o/wJ3/6l9hYX8PPf+Y5rCzWoVHFCd2ffAeKpuLXbnxAdKBfuLX+XSss/l4oIBQQCggFhAJCAaGAUEAoIBQQCggFhAJCAaGAUEAoIBQQCggF/vNR4B0C9L+5ANCVCwCd+r3j9KDvEtVm22sKFKiLm/g6h2CrQKRJmMYJRhHQGg7xys42XtnexmGvi6NeH93ZFLMoxiyOOT6XjoRBJ3VMUw58CmM5SJdiyTWybE+QuBOYUoySZXCXdqNaR7Naw2KtgeVGA8v1BpqFIh8FTYNFTkMeCEgBOrvpKYl8zscv/sfytzjQ6S9SoJomhqf95xnGPf865a5ZjDY727M/skn6UQww9doSk+G+8wRwQeDcR3fip47zTpdd56cURzwcoj0cojMa8UHO8oT6zAmMZ88TJzGirAmcgDP5pCmYnKPJOWE/4eWZu5VrhoVlu4C1YhnXL23h+qVLaNYqyOdy0HUNrdEYreEY260W7u3vs/O9N5mgN51wFDnBewLJrAg7qDPwTA5u0pW2AVH2kLrrCfT4DNLJ+a/HQE7VUS0UUCkUsLqwiLXFRaw0G1iulrBSK6Jm6qibOmxVhkxgOY5TSDWH9pmzPKbnJ1BP3en0GuYAfe4i501IWf0ZWWaAnh6cahCF6Qnwc9MLT8+Dlypbx3Sd0/h4Ou9IkjBLKGYfOBlNsd8d4LDTR6vT4eOk28Vpv4fOeJwOhdAqUCS1rnFfehiRMzsAVI0drwz0gwBJQIgx4QEELYmhBWn3+dWVVVxfX8f19VXcWFvBjdUV3scUiW/ECbSIupVpfcnFnp3ffKvNofqF+9X304FOAN1lgO6zA/2LL9/FCDnopQVMJi7MYAJ9so8mumjKPRjOGSw5hJ2zcHhyBj1XhZYrw/MAK5eHE+toSWW0lTKKlRp8Z4pR5wxG7GDU2kEucVGzLUynM2xcvYWnP/xxrN54Ct+4c4SvvHAHfpxwP7rrzpArFmCXKwx9p2GCRFYR+Q5KSgx91sZTSzb+21/+abzv+gZODx7ihRdfwr379+EHPsbjEXeBrywvoT/oI4oCjglXaGCF6gdogCOO4bouisUKTk5OGJhTwgPFt5MznbrUCcKTC53+npzo1KvuOA7u37+HTucMm1sb+KGP/wRuPfOD+Nabe/jNf/9HeHDUR3FhA93uGLPpDIYsY6FUQkGT4A66mLaPkIsGCN0RppGEsa9g+fIN6HYBR4dHnE5B3fGf+unn8CM/+nHoto1/83/8Pj77H/4EDiV8UGIF3WMI2EYhFup1rK2sQVE1yLKCw+MWTs56WF5fg+OH6PQHMPN5JFoOEXWEEzgnFzwNv/CwiIoICiJJhaXrCKdDyLMBVkoabqw2sFDPI4g87O5uo1wq4QPvfQatgxYePtzH4vIa/ETB/mkfR/0J+l6EQSghUCzoORtwHTg9GhaQ0azXEfoeWof7KBWLuHHtKoadNnRNYZDeOTtDv9fhpA3NtDALYtSXV3Dv/g72T45RqNXgxQm8iJI9NIQcspJWNjwC6BThHkKRKH8ivSfxJfa2z9/t1wO6W9KwT8nSsZLXMG7t4JkrK1iulNCsVqEaNt//7+wc4rX7OxhOHKxtbiAMPNx98CZUXUXkTGB4LspyjDLNJSRUVzCFVTDgBC6aiwu4tHUZ3szH7t0dDLpDOL4Pq1Ri/c1CGaubV1BpLiNfqqDbH2Ch2cAvfPo5rC7WzgF64juQNQW/duODAqALgP6fz2+74pUKBYQCQgGhgFBAKCAUEAoIBYQCQgGhgFBAKCAUEAoIBYQCQoG/hwLvDKA//EoG0BXuhk6j3NMI94QsegRHKdydom4ZWqYd3+SkjCJykycMemNNZkg8SxKcjMZ47eEeXn24h732GfbbbZyNx5hGESZRlMJzRWVYSeCSzbVzgC5JkE3q9NaR+DPAn0GJfOjk1iWQni+ilC9gqdbA+tIyH6v1BlZqDVQtE3nuk5beAtDPY+nPW25TdS+mss/thYSkz83k2df8vQyvn3ukKco86wKnPndiuMx8s6EAgrDkRCYX8zSiI8Fxb4RWd4jDTg/7Z2c4OGszhO1OJhg5DpwogkMd8DxAoDHk5cj2mAKpCZQnkBUZmq4ybAkpPjkMEEfUgxtwR7mtachpOlaLZVxtNHGlsYjLqyu4sraCUiEPXdPYhT3wfD4enp3h3sERHhwdYf/0hA96DXG2Ptwenp1XCp6lzEWdubqz/nBKMNDo72i/kAs+ijnVgL7XqFSxWKtjuVHDRrOO9WYdG9USHzXLgBonfBAbZkhMi5MNNyTzIY55DDo74dMUBH4MQXw6OLY9+z7RfdqqHP+eWbczvs4Aev64+c/IAgRoYIASAyjueRwBoxjYO+vi7j7F3R/juNPBcbeD7miE/nSCiechoV5zXWf3OaUF0E8LnRlCx2G3r2RTdLiCmB7rudApJUHToBGE9SiK28Pjly/jPdeu4ebGOi416rjcqMHInOfUL68EEesqKwpkNU0aOKdec0f6uwHQ44DBMgFqcqD/y3/7u/giOdAlG0apCWdKVQIjmLMDrOkjrBgTmF4bpuTyxRLJKqDmEUs6pk4IWdawtHUdWLyNv77TQqs9AEX4T8cjFC0N084xgnEXJVOFqWv48Ed/BJ/41C9g49Zl/PEX3sDv//HnISsGXM/BdDKEx5BQg2Ll4MUS93DT9ULpB5h0sFXS8c+f+1F87OkbUIIxDh/ex8H+Q4wnY45tJyBeLObZZa5pStZ/HvI1Of+gPvOcaWMymfK3KKqdXOcU707d1pT2MB6PGZqTs50+yNFO/25hcQm3nngSV289hSRXxl9+7UX81TdfwsBXkBhFTGce2qdtKDFVI5jQQ5/P/dpaAzeWi/jS5z+Hb778JtYeexwf/SfPYTDz8M1vfBOTQQ/lQg6f+fSn8JGPfAwBVHz2D/4If/aFr6DvONBsC42FBeSsHCajMXzXQ87Kw7RyMHN5HLWO0R4MsX75EsPZ026Phxtk3aJdC4k6wumgrAoaspG1FKDTLEvgw4h8NExgq2rhcqOAhaIMXZ4hb8mI/AB5y4I38yBJtJd1mMUaWv0pvv7ym9jtjIB8BeNIgRfL0DQT48EIruOgXq3Czpnodzo8oNKoVtGoVjiAw9RVHO7toX12huWFBZQqFThhAi2XR+v4BKPZDGahgGkQ8PsOVV6EdH84j2+f33dkyIj4mAP01IVO/5fdX85vPm99l6b3siiJUbBM1A1AdXpwTg5gKwmeuHETTpCgNw2x22pzX7yRs1GkwYi8hVdfewm5vA5/PIDqUIQ7ULc02GRphw8jryNXKnCSSb83hE+R+ZGMwAkQJBIDdOp016w8d8j7kYRrN27y/iOA/ouf/qdYXaxmAD1G4ruQNRm/duNDAqBny/h3Jwz8PX4rEw8VCggFhAJCAaGAUEAoIBQQCggFhAJCAaGAUEAoIBQQCggFhAJCgXddgXcG0He/zGBAlb4bQKde8oijsyGpDDxS+CgjjgigRwzQKT480RT4Ev2nfqA9meL1wyO8fnCE3ZMT7JyecGT5KAgw8oMUzhJUJJdz1okOP0RCfdoUE54zIVsGELpA5ILccrEzQ+I5sHQTlm5whPullTVsrqxic2kZm0sraORtlBUFBYpSliQ+yIlOAH3+eR7UmxnM37J4c3CeNmazFz3zfKcAPU2Bn/vMCSWlz81d13EKmnkoQKb+bCBIEszCGEM/wcCPsX/axkOKLj45ZXhOHdqD2QwDx4FH0d6azv3Z5MCng6LHyXEZUt85RyWDwblhWzAsE77nwvddxB5p5EEKA5RyOT4uNxbw5NoGbq+sY61Zx9pCA5ZhpPH7SB3xBPcPe308aJ3i/lELb+xu443dHe5fp/WJFJldmiENU8yd37T+QZCmBdC+UFWoqna+LokfIHJdhI4Hz3Hgz1yU8nlUi0UsVmvYWlzg4/ryAm4uN7FUzJ+75lVyt1MMfQbRecBhDsizDvRz+E20gyP03wbQ5ws8jzfP6tHfEn0+5/MZQOd1Q8J1BKGUsC69MEYviHH/oIVX7+/gzYd7OO12cdLrYuw4mAU+/CSBnreh5fMpPKc9nUQIx2OEozGknAWpWGDHL0UzczyzrvM6UPc5wXM63nvjBj7wxBO4tbGO1WIeq8UCNLqsaEiDBgj8AJIfQCEYTAMQRAwfhR18RzXB982BHvvcgZ460NMI97kDPVduwncDYHKGStzGs1eKeP+lInJhF9Gsm8bZawZGbgQjV4KZKyGMEixv3cBx2MBv/OFXsd8eoVRtsBs6Cj3IkQ9DimDQ1RUHuHT5Cm489T4sbl7Gq/dbeOnNBwh8CbKUQJNCjIZdhujFShWKZcOLFfQGQ76nGUmIohzgfTcu4WPP3EbTChEOjmAZMsewU1c5gXAC557nQpIShGGIIPTToZVsMIOWwXMDmIbJ3yNwzjUHWXw7DdfQfZI+KMqdnsP3fZQrFZQqTej5KhqrW2gNpvizv3kebx6eQbKr8BIFxycdHhYq5Qy4/R56R/uo5gy8//Gr+MHba/js//6/4S++9E0880M/hp/5hV/BcaePz3/+r+DOJqgWc/ipT/4EPviBD8LxY/zJ57+Ar73wMk56PRgFG5euXEbgBYiCCKPBBEdHx6hU62gsLOGwdYzueIJL164xQG+dncG081DmAD1OATqktHYhljVAVhEnErzxCHk5RlOP0NQi3Fyt4pnrq5CDDsoFFe50xgkMNBhj5woca15ZWsODow5+93Ofx2sPT1BcuQRHNjAOYuhWEXEscZ+8N5shZ5k8iEBd4aNBD5tr62mtRRTi7PSEO9Ypap9i8iFr3HHOEeemCcPOYep7SKjCQVEQ8tRT5jCnaHpapIQGyGLeQ/SRGs+z9Ir5Z/o3/PfzKZ5H1RMe3RM0FTUd2Kjl0HrjFTQKObz/vc/g4LiN0/4Mp4MpelOH76n5fA5Liwt4/vmvo1Cy4A17kKYTlGWgkTdRtFTISoJAjmBXSohkGYPBGKGfQE1UdqLTkIhmmZg6HiTVQAgFpWodVx97DLPpFKtLi/jFz/wk1hYqMDjCnQC6A0mV8Gs3PywAugDo7/ovseIFCAWEAkIBoYBQQCggFBAKCAWEAkIBoYBQQCggFBAKCAWEAkKB74UC7wigX3v4NX5N7DynjukMCksETRlOppDhHJ5n/7mdXdf0GGIOqsQudILndAxcD3u9Ph87x8fYPj7GQaeDs9EIZ+R4TMCAmYCjRDHX5N6N0p9Hz8twgoExlZdTDLePJPA4JlyTFT5Klo1GuYJmuYIVcqDXmxxz3MwX0MjnUbQslCwLFsN06tpOYfc5QL/gQGdUksW1z0H53HF+0X0+T3wniD5/HnpO1oFBc3pevpRgNHMxnM3Qn8y4P7s9muG420er28fZgOLaJ+iMJ5gFAZwgZGchAXRZ0+cp+QzQqds3DoOsgl6CokhQtbSDOQp8RIEHOYmhyxIMRUGtkEc9n8e1hSU8vbGJx1fWUM7ZKNs2NOpT525u6bxnvTOb4Xg4xkG3h9d3dvigSPmh62Di+wiQcCc6RZMTLGfHKQ1OkNNcSiPVKfZZU1RotJZBiJgguu8j8nyEXoCcacC2cijbeSyWirxOl+sVXK5XsVwooKDrKGo68nYO+ZwN09ShKxI0lfqWKSaf8/FTkHUxdj/Llz//3txZnrmy52t4Ds8pqTlba3rKdHsn8IMIPoHgMIIbhxj7Pg76Qz4enrZ54OHwrMP92kOKuI+oJ54c1DJkw4BsGpw2QO7TKI54oIGGCBTLhGLbHJdNf45dB6aqwtI0FAwdFdNExbTw+JVLeM9jj+Hy4iIaloG6aUCLAZWqBwg0hzEkdqBnMfqcn5+57N9VB3oKk904A+i//dnUgY4c7EoTCcHi7iEW9RGe+4Gr+In3bcGKOhic7vK+TiQV7eEUhl1Cpd6E50co1tbwrb0Yv/3HL6MzAxKjgOPemCO5VTmBriQw5RChO4WqyUgUDflyHbOAhjksOG6M8bCHak6DQvHX4QzFShkhDQCZRYbM06mPom1DDlzkZODpxzbwxIqFzWKIa5dW0Wg0GIYT7KafQUA8SSIEgY+Y1pfWmeLPqfecrouQZkoCjvkmcJ4mUsT87yjqnQA6Rb3T9yjGnUD6ZDpDZ+Bi5KuYJire3Gvhay+/gZ6fIN9cghtJmM08XL96BfWijdOHO9i7+xqC8RA1E7hS07D75svYPx2itHIJt9/3EYy8CK+++hoQhyjlTXz6U8/hEz/+o/BiDZ/7s8/jS19/Htt7D2EXc9jY3ESv00fOtOC6Id68+wDrG1solWvYPThAdzTFY7duYeq7ODw+gZUvQNZthFkHOsiBThennEa48/cTwKRrYjZCzu3jUlnHey8v4+pqGfWKDFXykYQByvkinMkMSSLByJfgJRrut7r4q2++grvHA6DQwFQy4Cs6NMPiioaEkgimUwS+B1PXYZsWp6R0222eYKKXQmkIfF+im3Ecw7BsJBQ5b2jIFYpQDQ1u6CPIKh+ybIpHbzePmjvO+87Po9tpqOct4Pw738opwULKFbgCQPVG2KjaOLv/Oh7bWMXlrcuY+QkUq4TtoxPsHLQY4l++tIlarYyvfOWLMCwNUuBBdR0YvgNbTlCyDeTyFkbeDL5MaS86VD0HGSpCL0bohtBpqMrU4FC3eyKxf/7Grcdx6fJl7Dx4gLWlBn7p05/E+kI5Beigyo0ZQA70mz8oALoA6N+L30vFcwoFhAJCAaGAUEAoIBQQCggFhAJCAaGAUEAoIBQQCggFhAJCgXddgXcE0G/ufZNPIGs3fwSY5+XXbMeeh5vOaV36mR9C4Dnr6SZ4TgCZYtq7joeO6zE8f9A6ws79A7d3AAAgAElEQVTxCfZOT7F3egaHQGUUM0BXrRyUHEUDZ3HuYYTIcxB7FIFNpd4EComOhHxI1OEbxdAlBTlFg63paJTKaJbKWK7Vsdpo8rFQqWCpWmE4S53oZsYb5xB9fiZzHjt3nV/8TLqcQ9i3RLinZz+H6HOpCDZTx/ssiXDa6+O408Nxu8uR7UftLjqjKbqjCYaOxxqQO528qRQWTK5IgucyxYFzN3GEJA6BOGKQLikSiNWxA57+nEQAR7eHMFQV+ZyFop1jQL1YLOHW8jLev7mFJ6jbOJGgxGl/dkLx3yr1fBP4omj5GMMoRHs6w53tHby2vcsx7kfdDtqj4flQBMNzAuSygigDhI8GCijDgIYs5HTgIuse5w7yMIZK60wudVVDUdcYlq8VC1gvFrBUpIGHdOihXq1xLDNFzdumgpyhpPsym6nI4gBS53lqyE+Pi9vywuV4gbvz9ETaFZ+uKQ87kLk7SjBzPD4okn3s+ehOJ3hj/xBv7B/gpD/kPw9mDjyC7LQPCWSzEzx1nZOTNIxDhqgE8QjokcNaNXWopsnR6wTQI8/lPmtLVVCzbWwuLvLB3efra1ij/SrLfBA8p1h7rgkgTsmDJfNzzaKk51H2b8se/r450CMC6D7cRMbp3IHOAN1Grlzn6xiTE6xZM/zUs5fxw08uQ/dOMTjbhW1qqDSbcCIJ/dEUEydg7tlcfQwv7Mr4nb+4j50zF75mI7+wBqtcx8HBPqaTPsdaWxqQz+nwgxC6acEhR65VgKbY2L1/F42ijoKRwJl0YZgG3CiBYlcw8mi4JYJlFdkJ7U8naNo6nt3K4WPXKnj82iYWFxcYdNNHFJMLXYVh6AzNKSGBhlcCrk8IGZjT/ybjCQPzQrHIwNxzXeimmQJ1SUJEQN5xeI9QR/pZu4PeBBhFFr78ty/jpfs7OJ260Mp1KHYJZ4MxNE3H+soSioaC4fERxmdHkCmFI3FwqSwjcQfwJAuumofdWENn5OD+gx3EoQdNivDLP/9z+PnP/BTcxMBnf/8/4Etf/xZ2Hm4jiV2sra3CMm2oio6T4w4O9luoLyxheXUDD/b20BmOce32LYxdF/utFvKlMiSjAD+mCylMD7oQZXKg05AAkAQhbFOH5ozRUHzcXi5hSU8w7OyhvFCAritwxiPoCsHfELKkwE9kwCii6yY4dYFhkkPHl9ELwIkBahJAoQhzlaordMwmU0z6AxSKJSwvLuGk1eIkDmc642YHGuIJKR2DKyHodSXQTQOyrnHNOb1X+YHHwy70DzjIIUnv5ef3Gf5emvKQ3tfSm0xqRv9PB31H1KduFzl5QwpmWC7owLiLZ59+EgoUeJGEQDaxd9Ll9wYrZ+PxJ24i9l18++VvI5ISLNXKyEvA+PgI004b5aKN1Y0VnA666M7GiGQNZr4MBToin94eVZgaoGvpzSGRVcxcD7efeApXrlzBG3dewfpSE7/0s5/AxkLprQCdHOi3PiIAugDo7/ovseIFCAWEAkIBoYBQQCggFBAKCAWEAkIBoYBQQCggFBAKCAWEAkKB74UC7wig3957nmnkRQaZouyMGLNN74I9e/7IuduXmmIJTFCydwbQnSTBOIwwDmPstdvYPTtNQfrhEbYPjzB0XIxdD9Siq+RyUCyLHc70H/8pjjdyZoi8WQrP6SDqTa9JSiCFCQN0mbqh44Rjrktmjh3nzVIFy7UGlup1LFarWCIYa5qwFRk5VYVNXxsmNIoJpwjtDIrQqTxynH/n1xdB+nm0exwzRCNXahTFHAdMzuRx4GPk+zjpEjzvMCg56Q5w0utj7PgYewGcMEYImbu2+bzZyZ3GCksUb0/u3CBAEhNeT3+iqspQVJnd5knoMzyX4ghSHCJvmahVyOVZwUa9jvVaDdcXFnB7YQlX6w0gjNM+ezpRRebEAHJM07pRlLsDYOj7uH/Ywv2jY+wet/Dw5JghOsW50xHRa9N07q6ncw3odcwnBzjNmIATxSBzHjrSBAPOtk8hFNcESDCRHk3TwIJpoZnLoVlIAXqzVkejXke1VEQhp6OQM9LEAQLwBJXPawYArjmf15lf3J4XrrDzNIEs7pzOeV6pTq5/cmxOXQ+D0RiD0YQd5hSpT730uydn2D05xcBxMQtD7qePyI1PJ61SF7kKEBgnHbmrPspcyVR5kBJ/RVX5IBdr7Hvcg14wDBRNE4vVMh5bX+djq9ngYyFv87AHHbS3FYK+BNDpOjk/r2xy4Byez3uZH5349xOg0/53QQ50H//qt36HI9zJgW4Wy9zFXZJdrOdDfPh6E0+u56E6J3AnZyiXbJRqNUTkQu8P4bkh8vkC6ouX8Px2hN/76wc47IeobV7F4tXb2Dvt4rXXX4dhGVDlEJE/hc6BCgnyhSJDQ0g6CmYJBw+2sbFchamEONi/D8syYFeqGPsJYqMA11cRQUMxX0LkhwgnAyxIbbxnWcVTNy9jc2Md62tr7M6eTkY8wGKZBl+PFCFOMJ2i3AOfgDolQcTIWTbfGV3Ph66qaRd6FDBwp8ES6uymJaO1pEj44XiMg7MJvvzte3jtwQFmtFlzJXZdD/0QJ90+R8mvLjRQzZsIRz04/TbyCrBatvDURgkvf+OL2G31cP29H8LlJ57BS68/wNe+/rc8KKNICT71Mz+Nz/zsc+gMpvg/f/f38Ma9bfT6HRwf76FaqeD2zVvo90d4/c5dmIaNYrmG1Y1N3NveRXs4xPVbtzByZwzQ6e9kswQ/oncHelMIub6D3iloiCS1osfQkwj5xEcpnqGSOChLPkw1RnNjCTu725iORlhfXeN4f7rvLa5uItZsvLZziKOhB88soh+qkOxK+n4w7cJKJlApul+nO4cMd+ogDCLompH2yicUo+9B002omgZn5nIKgKmlQw+qqsOLfB78sWwLbpAmJ9A9dV7JQfer8+ATvubSD7p2zzvQ/3/gOT02khQEugXXD1DUFeTlEKo3wVM3r+P1O6+j059gNAugWAUY+SJUXcPyUhOtw330hwPEiownb91CLWdi9/XX8PDNN1CrFPHE00/iYesAA2cGj3vjDSSRShEuMHUDOZ3eDhxOQskXS3CDENeuXsPWxhruvvoiHttYwi9/+pPY4Ah3qh6JgMDhQSrhQH903xQd6N+LX0/FcwoFhAJCAaGAUEAoIBQQCggFhAJCAaGAUEAoIBQQCggFhAJCgXdPgXcE0B9ngH7BzXuh5/s7qPLbH5n1w7Kz7wJAp4h2J4nhxglawxEOBwPsnp7h3t4+7u7toz0aoTsaYxZGkHSDyoEZHEPR0njkwOVo8nP7rUrl3zJHYRNQpEMiy6MfsduZ+qQNSUbRzKFqF1AlIFsqoV4qcYx7XjcYsC/U63xQpDgDWTmFupyIna3f2x3n8z/PnekEUQlr+6GP4WTEh+v78PwQU8/DYDrDcDZlKHjWH6A7HGMwdTGYOvxySRuC59wDn8FzAknkUk31TpAEBNB9BlJpVLcEQ1Oga3T+BMM9/ns5ifgoF/JYXmhiZWEB11ZW8NjyMjbLFazmbCyaOc4q5xj0LPabXJgEfiM5jdynzu9JGOF4MEJrMMLDsxPstlrYOz3Bcb/H8D8gjXSDYZkfx/Apxp1eKz0vqUfrR2CZIDqDdInBI3XDM0Tn1xCnruo4QUmSUZZlVDQd1ZyFmpVDrVJFrVxBpVREKW+jmLeRM0zkDIN7wwmIUXyzoQKGxlsidU/SuRCrf5T0zt87TxeYQ24aFggSuD4wmjroj0boj4Y463Rx1umgMxzyvuxNJhh6PoauB4/Wi/WiZuQUlqefU4xI3en0vXNLPL8eworzgx5ErvyAhyLqlBBQLmON1mpzA9c21rFULGKpkEfF0GFQVzbhSB4SIYBO7ljao1nf8nyjnk8PfKcr9nsN0Mm+T8MbckKO+whODHag/8vf+h184aU3MUos5CtlIHIRDju4vdbEp3/0B/H45gJmvRaiYIIg8qFoKjTqg9ct5EwbBdOGYZbxB198Cb//xZdw0BlBtosINBunwzFCSYZdKiOMA4RRkMWr0x5Lhxd0SUNZyuF47wAbWysIIg/7rT2U6rV034KGVQxEkQZZ1mFqNvdIx74PJejClIYoWCoKuRzHjNOwg0pJE5z3H8K2DEQBdZi70HSCxhI7z1VZg2GY0DmhgRCvxG50BuZ061Jp+CPd/5oi8Wvt9Xo4aHdxNnERaxb3yJM72ShVeKigNxxhPB5jY3kRauLBG3Yh+zPIkYuSEuBqMcbp7h3kyzXkqksYhjKGTozD0x6gGag1FvHUe57GBz70ITzYeYivfvVrDKz39vZw2mvDtm1cv3Ydw+EIb9x5A6aVw/rmFpaWVvD8Cy8gjCNcunQVE3eGdrvNLn/ZsEF+cALRIe18um/RfVlOqyHISa2GPnJyDDv2UFRieIM2ckqCZ568jVdfeoHvGWtrG3B8Gl4JsLJ1CZFi4m9fuoPYzEG2CuiMXRTqC+CCkMkpisoUuhRDkVQYqoFKqY5Bb4zX37iHhYUVqIYFu1TFhPrAdQOjyRSqTlUYCScIUFQ8XZ+UFCGz/rRfsqj37M2PB6rSkgjIPF4RZhkr2QMu0FWuGfkuH3SlRokGQtQcnEJJIZEHVZIx4/SBCEEUc/IFDRupmgpd03g/+WEEzbLwwQ8+i0alhL/5wl+jc3yERr2C9zz9HuwdHmBKzvlY5sGzCDSYo/EAB61GIkV8D6QUE9quT9y4juubyzi6+wqurdTwc//0x7C5WAVCLx3q4PuHjF+7/kHhQM/WUgD0d++XWPGThQJCAaGAUEAoIBQQCggFhAJCAaGAUEAoIBQQCggFhAJCAaHA90KBdwTQn9j71jkWz1DBOfx7C0DPGOFbUHsWbct8gty9mQOdnOjzr9uOi7Opg/1OF28+fIg3Hu6h1enyMXJcRASS2d1MRFRnEB/HASKKL+em6RAggK5zTi00Ag/kCuSo94B7tqWASohDhui2biCvm9z5XSYIa+WQNy2U83lsrq5iY20NBTsHnbrR6aCUeIJembtwbjI8d6SnhmoGpdSZnb6iGDPfw1m/g7N+F1PHYQfseEZQdoweg9kJ+uMJxjMXThCz65wGBOgc08/pwZiVQFSccGd0HIYMW6UgjQKHnPZem6oMMwPoILge+NCkhMFco1LGxuoKttZWcWt9A7fW17GYs1GMgXxaU8yV8vPwANKYOtf5oDWTADdJMPBDPqivfuf4iCH6zlELO60jdmAnmsa93y51OnMHdNr9Tq+fI941DbIyd13LDMsYsochKM6dhh3mhxlGyIURbElGSTdQMgyUC0WUi0WU6HMh/VzM2bxeBDVtGoawLOQMwDYkdiBn5nJEscTrw9kJ7ABnZMZbmNaOd1OcYOImmHgJesMx2t0u2t0OWjQocHqCs36fIfpwOgV0A4lmQNKpl57i2rW0yUCWGC6G1INO8fr8v5hj2mUa8JBJbXLdp9A1pnWMIigMnGOsNhrYWFrCJRp02FhngF6lc9dU5BUZGgA9A+hSGKfx0jzkcQGgz3PrOQVinuv+6NbyPQXoJCgJHYeQk7Rq4Byg/+a/Y4BODnSrXIHvjaGGLp7Y2MTPfPxH8PS1q5BCF4oSY+JOeFOStrqsQU0UaJGEOFHw7/7k8/iTr7+A7tRBoukIZB0D1+d7hZbP81r4cQiJkiSUhGPkpSRETtbQhIWD7YdYWFtGKMc47rZRbNR4z1LnuqpZUGSqSdB4goSisKnHPIaLCDN258rUNx9GUJMIpiTDovtEApwcH/FeLpeKGUBPYBo5eI7P66/RPiFHNnV2J3GacJEk0DUZGgFmgpcEVaUEjuvAjyNY5RIi6hCXVXSHM5z2JyjW6rh2/QbuvPYaQmcKJXJQsQ0okYvEm2BroYgPX2lg95WvIoSCzWu3oeVruHdwgm/f2YZRqCBXbsAJIlSqdZx1ehiORthYW8H2LgH0HgzLwqWtSwx2t+/f47j4tc11duW/9MqLMHULG1vrmIyn6Pd7yNl5SJoJPwaCJEkhLt23CMZSqkUSI6B4eTmBrQBFTYKZROi3T7G1WMOlehl/86Uv8KDBY7du46w7wGm3h5tPPQ2rUMZffeVvYJdrMPMFHjayiyUkSYhLzRxurZfQOznGg3s70BUTSSyj152gUKig0VzFnbvb6I4dKGYOhWodXhTzgJBmagzQKciD6i9kAv10tfL6UKIJ3SYoOYMGgeiKjTj2ndzuhKlBNRnZx0VoPu9F/843c3o2DQpUfh5aZ7o/RmGIKE5/HicW0F6k61pWGOjTHZouq2p9AY/fvg3PneHrX/kyDvce4trN67j9+C1s7+zCo9oA2l+Swr3ziZQObERSxNH0tC7k2qc++CdvXMWtjSWcPngZj6/W8HM/+SNYX6wAlF5Cw04y3WkIoL9fAHQB0L8Xv5eK5xQKCAWEAkIBoYBQQCggFBAKCAWEAkIBoYBQQCggFBAKCAWEAu+6Au8IoD+598K5+/oiQE/tu3NLb+qMTj8u9KFntJnd0xmMnYNz+kz4YRQEGPoBToYjPGgdY7t1jP3TMxycnLETfUbObYKMisrx4OQS5LxqqtOWIlBLONXukruZDvqS46yjGIkfcu8uudEJNuoUEa6oMFUNtq4jp5PLVOPvWbqOWqWCWrmMnEluUYWjlqk/3FCpo1thuEHO0TloTgFwnPYXc0w7QVNyEEZwQx8jZ4rRbArH8zNHpYvxdMbuZgJT1KtNcbpBIiFMJCSqAWgZQGeiQ33CmbQEdbLucIUdx3N3dRqnTwBWSQjqxdCShEFrpUBDAjksNRvYXF3BxvIKNmtVbNSqqGkG7CiBRc7v7H9z2swd4KRskiCifmZFYohOfejTMMbpeIyjfg8HnS62Dw7w4PAQ/emUO8In1OEcU7pAlHJUdmPLVD7MAwFpDD2VtZMDnQASEaQ4i3NP3ehkkdRpvcIYRgJYssKQkp3mHLNvMSy3TTpMPmjN+KDH6DIf5OadR/ErCrkxU8gd0WujdYrC7IjY4UmueceP+Rg7DsbTKUbTCcdpD8cjjGczTFwHM9/naH1KCKBkBD4fcnrS+bChPIPnDMHSbnnaP3TQnwmYU3995Pvce04QvGAZKJgmNleWcXl1DVsrS9hcaGKj2URBU2GTBrLE68poi4BbTAA97b3nAYi5p56ZG+3Tdxmg0zlGIbunUwd6BtCTHPRyDdPZGFLgIxfFWK9VUbV0TAdd+IGDXNlOUyVIV4KXXoRw5sP3IowSGVNZZbezT2kNqs5fE6inYRvVtODTkAkBeDlBRG52CcirBmqygb0HD1Bv1Ln3ujvqI18u8uCLFyZQNAOKYiIMZfg+XRsqDEpWkAP4mEGj2w85/6OQr7OCqsOivU01Br6DYsFGpVziqgnXdbjjPKA+b66FSEFyGEY8XMKgVUq4MoIGIKKAYG4WHU6x/nQdUXpFFEM1c/BjlbvPZ66PXKGIjdU1TEY9xN4EtbwBHSHC2QgrVQtXy8D0ZBeKYaHYWIJqV3H34RF2j7rQixVM3IiHROgMCZ4T3F9dXcW97W10BgPYdh7ra+vwA59d6bS1VtZWYGgm7t1/E3Yuj6XlJYyGIwyGAwbo9LPoXhaAAHp63cd0o6aZEUrGiAIYUgwtDrBQLsBI0jqOT/34x/H+W9fwHz/3h3jxpZfhhTEU3cTVG7fwied+ht8L/pff+A0oRo4h/cwPUCiVYVk6fvYTH8ETW3Uc7G5jNnbRPunCdUNsrl5GY2EJkmLhT//yr/GVb7zA/eCalYNh5zklg/ZHlKRrQdclAWv6oOuXbksa9ddTR30Sww9oICjiPxPUpiGu9P5F92f6nEJ3+qDHfLcPntuhoQm+dyvcakHud4r+5xADGqiJ6HWxYDw0RY9RZI3vd+9/7wc43v/Vl76Nw/09jv3/2A99FM3FBTz/rRfg0n2U3yfT9xAG6XSf5QEeCT7dkOm+FcV44sYV3FxfQnv7FTy52cQ/++QPY32xxtUf4EECBXEi4X+6KQD6fC2FA/1d/11WvAChgFBAKCAUEAoIBYQCQgGhgFBAKCAUEAoIBYQCQgGhgFBAKPAPqsA7Aujv2fv2+Ys5/w/IF2FdWnT9CN695dEpwOOHS1Lq8s0Ogud0eEnCUe49h1zoPXai77SOsXt0hFa7m0ZmjycMYyICHNQbbWiQDRWBFPPBXbsZUeae2iwWPHUzx/xncveqkNihTiCdXOocz86R7xSqK0HXVBjkeFUpOjf9mjpkTcOArmv8PYrVTUEzQZQUlIYEYim6mTrPw0dQ1osjBjVeGDIop1hix/Uw83yOeibnIceKyxoScp1rBjub2YFO5IR+EAFlAq6Uv0vnE8XQ6LXo5IyVUucyxaV7LiLXYahnqQpsXeMY8NXFJtaXl9mBvr60hLqpo2EYyFPXeJDACEmwNK73ogOdXJA0DEDOxURLo5hprSiyfOD56DgOjodjPNjfx/2DfbTaHZz0++iOx3Apnp9inDnOXGJXeuqozwYg5nCXIFFKoN6ar55IUKjDnkAawco4gRrH7N4m0Eid54ai8XADRbZbvE56GuPOEe7p8MO8y550sqwcTNPifegHAYNBx/fgeB5DSuolZljJID1dM3Ix+7S2IUUrp3rwenP0PBmts9j7+aAIOe7jmIcq6KDrgiCcpirZofLrjwNa/wCBO0PgEJSVsFitYKFaxdXNDTy2tYXNpUUslYoc327IEu/ZOTxnvEXLxr3M6cFpBBejoxUCl9keels38/fLgS5RUgTt/YQ60D38q3/7u+cOdL3cYOBHwyzxeAIjJoe4hMCbIqK7hKYgUmUemOHY7EiGFCZs+vVpcMG2ISkaJp7PlQeaVYAbAS51V+sGvMDL5gdImwiqIiGvachHEo7391GtlrmrvD/sw8pZHBU/dX0EMe1b8plTDzoFtGfx4wpdCwE/T06hgQ4ZJg010BCN6+J4fw+ry4vQVRnT8ZDXQ9UUBD51nmtQVHIcSwwvo4j2B11yMu8PeqF03wgpiYHuR7xuKXQ2VRVWzoYbJPAopMK0MXMDtE5POW2hUS0j9qZIvClsne4HPvRwinLcx6xzgP5wDGg5rF+5gZFHjvsR8pUmNLvIoDQIY/QHfb6FL6+s4GB/H0eHB6guLmB1ZRVBEDBA930f6+vryOfzuHfvHg8TNZoNzGioZDyGJCtQjRzfx/gez9c+3bPT1AdyW9PwAQIXsTPFWrOGvKaibBn4H//7X8X2ay/CUGTcvXcfb9y9h9riEp58+hmUag0G8//rb/4WusMJJm7Agy6FUgnNRh2/9LP/BEH/EL3TUzz7gWfxja9/C4Ef4yc/8Rx2Hx6iN5jgjfs7+MKXv4HucAQ/TrBA58WDTj4P0tCgAg/acFc73XLTa4lAOA0W0KCU53mcpkAd6pQkEfLw1Bye02cC6PyveVCHUy6yaPiLBSBJHECiTcwzZRe6QfgtReafyQCe5mx4PyT8Gmwrh42FZWzfv4/dnR2USwVcvXoZi8tLOD1r4+CoxY5/SbO4SiNRdcSSygNMEgN0GQFdP/Q+Gsd44vpl3FxbwOn2q+cAfXOpjnM7PhSEUYL/+baIcBcA/R/091HxZEIBoYBQQCggFBAKCAWEAkIBoYBQQCggFBAKCAWEAkIBoYBQ4B+NAu8MoD9MAfp3dV+dA7u3QfTzB6fZ7cwR8Aigz+E5R54TPKKObT/A2XiC9mSCh8dn2D0+wcHpGVpnHYaz5MKkIyaIaumQTR2+DATkIiSAzkHcqSuXO7UZoqcHQUvCcHNoTiBdoqjk1PaHhPpuyeVJQJohhsKQNoXoOsPqOTynvyPgRbw5hS8pQCf4RRCdXM0EWcmFTpCF+DRBdAJzBGYJxPoU184xwZmyWb87Q3TuSU77kzM7M79GLrDlzxE7Ygn+8esNQ8gEWjwXsesx2KN4+lohj8vrq7i0toq1xQUsUr97tYq8BNiSBCsBzAjQmbDMncqPFprOjQ627hLIVDm0OF2rMMIoCNFzXOyfneHg7AwPW8d42Gqh1e1iFkWYhiE70X2KbqZlkGU+EnIUEyAkaH8OkLINw6A3dU5TJzp1fHM3ehhBImcmrVkS87AD9QbTQXBaV7KBBxp8IAAlK9Bon5D7m83YEizTOgfoPOQQpsDc4X76AB5Bdfp+liLA7nsa8qC9lXXQc5ICcU2ea4jTWH3+fPHr9Fo477dWZKgyHWnMOkNvXscwPUIftqHzcMPG0iKv1+W1Naw26qhaBiqmmQYuENAj97mUwvR57D6PpzDwywD6HOqzxpkL/W1X7/cNoEcBQtKZAPrMx78mgP7ym5ggD7lUx1lvBNsuADMXBrm5qbheTqCYGiaBC49BbLpPDEmDoegMo13fQ0LXoaxgMJ4iiADTLjCwpcEHmVzfvp9G27OZN+JeZ5s61QMPvZMTVEtFTi4YDXq8LgSG6Tqd+RHvXxgmVOpXlxUetIgSel7iojEPNFAqgkrR29MJu+hXFuqQIh/OZAzHmcDQVVgWxcGTlzeN46Yoc64s4DWieHkdmq4jiBJ2ldOlyA7hmLq5E762NRqYUTWG5iPHg6yZyOXLDPx7nQ4a1RLkyEMSONzLrUkx6gUdH7y+ii//+R/hK1/9Oq7degI/8dyn0OlP8M0XX4ETEuZVuVaCBnpoe9BwycLCAs5OT3BysIeljQ00Gg0GxwcHBwzKL1++jHK5gtdfvwPXdVGr1fnaIshOQyakf6JqnFrB1zq56mXanun1QE0b1LFNe361XoUhAwVdx//wq/8Cf/7//h6uXtrgbvf7D3ZQrtexunGJqy5WNi/hz//qC9g/bGHi0lpwcTyqlTJ+7KPPYHr2EINuG+977/tx/942BoMxbt96CnsHLZye9bgX/P7uPkfWk3O/ubSMdq+H3qCLICInOcXm0/0iHVyg+x5H7PM9hFYvQUTpHzS4wvcwDQG5u+m9bf4emLnRz8F51qjAl14WzkIgO/Xnhwzo04OybogAACAASURBVNaM1JHO/49j42UetqCvaYiJ7jME0GlIqKTqcCYTxHGIxaVF3LhxA/cfPMCD3YfIF8s8fEUAHbrFLnSKcScHuswDJNxiQjuRz+/x61dxa30BZ9uv4fZ6HZ/55H+BTXKg03snvQdJGvex//ot4UAXAP0fze+y4oUIBYQCQgGhgFBAKCAUEAoIBYQCQgGhgFBAKCAUEAoIBYQCQoF/UAXeEUB/OgPob3lFb0lrn//hogv9nBikAD1jCBG5kecOdO4LJ6RAUb8Sw3GK/574Pg67Axx0eilIPzjkg/rDx44LnxCAaUA2dPiqhEBJISeB7DghKBmngDIt32YwQW5JOlKQSeG5MkNzOqhTnHqoKXJZ5cekjyPgxo+n75HrnWKWKYZ57g5l3pG5jQmkRxE7SznOnWKaOSI8dS5zDDqBsQzE0vme273JoS8pfLBbf+4859fPdsh0ECCD5/TZ1DWYmg6NooCDAHIYQA5SkF6yLCzValhp1HFtax3XtjbY3Vy0LBQICpKzO4phQIIlydwLn5L8uZs6hfo8kkDfJ/KlSOxEn3eiU2LALKY49xC9mYPedIbtw0O8ufMQu61jjDwPI9/jSPcpQWru5k3hOwF0ijtnspgWDz8CvQx80+9RTy9tFh6IoDUl930c8Z85ujyDTwS0eL3IzZt9PW8NZmd2loGv6wZ0isenWGmO3Y8Y+pGbNe0rT9eMY/np7AkC0nowCSfoT5HLBLsyKM0wP3m0f2iIIbWkpq+F988cdNNgB6UhhPyZIDi5yU1N5bSAarGIKxtruLy+jvWFBtaadTSKReRUBRa5USmamTvSAVORYVCVQNrmnrnPMxc/QXS2NqcgNqXH87326Ar+/gF0nwcVvERmB/q//u3P4osv38VYsqFWFtB3IhiqgcRxeD8asgw38CGZKl/bDkWBM5ik5AgVhqxz8kAQeEikmNdoOnXhBxE0w4RC8dXkVpdlHmhJr1+61im9ALA0BVriodM6QsG0UC8W4U8nCGYOTNOEpKlw4xgOLbldgFouwZVlDKczeJ4DlVzU2QCDTnsw9KEGPrQkRsnS0Tk9hiJFKBVsxJGP6XTKzuso8HiYg/dedi+UFRWyakAzLISJDJ9mKiQZfkw97zInJtAQjBGGOG0dcypFvlylQA2G6eT4rlYrCJwpYt+BpUkIZiPEvourm8t4+uoqPvcHv4s337yL9z37A7j95NN48HAfr9y5S03e/Dzj8RSqrqPRXMj4bYKzkxP6W44FJ3Ab+AG6vS5m0xmuXL2CSgbQh4MhCsUC60bXFl03U5euc7pnqJBUBTFFnadh5DxkQvHgtEJ5Q0etmEfkpqkZz33ix3DvpW8jDhyMJlNMZy5kgsZ2EYphYnl9E0enbew83OPXLmsGprRndA0LJQNwexj2u9BVusZN9AdD+H6EcrkGRTURZfpSbzr1iNN1vndwgDBJh534HpvdO9JbbjoUw8MOFKOuUOoFJRHQNEDa706VAbSec/idjuqkH+xg/64fNAxBED29//DgDbNzuq88+vfsZqfhnDmcl+jakHBpeRm1UgntzhkPUS0uLuLbL73IlQUU8R8rOiIC55rJdSAc5S6rkCOf924Y0RATVSIkeOLG1TTCffcOnrq0gJ/++EewVi/xe6JM90mZAHqCX7/1PtGBnq2liHD/B/29VDyZUEAoIBQQCggFhAJCAaGAUEAoIBQQCggFhAJCAaGAUEAoIBR41xV4ZwB991GE+3ecyVsz3TMI+9Y494ve9JSJZhCde7+JcaeQm/5uHu9+MprieDjF3skZ7m3v4u7OLrrDIbqDERwClbqGRFcRqDJCTUZIkIr6Y2MC6KlLOyMTDDkUTYVM8euyksWAyyn4JHAaBHwQQCfXuaqkMdvcU0vuveyYd9deTMOex4+fd3kTmM16vwmik9OZurUZGlP/t0pgiSKAUxhDMJbdzczKL3SCn0eaE3idR5wTgErPj/rAKdpZJ0dkGPJhEGSBhHqphK3lJWytLOPaJgH0ddQL+TT+m16bH/KhEUCnfncii/MIcFrgOdyfuyKzuHqaRZivD4Fwguk+ADcBnATYPjzCa/e38WD/EL3pFL3ZlHvR+9MJxq4LL4pAkfapFip32vPneaz7W4C6kpans9U77Ui/OEDAMcNZ9DtpSGvDjmxu7iUzNoFk6jHO3OHkWqfBCPqZF1zkvFa8XgTN50UEWawyb4AM7jPwVzlym+As7Ym0dzxJ49g5kp+imdOhB53SCyjFgNY4248J9Z37Lsft27qOnKahkrdRKRSwVK/h6tYGHtvcxGKlhIViAUXLYMc5nQ9FORMQZoDO0J0yFHjHpOMp82GLc4B+4bW/iwCdnMbsQIeE9tRngP6lV+5hhBy08gLaoxli6h0PI5RzeR5WGU8nSAwdrga4NHjCzlwapACUWIKaZOkRNJygkFv7Uac4QU5aY74eozhNjaA/U4IBAEOnaoME+9v3+HrZXFqCFiUYdTtcqUDJCLGmIs6ZkAoFRHkbUyQYux5Cz+OBExpCoUGVYDKGEnqo5iwUdBXt1gFMlUB/zDH0s9kYQegzQFektGObhhko2YAN6HSf0QwYdgmKYUPSLfjQ2GUuKQZW1zew2mzC7/ewt7uL/nAEw8rDzNmYOh76vR7vd3I8h+4UupzAkGm4JES9nEdeiXC8v82Occ00MZ06CGIJk9mMo7kVcukHISzbRqlUxsnJCRzHYdjfrFcYTlO/OcFv2nue62Jrawv1eh13791Dt9vleykNFxUKBeiGgfHM5ZQNur9RzDlDdB4KStMRYorVj2OU8zbv/8hz4UymeOLmYzh6cA+9zilfX3ahxO744XgKxTCwuraJUrWGO2/cZaCes4vsnKc0kNgdIK/RfdyD5/nQCCJT20UQwbTzSGLaUzPUm4solatQdROHrRanGFB0f0hXPv0DWeL9xwCdrlka+KHrLghYq7yVg6xrfJ27AQ3cUD95GstP0evz4RraruRW/09EtkDT0v1LqSUU5z+H5PTvCYpT2klA95QsVp7fGzl9I8Sl1WU8duUyvvX887xmlp3Dy6++iubyChJZhw8FAUXoyzpi1QRUg2sOZBpcoDQUWgaZ3jUIoD+Gm5vL6O+/ifddW8cnPvYBLJRsBujsQCeAHgK/fvu9AqALgP6u/xIrXoBQQCggFBAKCAWEAkIBoYBQQCggFBAKCAWEAkIBoYBQQCggFPheKPDOAPrOdwHoc3D+NoCeUO/r2/rQL+J0dpvzQSApDbRNOWn6ee5OH7o+Bq6H4+4AO/st7Bwc4aTdxUmnw1DWiSM+AlVJITr1kZMLnYAixeByt/ajFPQ0ojyNy83C0VPIxl3W6Wf6c+o6p4Dw7CNzMPNpZc89dzSfL9TcgJ95fefnQudGkIVi3Mm9zMCYnMMKRTmnbvNzmDuP/507HrNzYHZNhk6CteRWDCnym1ycgIaEISBFSRNQrxcKqOWLWK7XsLmcxoEvV8tYqlVQMA0G6HzuRFHIkZuAu7cp1j6N/567Judx7hdAMvfY08ADnU+cRTSncNOniHoAJ/0h9k87OGx3cTro43QwwEmvj5N+D93RCNPA54Oc+AlBc8oUzgB6GvecRj6fA/w09//RdjofKpi/zlT4eQQy92RzQHHaHf0o1jxd2/NI/wyMpzHyc/d7+rMzHJ060C+sa/pC0qEK/nnncwZEyyjFIODPtHNIY9KU4DkB9sT3EHs+pDCARIMOsszO53qpiMV6Dcv1BlaadawtNLC60EA5Z6FoGrBo6IPXnoy7Acdk0/mZ5MzVafxh/mpTpyqfY2Y+fxTJ/31woFPqA2NWgo8KD5DQVILEwx4pQPdwwYH+yj2MkYNebmIwdRiMG5KCgpFjlUezGRzEcFUJoabyoAbXMFDPOcHzgJIm0mZnBpe8fenaiNL6BVlKgbkkoZgvcPz5ZDRmKFou5VGwZTx44w6C6RRLlSoaxTIKXIcgc8oFDX5MaJ1LBQSmhWFCgx8E+WM0zTwPrUx6XU5+WK4WMet1Ae4gd6BLtBdcDHrkEFag6wo8b4Z8zmIwzJHc/Hol+EEIzcqjurCESNZhFuvwJR0n3RGMQpmd0rapwx30uWN8MBww+KY+dHKvU4R6+/QUpmkgCT2O6S7lLeRNHboCjLqn8GdjbG5u4OTkFK1Wix3LJCeBct3Q0z3DwDfG8UkLlpGDqkoo2iYCz+Pec9LRowj7MMLS0hIqlQr29/f5OWhPUty4SUMFdG9TdXhhwDUI5KDXDI0TBWKKEFcVJPMBIE3jqgW6RmjDVPI5DNrHiHyP0yAM0+TnmswceEGEaq2OXL6Aw9YpX7O6YfHgCw1ISOEMSuIiomEFWeEUEEosMIwcFF2HqursSM8XSigUSjxmc3bW5p+TUFK6nLC7nIZj6BzJGU699OS+H08mcGYOiqUiCnYejkc/J+TYfdKFB6/iGIZO0D5GGIQwcxZrR0MEtB85qD2rVSDtaT/Sz6HrIqXslJ6S9q3ncjne29wpn0W5E9SnD99z0KiXsLTYZP1r9Tqfw+HxCQzbRqIYkIwcJMNmgD6LAD+RYFp5rnygCgwvoAoUja+F2xThfmkFo6MHeP/1DfzERz+ARsnmNBZJTZ3rYSzh1289LQB69mYvHOjfi19PxXMKBYQCQgGhgFBAKCAUEAoIBYQCQgGhgFBAKCAUEAoIBYQCQoF3T4F3BtAfZAD97dD8LcnQFHnN5PL8f+npPqKQj9B6iv64PxZppPH8IIBOXxOwov7s3niGvZMO9o87OGgd46B1gtN+jx3OfWcKnwG6goicqBTVrDxyAhJNTPuG07hcdvtRBDiD2DiLS6cuczpkjuklIEegaw4kz/utyaE4j/pNMnf7+aml0Dd1qqfd3ikMljmynRq7/z/23vRLrvs+83vufmvvrXpBA2gABAkSJEFSlESRErVbtmRLtqyRlJm8mJk3Ocmr/BF2kpnMnJmT5JxMLCf2JDPxImnsY1qSJWuXLGrhYkngDgIklkav1V171d1znu/v3upCE1SORVD0i19TV9VLdd17n7tUH3y+z/MQ+nDbGKstTvYiBj4fNig6tAsnOEGoSdcqYaxJV6sBk47qKAKdzASxBLK+aUlk+0y5jLWVFZxYOSLg/MTyMo4vL6Lq2Kg4lkBbYpiiS5vwXAYNclB/I0DPI8oPKLG4+AmlpNs9d2uyz5n7VLjSe0GMzjhGqz+UTvRrO9u4vLmFy5ub2Gi10BkP0R6NENPla9uywFEOdLpU6REWNJ4PK6gTKl8mHe35SZgPRBQDCMWXChfn+1V0gvNV6X4NIyQhoRUE4NMda0oagCMDDYRv3E/pPpdBhlRczOJ8F0f7Qce4nEN5j7tsEd2imYr35lAC9bWoLR2sdPUOh+I8pwu06ro4vrSEY0tLOHmUfedHBZwv1CqYr5fhW3Suq8GGYh4ljkIF5QjQPVcWdRWpGgFVJcCeaRUxL4h/uibgzexAT9npXAB0W4ZgCOuYlmCkBOjxDQ50iXBHBe7MPNrdLmyY8EwHnknnuCEJE70oROxaMMq+dGhzgMBKAd+wYLEfnKEEPFESVd1g5tenSS14bSQpyqWyRFXHYSQwtOxXGAKB5nwNr168gF6rBd80sdpcxNqRI6BqmWXj6u4O1tttoFZDWq2imyYIYaBquliwPPR2dmAmMeYrZSzWy+hubWBlvoFw0MHJ1SU0qi6ePf/32N5al97parWMQb8v1zy18DxP+sYJwZsrx7B68ja0umNkbgU7vQDPX7oGrzYLOJ4MgphpjPFoiEDOXQOW48DmkgN5VgWkcYBoPEKWUvMYUcBIdwtxMMSRlWW0draxu7uDpeYCsiTCeDiQaPvRaIiIAx5xgnEwRrO5KJA7S9T5JlHmvHbSVPrcCc95f1xfX5f7GAcC+H0+JwwjzC8uIkpTgf103NueI6CYg1XSHZ4xVt9GyfVkUCmNYsRhLKMXRhrIoMFwNJLzoFypSA88AXq5XJEkjyhKJHKeP6c73LUd2AZfY6BuHBKTX9xH1HCMnFOjMUzDEqjPa4ODAXGcoFQrq3taGCJgQkSSwHUcVCoVgfjsfR8Nh/BLviRY9BnJn2XwHEuc+gTtvLeUyhz+yNDv9WHyvsiBCyaEOI4MFjAdha/NbRgP2bluiNOc4J21A7w8ZYDL5MAFnfQBypWyaC0DOyarCnqwXAOOawlgJ6iXqHgOLrC+wC1hbzCC5dfg1eZQby6iPr+I9etbKHs+Zusz2NjZwzCIZWDinjtP48zaCvYuv4gH7ziK3/7wo1iZq4P3Gsbec+CL1/L/dJcG6MWfbhqgv3V/xOo1awW0AloBrYBWQCugFdAKaAW0AloBrYBWQCugFdAKaAW0AlqBN0OBNwbQLzx9EEc7DdGnAPpheC6uuwk8V6S58Aurn4i3egqkK/e5gDECTIluBgbjENv7Pey0e7i2uYP1zR1c321hY58O530M0hT9LEVIF6XJnvEC/ir3NMEN/6M7kM4+gaJ5XLl0W+duZAHo0m+dd9Hm0KiIgi4iwQ9AarFHuR95GqALROd2mMgIBQ0uB37hgwj4wi6cA/1iu3LITxjI32JnsG1A4KvNKPIsg2sARKj1ko9mvYHFmRmB5oykXl1YwNLcLBZnGuKWZWy7RIGzyryA6Nz1SWx74T6fcqBPwDX3M9+XzBAdCbWoGwE6gZUcN0a5p8CYcdhhhM29Njb29nF1axuXt7awvruLVr8nyzBhekCKkG52ujiZ0p5HdUv/+8SFnrun5Wu1LhUjkDvjJ1cKgbkKYJfBg/zck/2bJCJAYB0XOQ/p6qRDnD3UuftUOog58JADWoKxIqL/YA6kOIsV8FJZCkKxBaBTZx4vAl0Cc1noHI8ilBkD7bqYr9bkOHHhsMPaypKkBFQ9BzWfQFC52Ok+z2dSkLBDns5QZHBdgjkF7uQ/gecKoBNSEtKpPuWJVz4fRDi4tdzSDvRDAJ21DKADXGBuKFHV0oE+DPHv//hP8Z2fv4heVoYvAL0DRAmshPtM/74J4vgR96Vagl31ZY6CwNcIAviGCZdDN4YhoJax69QmiwIZMGFKgyQChCEs0xa3r1zb7Fd3SyhXPBxZnsf19cto77Skk351aQlrR48jjGOUag2s7+7h1e1tZJUqLEaJc/1xgoZdQjXO0N7clGNWMoHWtcuI+238xvsfxfHlecSjDnrtbZz/+VMY9Ntw1KUjjmlux2gwFJgq54vt4OjaSbzzkfchgI1BbOHyZhtPPf8yTL+OzHZUeoWMqPC0V1UFMpBAd/h4BI/DFC6zJTgoMEbCwYMwwHDQh2ubAtUXmwsYdPYwGvYwW6ti2NvHqNeB79LTn6nYcvaX9/tozMwIfB/2+yh5rgBcfnAAgYeVrvNKpYy91h6q1aq4pgmbCXK5TYbpIIgijMaMiQ/hlzxUqxW5DjnowH0nZC6OTTSOYJoO5hp1Ym1ZZ7vTwZAgmHCax9v1USpVBNAToPP6HwxHEvXv2Q4sI4VppKjVqjJUwfPFows8jNHt9cSBTt3okvccVw0FcJjFtrG1uwvTUTURSZai5PMcKcuwFcE/ITuj68M4Epc6obVAe6Qoe5bcknZ3dhFGIVzHVfA7DHBi7YQa2uI5GicYjUfSJW+aNpDaqHhVVKpVWITrXEcQoNPtIAxC+R3q3VxsSqQ735c4mLXf72CrtYmZ+YboUyr5cFxbXPZhmqFUreO5Fy9iZnkVK8dPYe2OO/HIez+Ai69eRq06g1ptBt/9wU9w+ep1mQl68NxZ3HVyFZsXn8XZYwv49Mc+hGOLc3I9WS4BukqT0AD94L6pAfqb8eepfk2tgFZAK6AV0ApoBbQCWgGtgFZAK6AV0ApoBbQCWgGtgFZAK/DWKfDGAXqx7VOm4IKx3pi0XTjQFdBUIF19qLDaA5CuwqkPmpzJZaM0Q8RflUJrA1GSYBBEGAYhNls9bO51sb6zhyubm+Jybo2GaI1G6LNrHBno0eQ6BQWTbuQLt1Egdh7zPnHD598/iHjnL6rIXcVHFaCUL8SFPN03zTEABXQlPjx/lK8FBBPSsuvcyWu8CfD5++yzpQP+wGCtRgry3m5xPNNFqyAkQbqVpXBNA2Xpv3bQKJfEed6caeAoI8Cbi1idn5NlvlpF1fdQ9TyYCWBK/DXBriEQPTdO537vHJ4zR7s4OnLIpiclcgrI38jY057/XBUwTwYfpBedID1JsTccY3/ICP59XNvZxfVWC1sdNfSwPxhifzREdxxgxH5sdtEXrv28K16c6dRQ4H0O0G8A53l5uRwX6sVkAXWccv+pgudT1vSJIT2P9ldbn0PmgrULC5dWcUkQUOePSg6QRRIOuE3c2QhZHObrVOeFGROaMx0gkZ5sO01RNi2UJba9hqXGDI7Mz2NteUWWlbkGlmfrmKuW4JmW9NEXgw4KXaoPDnAQQPIYWXS403UsQyEqzpzwnLHzdLBykWjz/AQrHqdvP28WQE8zBd0kQj1lrH2EhI5nmNgZRPh3//FPpAOdAN2bXUC310EcxMjGMUxCdA6cMNXANOHP1mC4FuI0Qjjow4kieDy+UYIwiRASyIYR0jBAFo9hZ4zQz2TAJA5CcQ7Pzc2jVp/BcDCEbTs4dvwoZuo1XLn8Ctr7exK5PTc7i7WTp+BXa+j0h3J/2ekOkJWqsKt1BJmBMAWqtoNZRlsHYyzO1jHY3UZ3ewPpsINzd5xE0GnBt2L4doa91gZKngnPZc94JF3SfqmCNIlkIUzlIMqRY8dRnVnA+vY+jNIs9kYJnn9lA3Z1RmK4QzrQHTqnSxLvTaBNOL3faqHf2VdJFIzzl3tPhpLnoVTy5Mgzanw4IDSvIBjQ6R/Dt4DdjSsw0whHl5toVCtwHEv61C9cuCBwnhHeXF+j3pC+83q9Jm5vdqRvXN+A6zro9/uoVmvwfV/izQsQvLe3j95gAMuxEIYjGfZYPrKEku8hRSpu8/Vr6wLCCZOTMEO1VsepUycxHhF2m9jf30ev15N+9jDg0IiJ48fXsLDQlPXs7+1jb78j0Jo6xnEoOhPks3c9ylKJkO/2e5LW4ZbKiIZDce3XG7OoM+5cHPcBNrc24JZ9uTTCIECd+0yXfpbJ+UPn+mDQl59RY9f35ThUXFv67sNgjN1WW7aVjntlCM+wuNiU7eH27bf35VjwPWEccKiECRMuatUaZmZnJE59f7+NwXAgrnRez8PRAOVSBdVyBZ7nyxDKzv4e7DL3oYHt7U053uyen5mbVdec4+DKtQ2cvPNuLB9dQ3VuAR/52Mdxx133oj8Mcf75l/H1b/+dpLjYloe33X8PzhxfwcaF87hzdQ6f/cRHcGJlUe4r0oEuQyrAv9YR7jf8DfPW/Rmn16wV0ApoBbQCWgGtgFZAK6AV0ApoBbQCWgGtgFZAK6AV0ApoBbQCt1qBNwbQX5qKcJ+ObSd8zk3CBZAmxCsQ9oELfcq1K4BSEUwVNa36XYk9mcIcJpkspkVIqAB4Ee/e6gVodQOs77bx6vXreOX6Bq53Orjebks0+IjO5iRGLC5pdg3nLmnbFDcdI7vpOpeudJoOxT98gPilv11c2VOQXDaOXxeP+edqoxWiZC/zpB+bP+B+0S1K4EoHrI0kySQ2l7AEjIAn8J02WBvsIqb9PpYYZoJHwjE+stvYSlP4jiVR7VwWZ2ewNDuLIwsLWFtexrGlZSzWqrJUXAc2I8S5gXm+ukTBG4wFV1xaGb2593loPgG6Knqf7K+AV04eiJs5h9mTNlwF2CmNpAakGdJ86IGO8kEMDBJgp9PD1n4Hm/v72Njfw8ZeC5v7belH3+n10CVIH41ULzQd+3Sdeh7AmOYcoB+40rmC/EybDDSoqHAOHAhIz131B5usziFCb/U6OZYu4ti58RxqyAcb5LHYR+lqz7vrCZToZpbedjq8gSwci/NZ1psPXRhRBNBxzj7uOIFnAHOlMmZLJRxrNrG2uITjS4s41lzC8cVFzFV8zJZdVB1LHOcS/c5NnvaMFzb06VQHg6kKiXQgC0DnuWxkEo9dAPQ8/HnKiX5wW3kzAXrMOYb83KUDna7jMR3ogwD//j/+GRjh3jcqcGcX0BuNEI4iJONIXOi2SY0dpJYBr15BlATiiHaNFLOui3KWYtztoN3exygaq+skCWAxGhyJuP/Zvc6BA8LWfm+AMM6k+3t5ZVUgeqNewauXXsEoDGTIhS7v8kwDtbl5jKIU48RE6pQlChtWCUS4MBy5Do1whHg4QNk20d/ZxPJsFUcXGrj92ApqToqTRxdRcoAffO8buPDSM0jiAJVaDa29EUrlmgzB2DzAsn0mjq2dwPs++BHAqyAwfFze6eLvnnoG3SDDXn+EXhDJOSjx4oSwHNLgPIekQHAQh5dnJoB3PB4J5KWzmhCUsD0cDwX0RoMOar6NLOhj/ZULMOMR5mol6TpfPbIiwHcwGMprvPLKK7j08iU4jouTJ0/i7rvvFke06uVW8edPPvkkut0u5ubmcP/994u+hOxy+cDAzs4Wnv7pU9hr7ePsPadx7tzdmJlpIAxjRIxiDxNcvHQF53/2rNR4cB0Pvu0cfN+VgQOCfML4Z595DlcuX5GY84ceehj333tOXPB0o3MfX375Zbz00kuIohArq0dw7v77sbp2FMM4EEDOa+GFF57Hs888g3A0xH33nMM7H3ib9Jl3Ox0sLDfR7u3jhz/8IZ544kkZHHj44XfhvvvuF+c8e+bH4wCt1i6eeuopvPjiS1haXMTb7n8At992SjRmJD9vCM8//zyefuppGXCYm53Ho+99D5aXVgSGMzqe9/5nzj+LJ3/8BAb9EU6fPo33v//90is/HI6ky56DCY8//rgcg3q9jrvuuksWDivsddqYbTZxdf0qvvY3f4OtzQ2cWDuGRx99D06fuQOjMJKUllfXN7Cz14ZTruHU7Wdw7ORpdEYpnrt0FRdeWYfhllCvzeCO29awPO07DgAAIABJREFU3Chh/aXzeMeda/jMb30Ex1aa6l7IegAe6xj4t/fqCPfizqkd6Lf6T1P9eloBrYBWQCugFdAKaAW0AloBrYBWQCugFdAKaAW0AloBrYBW4K1V4I0B9BfzCPebxLcToIu7O+8uP2hAP3A0Kz+v+pC4acJLMYgT9rH3OAexOUCPEvbHmuJGnAbogyBGfxxjrzfC9VYX1/c6uLyziyu7u9judtEdjwXGDoOxLHQhEphzMV0HpvRt5xDdJCdIVdd13iE93dd+4MBWQOhgB8SanO/MQcS2AukFg1bAWYYDDAXQlUla7btqf2fssIJhyiStvodMdRgbKWGgcp47RiZR0DXfE8d5s9HAkeaCwPPl2VksNRpYrDdQ813UPU/6ztkBbaQZzNQgZ5NwbHap070s4wqE54y3NxNk4j7PdyDvD1d7Xbiz1UDAAdblQVfPEIAugwEpMsuAYZviJg8yFeneGwcy3LA/GGG728dWty/R7nSkb7b30ep2sdvrIEgSieSOJe/aBRwXjAInjBXX+yTWXc4itUgiQD6QIL30qhigeKpK0VdDFHxU51lx7Ip49vx4TgYk8v3KkxHYYa/WPZk6yBm8OuMnAwh5qoCVx7YzarxkWai7LpYbM7Icby4IND86P4cmhx2qNemoL9sWfDrPeZxkKIP7ofZFkXTJ259kNxSDKUmWqGoCia2mRoTvufuclQKTI1hEuR+cxrcUoGexuoZgIUlNxExtiBPp0TbEgf7aDvQuynDnFtEeR4hDgmnWE1hwTVeGHVjfYDgmxvEASTTCrO9gtdFAJcvQ297CzvY6gqif1xskcIwUDgjRCZVVGoHJYQyYCBjzngKl6oy4qhuVKvbbbZQbdVRmZqROYBDF6jztB7D9Oir1pjwmiY04NWGZHmdhMOi3MOy2cXylif7OFnxEOL4wi7MnV7G/eQV15ronAzx7/ikMB200amVxPfeGTAmwEQz6SOOxnLvsAD9+4gRWjq1hpzOE4dexN8rwwuUteDNNwCkhsTxYfkk5w3lPkHkQHtsEWZYgGgfirM7SREBv0bXNyPAgiBCMRzCTMYLuHpqNMqLeLjYuXwCCIew0QHNuBr/+ax/Epz71KSwuLuLq1av49je/g8d/9GOJTX/vo4/iQx/+MGZmlFN6Zm4O3/7GN/HnX/g8Ll54GWsnT+Azn/4M7n/gfrm31eo1cW3/4PHv4y//8i9w+fJFPPLIQ/jt3/kETt9+mzi1y+Uarm9u46/+6iv40pe+Cst28NA7H8J/+9/9NyiXS+Lk5v5eungJX/3q1/DUT54UmPzbH/8dfOxjH0OtXBGQ3+108d3vfh+PPfYYXnn1Vdx1z1l8/JO/g7c//A4ZyEmQwnEd/Nmf/ime+NEP0e908Mg7H8JvfPjXcOLYMRlI8Mo+XnrlAr7811/Bt7/7LdiWgw988AP4tQ9/WNILeN9grDuh9ef/9PP4xre/gdtvuwOf/N1P4YMf/LDsD2P0CfW/8Y1v4itf+TI6nS6OHl3FZz/7WQHxvHw5gLCzs4Ovf/3r+MH3/06O27lz5/Cbv/mbOL52HME4EPf5q5dfxV/8F+p2WY7HQw89hEceeQRHVlelf300DGUg4LHH/hIb16/j2NFVfOB978W5t3E9Jl68eAl/8oUv4tKVdTzy6HuxduoO/PTZFzCzcgJ2vYmnz7+IcZTCdT2cPnUSp1bm0Lr8Eu6/bRW/+7EPYXVpQd1eWalhQpIT/s09GqAXd04N0N/aP2T12rUCWgGtgFZAK6AV0ApoBbQCWgGtgFZAK6AV0ApoBbQCWgGtwK1W4I0DdMUVX7MQoIt7+HUAeh6GPUHQSRqrDmD26pquAIvCTEwXM92iUZzBcUyJFib8JN5V/eiZANVBmKA1SLDbj3FxYwOXNjax3trDbq+L3W4X7V4P7X4X4ygUEMftsz0Xlu/CcGxktimwN0kSxITseQQ4o9VvjAuf7twuPMH5zhZ7NKnZzgRYK85ZWPOJMBmFa8tLs1tbQd5M4LllqoWfC/QT+KcAum1kcE1qBPi2KQujmAnNV5sLOEbX+fISlup1NFxXQK1rGHAI1zgUwK7gOBVwzqZji85UkyCQIFmBX4LzxMqQktzmYfo34uMcwkrMQA7Ri4kJcadLGj3SKEESJQLPGTcN25Rec2ofZBnGAih5zCLsDiKst1q4urOD9d2d3JHeQj8IMIoiBNSIQNB2JIkg4PmQd64LyC6GMSSPfbq7XXWRq75gQwYTmGBAGEeXqIpXziRCX3rtJ1dYMRhQnOA5sM8YV8/P2d3MVRU99cU6M0wOEAcQePzYXZxlstRdD42Sj4VqDWvNRRxvLmKtuYC1xQUsN+qo2xbqlgknM2DLghyg81zIheUOSZ57DtBzJ3rRe87OZi48vw2Trng1jVHg8sMAfRr+3GqAzuOSZqYA9IjDFATocSgx7tMA/d/9xz/Dd3/2InpGBdbsEnaGIbLMhpOa8AwHrqnuB0kWIwJdxiGsNEDdsdH0PTjBGL3tDQx7O7CMEJ5twDV5raQwsxhmTNcxB0RYw56gPjMnEd5hlODI0RN45zvegXF3LJDeb9Tgz87An22gE4T4uyd/hq9/73GMIoYgzMCwysgSVzqrs9SAW3EQmwHSJMRdp06gtX4ZVjjAiaU53HliBcP9LRxfZpe9gZ8+/SNcvXoJSTiC7XiIM3agu0iCMTzXRNn14NgWjhw9ijN334t+mCF1KtjsjPDEcy8jNHz0Q6A/ihEkHLaxZKDIYV95Eosrnx3ormOLk53Ama5s7rhpMfEiQSqpFwHScQ/DTgur8zUB6K31V9FslMSBXvVs3HP2Tjz4trfJvf3Klav4yY+fxPrGNsrlCs6evQtnz94t7uggCOF6Ll568SU8/fdPY9gfYHZ+TtzYhMB09/P6ozP94sWLePa5n6PX2cPJU8dx7r57BQjHnGTIDGxtt/Cz8y/gwsVX4LhlAcHvee8jcBxbwDavt52tHTxz/hlsbW3BdRycuf0M7rj9dviuLwB9MBjgwoWLuHr1mrw3zCzM49Tp2zC/OI9ByCGqoejxwvPPY+PaFaRhiOOrR3F67QTmZ2bl/jCOAuzs72L96jp2W7vidF9eXsLRo8dQ8n2JhPccD+1uG8+efxaXr76KpeYyTp4+g2p9Xs4r3k/o+mfEPQcQ2N0ehSHuPXdO3Oo8Nvzg9r788kvY2d5AqeyKHs1mU7rkxdnP7vjhENc3NrDXaomznZHyc/NzqFaqCMchTMPFqN/H5Vcuyn2Cx3+hOY9mcx6u5+PVa1dxfWsbhu3hkfe+H7/1258EB8/GdhVX90f46re+j63dtsTn33XH7bj71Cr2r13EnUfnBaAfJUDnmy3fdzkLkgL/6qwG6MXbhQbot/pPU/16WgGtgFZAK6AV0ApoBbQCWgGtgFZAK6AV0ApoBbQCWgGtgFbgrVXgjQP0m7jP6Y5V3eJFHHrhDS6C0VUfdR72LY90USoHegaLDnSDQeMKxvLbBOSMO7dsS1zoBCB0tIqrVVy2qo+YwKkXZri+t4f1PXZrd7HTG2C7O8Buew+77X30hgOMohDjOBJXNGOh+VhAdToUCUj5H2OQBc/m61Cx5bn7t+jhnkwQHMS3T1K1CcbzznQKwlh3ZIzl5mLnwqg2anGecxGQrhyzWRaL+5zg3DYz+K6FWslHveyjXimhUSlhvl7FyuwslmdnsDg7Kwu70NmxXTJN0G8r8d+EvSQfBOi5E5kgXcAy9y8Pr0/NDLGZIjV5vNQxK8LaCw+9WfiYMxOGTEsobj3p1SZoprOejne6vUn8CV9ygM5e9IggPc3QDVJ0gwS73R52Oh1sddrY2m9js93GXreH/T4j3UcYx4zRThEQoKcE6ByCKEYxJu31siHSTz/lzlZmce6nmoVQDn/WBRTp7gU8Lx6nBiPyfc197HnfO6E7T1w+yhSEiuDngXe4vwSWSnfHMlB1PVRdFwu1OhZnGtJ5vjrDhUkBdVnmyiWUDKDMwQ66znPnuSmfF876fL8s6llkuqtzlckJkuSQX3dqXkM55GUwQIY02HfPc4IYvUgTOLgJvdkAPSUEJUDPO9ADWNjqj/G//D+fxzeffg4jpwFjZgE7wzEy04GVslPag8dhkziCmfJ3A4ka98wUdhLB5rDLOES/tQM77aPu08Wt0hno4Jf6gzgUuQg0DctCdzCA7fl46N3vwSc/9Sk8+MDbsLO5q4SwDMSWiXKjin5q4ot/+x38xd98Gx26xc0SDMOV65fzEXEYYRBE6I1HEsG+trSA7vY65nwb586cxF1ry2hvXUE87GDUb+OVC88jiccspkAwCuQeIOCX9z0OBsFAnKWoz83j6MnT6IUJSvNLCAwHF65twSrVMYwydAZjXN/exWgcSPx5RpieJfAsUyod7jy1hvF4iF6vj9Z+G2MOH5VqwkAJWJkCEPbaiAf7WJ4pI+7vYtjawlzNR8UB0nAsIN9zfRkm8ktljEcBLMeTKHWeUIzCV8khaiiF9+c4CVGvNRCEY+kz589dxxVZ0ySW+7fBQYbiXM3ooM+rBuRe4cDz2b/uYRxG0lHveuxyT8XVzePH9wa63gmP2QHOvnsOBgiwZlUB3x8yUw25FPdurt/Mc1DkXq7ugbyIOXxg84gwkUCGDdT7TJjEsC1L+tyl9ztiT30C01L1IsXXdPp7rif3Fw55RbyvG6ZsE93jHNRh5zmhO4eVePOJw1BFyVuqx57AezTuw/ccgdi9XkcGHmrVCpIklV73YrqHwwrUgu+ZdIyncYI0zuDajvS+V8tlJNzWLBUXfxxF2G13sLx6DAaHNmDgPe//AO6+7wFc3x/gZxeu4ulnX0R/nKBaa+DM7bdhbXEGu5dfwrmTK/jURz+Io0vz6r2D+57fT35fA/TJjVMD9Lf2D1m9dq2AVkAroBXQCmgFtAJaAa2AVkAroBXQCmgFtAJaAa2AVkArcKsVeGMA/WYd6Lk5WxKxpwC68jIrgEHaOu1Al8+LPnH5XP1zdI6V80hwOqTZWU3oSRdwhiBKZaEbnVCCEDySeu8MnXGAbjDG3jDETj/CTi/AZmsXm60dtDr7aPd76Az6GMahwHQVFa7iwsVMzfXYlkAPiR8v6s6n/8lcYPrUBMEkqn26D/2gJ1060VNT4tNNxj/zc7rA5f8JNiWZXoA5YWyWEtiohe5UwvN6pYzF+VlZluZmscTPGzXMV8pYqJRR8T1UGNdu2eI6dxjRTnDI12ZPcqoeVbR8gbvVI8ER49vZmR0bCRKDYEvGCeTnxXaqEPrcxywA3UAmEw48yux4V/C5SD9XleWKXHNIQVID6AQ2AIL0MYF4kmEYhhiEITqjsQw97PSG2NjZwfXtHWzv7WG/18dery8x8GFmSAe1vJacWYTHCqILNiMkzLvb5ZzLXdqTmPdJxz2HJIrjSBc6f1WyimVsQP2neuvleUbhuFdnqAB0WW0O0bk1VgbDItAy4TmWHJOFRgMLBObNJo4tLmJlbg4Lvo95z0PNc1Fjj7dtg6iRi0MOn3efSwWAxC0wPYDnRiZufg4kFAn63EemOMSE+DmkIzyXK426E3RmiRw11+C5URzBG0sJbilAz49MlpmIEwMhByrCCFlMcExndIDE9nCl1cHnvvDX+PLjTwO1ZSS1GtrRGIlpIQoy+E4JHhHneIhZ10A5GSPttdCseoiCMUajAHFqYDQYwIr2ULMDAfTcV8ayZwmTECLp7ma3OSsbmEZheR7e+cgj+K1PfFwczHRI0729stRUSRSGhcD08Gdf+Ra+/L0n0I1tZG4NhmXDZDR/HAicHwwN7LcjlBwXK3N0c7dw/eLzWKy6uO/OUyiZMZqNqnSxP/fMefS6bXGHOwSc4zEqTL9g9PhohFEcozq3gMXja1g8tobWYAS73sD67j6e/Pl52OUqpwDg1xuA62E4jsTdn8ZANB6jalsSyb4yWxNgH8cJ1rd2sTuMUJpdQj/gEEIMMxpjsLcNO6OLP0XY2YUR9DFf81EvuXCYzpDXFGSmBcvyYIqjnVfsQU7D9BsSXdocOJL79w2PeUBJcRnKpZPXQ+QvQOe/+jg8kVUMxhTXtxp8IZSW9wEZXMmvYQHiMo4llwjvQ3ye3BHSTK4BSZmQH6biIJd7w6SmIf8Zv8vvSUoF32+4LnXZ8f/43qNSLYpt5vpNgeE8v3grvPGqUnumXlLdF18LXNU+qPmsIlFj+lEN/hQ/K7ZJfc0hp6LyQw1p8R2FN4fMsGTIwvHLGMQR4syAUyqDx1QeHR+ZU8Lmfh+dQYjZ5jLO3HYbVmarGGxfwQOnVvHxD78HR5fmVC1GMR1nGPi9ex5UTRL8bn5sJ1/n3ytyPOSRFep5+0TxHvTa799QCHJocEv9TXCzdU0PeKn3tpufTZMjMzkX80qMqRCd6XP6xuNU/F3y2j/DNEC/1X+a6tfTCmgFtAJaAa2AVkAroBXQCmgFtAJaAa2AVkAroBXQCmgFtAJvrQJvDKBfePrm/0o9BdEPItwV2pwGmNK5nbubp//Rm45eAg8BIAIvFKwtsANfJSZ0DRPpbaWjlHCHUNGgOdBSYDYE0I8ytEYZWoMUG60dWQhjdzv72O200R4QHAzQH48k2j2gc4+udOlatmG4jvSjK7Ox+lf5A3w0Dc/Vd1Xfeb6nk+ernylwrhYnMeDEyglsM4aZUJpd5AJqVH+3emTMb4JKyUOl4mFupo7VpUUc4cK+88UFgXMzjoOGa3PXZRHIkC+E50XiN7u0lX9yakcKlpVTCCJzwvMYifxHiC7O5QnsV8DfzB31CqAzmpu4NofMpOaE5oyGz1dGtkUEIyyYn+cx/yqKX5re5ed0mu+PQhl+WN/cxrWNDYkf3mKiwN4+hkmKUZohyFKEaYooIzxmgkEirktxYudQ6eD8U056BdDyz3NQVgxliCTy8+mDrIC57HF+LirHfvG9HLDL2an6622LC1BybZRLLhqVMlaaTVkYsX98eQUrc7OoGgaqpqGAOaCSAvhIeJ5DdH4+6UGIE1U+zA3Mz/eCSHGP4oyd3jFg2bJwCOSg5oCx7gqg+4Ytju5pj31xSrw5AJ3O3BsBOisJogKg73Xxuc8/hi//8GmguoS0Vsd+0EdqMvI6g2P5MkzgRWOsVn3ctTKHKgIs1sviHh4GIfZ7I+y197G3/iLi3ibMJEG5VEajXEcYhgiGIxmCIdy0XVcAeZwBpUYdZ+68E3fedRZBEMDzHBxbXYHn+0hMG61Rgm/9+Gf4u/MX0c88ZF5N4KORhLARw5MLtoQgcuGaFspWhuH+Jjo713FsvoZ7z5zE4kwNc7Uy0ijAEz/5kUR6O66LRrUCi3HicYDBcCz3odgwMdtcxNKxNVm8Sg2N5iKef/kSvvf4D2E4LsZRBMN3UV9aQgJGtfswDUcGWCqmgbmSg2TYRjLuI4pjge/7QQansYhhGMPOYjhpgNH+DqyEAD1B0N5BNuxhvs5Eiwo8x4btuDAMG6lpyesbHCrg0MDrAvTJneU172pyrt2cu+fg+PUQZCpR/zK7UqR/TK7TAjq/Pr5UwzDFdX3jBtDNfrOfF5BdAW218EMlpBwA/MltNF/HpOYDVjED9hodpvfh8A+n1/V6fxYUzykGCNTrccRJDRJwxawVkEepmzDhuL4cw/ZwICktfq2G1DDRG45w+s6zqM0t4afPvYS9/hgz80vSgX50YRajnas4d3IZH//Qu3F0sQDohdYmfu+et2uAnh8oDdDf2j9k9dq1AloBrYBWQCugFdAKaAW0AloBrYBWQCugFdAKaAW0AloBrcCtVuCNAfSLOUAXqnDIPJh/bxqZH4CXG7+rzMFFx/MBZhf3b97dXLgEFaugC1DBMC7iBJQlB7YmXehqGSUKojPWfX/Yx95ggP1+H61+Xzmau13s9bro9PvoDQYS705ARZgeZYTICvaqKGzl5j1sH8w3SbmflYU5j9QuIoNzgE4HXmrATk2UEgvlhC5UEy67rguAbhoSnWw7lsC8ctlHqexhZqaOmZkaZht1iWxfqFcFwM1UK6j5HsoW4V0e1547/QSgF46/PO27gKY3nEjF4ciPIeG5wuYKzBDO8kfKgZ7Dcx4bcdTzkSKlyJLcW1k4uoso/yIIPne3S7S/aDkdwa5GKfgKjGYfRQlGYYJ9Rrjv97DfY2LAEO3BEDv9HnZ6PeyPhhiEAQaM4w/GEonMvuCITmy6jnNvJgcfkiLivKiqz52lct7c7GMKXKue84N4folAN9k7bUuEMiOqCRw920LJsVAvebLUyp7E7fM4LczOYGF2FnPsLq7X0CiVpZve43BDDs6LR4J0m3HUuQOd61YOdG4HhypyR7+c8+q6yxi7L8csEThGyEuNi4EFidpmTDgADxZcGQA4cHsWEtxagK5gf5IaNzjQUzrQ0xhRFCC2XVxtdacc6EtAtY5OMJAI9yhiLLcDK05QTiOcbs7gX37yN7BUceBmIcrs4I5jtLpDDMdDXHjmCbx0/ifY396Bbdko2T4SDncw4pvnl2mrCG7bRH88Rmc4QLlSxcrqMSwsHZHrt+Q5IvGA51+QYb0TYHMEDM0yIrOk7gGJ6mC3sgTl8gw8r4HxcICY4H/UQxYNUXcNzDfKaM7V0draRBSOxeVerVTkfjIY9lEq2zBN1jWYUkehDi8HNGyU6J4HI89tBEGESqWG1dWjMkzy8voVDHnovRIcpwxT4u45mBPBQ4hZj0M5McZhiM12D/3EhFGdk4EjJw3hI0LQbcGIhmjYqQD0qLeP2aqHhZkqKr4Pzy/Bshxw7ELGOzjwknAs6eYknFD39T7eCEBnVDpfmg5vvh/wGDEenUvxPfUWkg8xHQLtr7tNdKdPAfbDz5sG2gVUJ0QneBdn+9T6Jj+X9ywmCtx8rbcCoHPd0wtvTozZz9IESZxOLbz2gFpjRmoGDNeFUyphFMUI4gSm42JheRWOX8cr61vYbg9gOD7uO3cv7rn9FPpbr+Lu40381gcfweriLCTmoHD5GxZ+76x2oBdHWQP0W/2nqX49rYBWQCugFdAKaAW0AloBrYBWQCugFdAKaAW0AloBrYBWQCvw1irwxgD6K4cA+msIxME3bkQuBxbfwpXIf/yXGGyJ11UwPA8WV9+TDPUUhJkqgpf0T6iKIoj8HUb65p23yredO9El8hsYpqksvSBCeziWZbfdRmuy7GOv0xaY3u31MQgC6UkPkwSGbUt0sjiqBTQX8bqFYzl3N0t8MN2+ygMtXufcDi4RtqkBNzVQTx3UEht+CrhJBiczJNaZYLbE/vJKGXVGszfnMN+cR3NxAQuL85it1ySmuepYErPsMAraoIvZYPW2gq4EslNxydP/uD/Flg4GAaYOjuqtJ3Au0LlKDjgIM1fgVWKC85J71fGuhiBUIrJaI/dbuc6VKzw1EonHl6h4yapXx0x93BjCy2PMQx6GCcKAUf0JxkkiEdeXt7dwaWsD1/db2B8O0B72pdO62+9jMB4jiFWSAB3GPA6xLITL+XrpJGdqAUEY0wU48MCV5e5SgVx51bj0uIu7nhCWQwKp6O4yRttxUKlUUS1XUC2VUPNd6Z5fbtSxPFPHHAccKmU0qmU0ajU0alX5HYfxyTlsLOZOir2fwPQsg8Ulh+ccVDioOcj1kjL3A4CecECBIF3AebGoQ1McFb6+nCtFUsGhOOlbCtDTKL8WTHGgR9SSCQ85QFcR7i6uEKB/8a/x5R88JRHuVqWO/niI1LAknty1HGRBgHIS4szKHP77f/FZ3L4yg3F7G416VWLqO8MR3HIJF188j29/7Ut44fyzyjEcKZey77hyPpm2Kw50ng+8vpliwL5r2HTpetLjXfI9lMplRJmBQeYidOsYuw10Mw+D2JJzx+JEQzRE2O+AEfWNxqz0VUfhEK2t6xh091D2LMw1KqjXK9i4fh2mpcorGvWGzEL0ggEimwkKEYwkkyQK1/bgcLghBUq2hyxKMR6M0KjUcWrtJBqVGjrdDl7euI5XWttwyoyU9yQfwiFsD0aIB22Jt6/4jgwV7HaHGJs+Iq+KkF3o8QgVM0LU20Ma9NFwUkTdFsLuHuq+hbl6BbVyGaVSRVzoMaPAU16rjELnnfXG+PXiLv9mAXQFynl/PADocRxPADrXz2NdAO3CnS196Xlf+TS4Lj4vnn+zt2Dpec/vB8XPi3VMvxbXxfXwexzaiSVS/s11oHOd3K8ConO6JoojJDFTHWKEQaSWMJFtWl45ilEYwfJ9lZ7gOjh1+xmcOn079toDnH/+Ii5e3YBdnoFfrePEieM4vrKI9vrLePje0/jYB96F1YUZlYYiAww8Fyz8/l1v0w70qXevt/ZPOb12rYBWQCugFdAKaAW0AloBrYBWQCugFdAKaAW0AloBrYBWQCugFbiVCrwhgP7Aq1MA/fA/JB+2ZL3GtDhNbVWHtIosz6N6BTDmz8ld3SggCUG7wEOC0Nz1KP+wrxzMBGUSCZ6xxzjv3TYMMHw4MIBhnGIQRugHMboDBV/b/b4sAs/7A3T6AwzHY+lHH4cRxglde7EAEgHjAniV649gRRbZhzweXNzVRZe6KiGXuHaY8AncUluWimGhQrepZcNzXVlK7DKvlFGtV1CfqaMx08gf66iUfHimIQuj4tklq1zF7LY2BJwXXbMCgAp7fP5YdNPzZ1JVnANsAnJ5CiGZgH8FnOV5Allzx7lqBFcN6Dk4l8eDmYjJ7/D1pVO9+I/QMe9ZV4kFB/C8APR8ZVmbvJ4htd9pTDiVSVQ7l83OHq6397Dd76AzHskiAH0wwGA0xChUvfZhnEi3vXqM1PGje1WGG9T5w4EI1gVMxzMXoxvFPnJbqCmHG2zDFAhe8jyUPQ9VAvRKFTXfVwDd97FUq2CpVkW95KPqueLmLXEp+bDZq5xfK8Xcgcg+NUJQDEAQoMvshUB01bc+EVeGRvI0BDr96Q42CdBV8sJ0PzwHSYp1I2W2AAAgAElEQVTXVwBdLRL1/yYC9CwJ5Zo47EDP4hBGGiGMAqSv6UBfglWuo9/vC6gzDAdlv4xkNIA17uG2Zg3/7Dffj3ffdwbjzhaOrS5JnP1et4+ZZhOvXnoZ/+Xzf4q/f+IpSQbIwlTOcdeypQvacjz4lTKCOMIgCAFHOdLpNl9YOoHd1j5KvosaY64tF6lXx9CsoJP5aMcWerEJy3HguxbMJEDQ28doOIDreWguzMNxbfQ6LbT3W1LDUK2WUG/UZTDHK5cwGI0QEbRGCRLPRlpxkERjYBTINca47bLjomTaErXvGyb6rTZmSlUcmW9i2O1KfUA3iXClsw+vPoM0k+B/VOkYDwP0W5tw0wDzjYrc3/YGY0ROFSPTQ5RmcKM+amaMsLeHeNDBjJchG3bEgV51DczVKqiWSyiVK7CoARMNBApzOqbINLj529DrOazlGvoF71yv78xWsL5woBeQvrjnFo704mv1XOXQngboxaqnofn055P7YH5PYpx/8Vpyfebfn3a/83PHceB5nqyP6RdhHMuwwa/CgV50wfPijpJQ+umjIEY4DhGMQ0RRjDhOsdBcgl+tSfw/h8WO33YKn/jkJ8WZHoQGnv7Zizj/wkXced+Dch1cX7+G1aU5WGEH525bwUff9y4cWagjSxmlz/dTHkkL/+OdGqAX55V2oN/KP0v1a2kFtAJaAa2AVkAroBXQCmgFtAJaAa2AVkAroBXQCmgFtAJagbdegTcE0O8vAHr+r8fTXuIbdu0wPJ98PQ3RlcNcfUzHpOdktoDoYnHOn5dHth/AEf6IMJSskdCHIMNEahnILBMRQYMBhOzPTlMESSpQlW7lURQpqM5lOEJ/MMIoDASeD4MAe92OxL0zEplxueI2jCNZ6PyLE9U/PUHORSe7bcL0HBiuDdey4BkWyoaFGQHoFhqOj4ZXQt0vKSdzpYJSxYdf9uETlnsOXN+Fy/hdz4Ut7te8K535vIwUZpezZaLEgYLcOa1i8YvlIFaeEExAWB6hfrjnl9IXAF2NAuTHQxztCqJPA/QJPC/WN0USFECXwH2kRu7H5/oLe/fB0Z443OXVJ79I+7qBNFG9vgTfxHf9OEAvHqMXh+gThCaR9Pkyfp+AksdrGHIJ1RKE4jbmQMQ4P96EmElKmE7AqwB6EWwgfe90eTKq3bLUcbMVNK+4Hip0m5fLqMpSQYWL56LqOKi5DuZ9F3O+i7JtK7e5ZcFmLD8dtDlFpArcl4MhBZW3oGLV6SdWEe4FQJcn3zCokCPxiQMdSC3l+ic8p39Wvb5a8qMoPeu/MoAeB3Kt8FqMk+kOdAXQGeGe5AD9D77w1/jK408DtSU4pTrGg6HEmTtuGTO1OuJBH2F7C0cbLj7zkXfjEx96F4LOFk6eXJUhic2dXawcPY5XL1/GH//xH+GJH/0EM40ZcaAL6DQtDAZD2H5ZUgeYKjEIxkhMA/MLTTSXj2Lt1FmcP/8sLDMTIB6zWKE8g0vbfewGlkS4D2FLwgJ77n2TC4FpjH5/gCAM0GjUMDs3iygOsNPaRZTEOH7yBK5evw63UpFYfd69huMACfvTfSc/romkaJhpBoMd5+NQ4Pl8uYrdq9dQsV2cPX0ayXgk1/hWr42NwQBetYGAnQeZjbnGDFykaG9elY7zlcVZ7He6aI8CpH4DA/bQZ4AbD9CwVIR70NvDnG+IKz3utVFxgdlqCeVSCZ7nqwh3w+Ieq5NRAPrNI9x/0duZnMe/4Am/CKCre1R2Q2x5cd8qotOLSPcCKhfO82Iwpnhe8Si3q6kI9mmALpA4SW5Y37S7nu73MAzl9wnpfd8XsMwKCb6XUKs3E6BP37NlgID37DSWe1kaxUiiRJzoDAvgva1UqcDzy/BrVez1eji6dhy/+YnfRmbwhuHhpYvrePnKdZw+ez9+/sJLeOGF5/GOB+7GYt3BmWPz+PX3vhMr83VkTEqAKQA9hYV/rQH65IzWAP2t/2NWb4FWQCugFdAKaAW0AloBrYBWQCugFdAKaAW0AloBrYBWQCugFbiVCrwhgH7f5Rsd6NNx1JONLFjL60L0/JkCM6ZszFMR6eoZCgKr5+QAfbp3PQci7OGmo5g0UWKHmZtsmchs/sO/6jPnUkS885W4RBkQcEkzjMaErgqeB1GMYTDGdquFnb2WQFhxkDIulz3pce78k0jheAJODNuCQXju2gLQTd+FZ1nwLVsAej21UM8szHglzJYqmClXUKtWUavW4JU8eL4Ly7Vv6JafllAC5BmJnSQCWqUDnTbNaRnl86n4ewLxvIdc+uLFwWzAlD7wg6EFBXeVE/3gOCoafgNALxzuh4/t1HFRAJ3rTdVyEGxf5L7nYJ67qvrV2QctEJ3HT5zXqky9OPKJBSQ2EJoZRlmGcZYJDB2OxnKsBJ4HgUDzYumPxtJ5PQoCWegUjeJEjqV0pEtFwIHDWwYVTFPAue86KLnsMy+hVlLgvMaEgHIF5ZKPsl9Cma506aG30LBN1G0TTu6kn8CVXItCBY5bSKw83f/ypGI4QRqnZSF4nFDwmwH0nLrTgS6LpWoLeH4XS+FA5xp+lQCdUe0Je5k5/JCakgSQRBGyKISZEUIWEe4dfO6LX1IR7vVl+OUGEMSIoxSlUhULc/MIB130t6+i6af455/4ID79sUext3EJR48syuDE1c0tnLjjDPbaXfzhH/4Rvv+d70lUehokchx915Pzgw50Qk7TdZDSpVzy8M6H3oXf+OjHsX69hQsXLuDU8aNYPnIEqelgCA/f+NHP8O2nnkcvdRFaHnguReMBqr6JpdmaIPXdnV25N1TrdVTqNfQ5zDEcyuuXGw2sb22hVKtJAkLIYZskhlevIyDgzwdhOBjEa5FJEh6vlOEQR5tNtNavo7e7i9XFJhJC/zBCa9BHbXkFbpnrCpEkBhbm5uT39jauwAwHWD3SRGt/H+1xiKw0g37AuHjATUeYsWOMO7sYdXaxULLgI0Q66KBkZaiVXRkWcV06qwnQTZiGo6Y7/n8c6K/35vRGOtDVa6okgWln+bQbncC7gOWE54e70aUSIk8wKZ5XbOthIM2vGeHOR75O0XlePI/3fjrUiw52AnS+/nA0kvcL23LfFIB+sxh6eWeUtBMOUTDgg/f7/NYqtRomFhYX8crly3DLZZiOA8tz8aGP/Dre+fAj2Nru4Vvf+TGef/ky3Pocrl7fxsJSEw89eA6jvXU8eHYNH3nvO7E8V0UmEe4mEkb6w8L/rAH65HTXAP1W/lmqX0sroBXQCmgFtAJaAa2AVkAroBXQCmgFtAJaAa2AVkAroBXQCrz1Crz5AF3+hf/Qjh6K+5afisO86EDPYe7ERj39ItOQ/ZCtUbqslQtdALoUbhOi51HdEqmeQ3QyBlV1LZsnsDHjkiGIVew3F0JWgeijIQbjoeqaFcdyIgCFj4x1FwekxLfnHNZivLwhEfMKplsSAc5+Y88wUMpMWSq2g4rjoCzx7Z4slmPDcti1TFiRIRXXtvonevqU872SSG+DHc4Z4PF1CcWLLvKpTvIDXRVAVz3kjDBXOhdgSB0l8YdPNaBzf3J4Lpn0dEcXqDs/rofJvtrQyYds/w0AvcDzORJXlH0CzwWjZ/x/lkbnB62ImOe2kasToptACDquM4SRitgP8856AnJ+zd50Hj9GdvORjmAeV0kQYDf6pBZAgf78fwLq6PS3TeVA5yLR7RLfzWPlwHNcuI4jfegqXcCEaxooMebdpE7q5JoG6NIFz3j8LAUBOpeMDlumBxAQyl6r3/3FAD0nZ8XJUAB0RrhL7/zBkAjP7eJjOsK9+NVp+PNGO9APHL4EwwS7rD1gBH/RgR4DaSQO9Jh96I6HS1st/MEXHsPfPvEMzPoKTKeEcbuHSrkK3y+j2+7BRYJyNsSRho1Pvu/t+PV334/WxkXcfddtaPe6khxx7ORpbLfa+F//t/8dP336p1haXEJrc1d05SAEB2tCJjSY6roaxTHe9ei78c//xb/EqZOnEY4T7O3sYGlxHptbmxhGMeaPruFPHvsmvvC1x9FNHfQiE+1uD7O1Mm5bO4KFRhmd3T3s73XFgTwMRmgur0jHOqG+Syd3qYxeMITtuWpgwwDGoyHcchVRaErM9uzMDIb9LiwkcHhpJjFKjolxr4to1EfZsYE4Rp+x7b6L+uw8xtQUNhyvgr3dfSwuNDHfqGFn/RKSYQ9HVxbQ6fWwvt9BVmog9mqI0hR+MoQfDzHc34YRDbFQtpAO2gjaLZQdSPR7o1pFqVyFYVgC3TmZwfSEJKHzWsHsAlQTSPP+x5QMgmW6s0Vzz5OIcwG/HBIoBlT+Qe97qh6DDvTiPlV0nPNrRu0TcHO9KvY/k+3gcwjB+bvcTm5f8TOunt8n+B6Px/I5n18Adn7O5046xovbXA7hC6BeuN6nneyshmDtxC/jQOfrFqB/ehigGBTg/gwGA9GX3ytLT31JkkkSXvEC0JXWfA9USR5Kdg4W8X5YqdfRmJ/Hpz/7WZx74EGYdg1f/foP8J/+/C9wbbeDtdtux9333oNayULc38EDZ47jo+9/CAuNEktR5D5qWp5Uo/zbO9+uO9Dzc0MD9H/QRa2frBXQCmgFtAJaAa2AVkAroBXQCmgFtAJaAa2AVkAroBXQCmgF/tEr8I8HoEvueo6zp+BuXuJ9I4W/GVgXS/bE1Jy7louGZ2WJLni6cuzdCNALkM5HiQonTE8JWBX7MejwK5zvsqoCtrILPTf9SS96bgIvOr7zGHNxeue909OAlG5Tl6G/ElOslsKNTKd8hFQAcR6gLjC2+H3psM5Ul3XhWFYbkG/Q4dj7PLpdEfgDgH74LFUh66q7XHrlBaAZMFJGxCvIq7zihwq0D79QThUIzyXCvXiUVyfQUmspXPPy+hIRb6n/DO5VEWw+hShypl4cR2FG0muu9C+i3vkoSQNyXPLBgPyxeA6P6sQwnx87+d5BvbgC6dTYMOAQHHKAIB88MOW4qkh9Pkd+VkSv32SwQCLjMw5dJIjzYyvw3GJvM/eae2/mr1U40LlThyLcC0JXnOLFyUXIyX2egugFQOdx5blCZzxj3KevjuLQ3XKALnUH7Gg2ZBglY0d0nAP0OETq+ri02cIffP4xfP0pAvQjMO0Sxp0ePMeTTvBhvw/XBErJEMtVE7/24B34nY88DCPs4I7Ta7h87Sr2+wPcde5+bLc6+A//4Q/x06d/Bt/zsL+9p2oRPF+GUAzLQX84FH0Y53/72TvxT//Zf42H3v4gXr10FaN+H2vHVuUEiGEgsEr4fx/7Ov78b76H0K3Bqc4jiAIwX95Kxxjt78I2bCw1VzAaMblijAUB6MD65gY8xvvXK9ja3YbruSiVfdTqNelNj8IUrlXFqB9K9Pt42IdppHAdE0YSIQwGGA86CIYDBOMB0SyqZR/VWhXlagOGXcIozGD7FbJ1VAjq93bQ3ryC+WoJx48uodPr48ruHgKnhCEcjEcBfDOFnwUYtXeAcCAAPSNA7+xJhDs70Bs1AvQKDMOW3nR2oHMgKEsJpZMJQOf9qgDoBLt0Z3PhB+E5YTbBMCP0ea38wz8U3JZiiSkAPx25zp8XrvACkh+OYefPuZ3cJn4QfhM+E6Dzo4DX/H0C98KBXsB6PqfoWedr8PuvAegyqMW7wS8X4T4dEz8N5blubs9wOJRH6swPalthPHvJh+3ZE4Bu8HhNAXQOMnA/mcbhV8qYbS7gM//0v8Ld9z6AcWTjG999Ao997VvYag/QPHIMp0+fQtk1kAx28eBdJ24A6Fy/aXuIDQP/RgP0yen8y5zZ//BrQf+GVkAroBXQCmgFtAJaAa2AVkAroBXQCmgFtAJaAa2AVkAroBXQCvyqFLhlAL34B+RDqeo3r8u9Waz7YYCuzHO01BW4OndLK7qp1qdeaOL2E4BO512Ra1sUROdPzcE7Hb8Sdy1wmz3pKh48N+xNOLyA8XwRYGre2OM7vRv5qg8c6BNwfqMEwrAJWsmvc/AtIHyKjx7AfAWAi2Z16SDPIfzEeEzgw++xj3cS8Z2T4IlExSuS7E65+4vPD51tErme958Lg8+7z2n9LuLVTYo1TQ0Ow+KpE0L1rh+OcM+DzKdi0yevnfuwTenoLc6o4oTgfEAKOrmVbZ3ubQ4d8Biqfmk10FA46fOBBHnOQcJ9MQ5RbHaxuYfDEgqd6fI36UotIgbytASJnM/nERRYZwR97gQtBJq6KJT//EYHOk8sSStgVLa4z8V7L4usT011HMQlTCc4yLDJpDxdPi+SFfhYONHVqZDJUwnQi9GEw9frmwbQYyBk5UAUAQLQQ6lASB0fl7b38DkC9Cefgdk4AsstYdztybG3HR8Boa+VwY0GWCoDv/O+t+E3Hn0AHsa44/Y1XLl2Fdv7bdxx9zlc39zB5z73f+FnT/8cjm1j3BuJS5lQUZIjYIqLliBxRIeyZeLue+7FuXPnMGj3xBm+stTEQrMJv1LDfpDh208+ix899yrGdgWxWUZ/NAQLpj0zRjruw4WDhdlFjIIQo3GAheVlGby5vnkdpXIZs7N17O3vwnUsxOEYzeYc1o4fxdHVo7j03DW8cuEKKtUS4jiEZRmw7Qz9XhvDQRdJEoBR+MNhD0kaoeTT0W1Kr7xfmUOlsSDDCUGYCKQe9zo4vjKHt997F0q+hZ8/+yyefOYFDBjBXplBbFiw4wBuGmHc3kEW0oFuIht2pAOdDvSZqo9GrYZyqQJMO9B508qYuqEAeQGXCZYJVrvd7gRyEwAXLnSCaiYA/LIAXcFtFdF+uLe8AN5F7Dq3i4C7cHIXLnJuXxG5zufwawLows3Nz2V4Ke81Lxzg0+kch/vTC4CuHPLqPkS9OHTwyzjQC02Lx+nedsLzXq8nunO93H6Cfp7bpUoZfqUiV7i6X6j3QMa585HPG41H6A1HKFerWFo9gt/99D/ByuoahrGNH//0Ar71gyew3RlitrmEEyfXUHFMJMNdvOOuE/hY4UDPUklgIUBPDQP/SgP0yTunBui/qj9Z9Xq0AloBrYBWQCugFdAKaAW0AloBrYBWQCugFdAKaAW0AloBrcCvRoFbAtB/KXhe7F9BLAnQJ47pAmYrSCpu77wnmpCCPcE3wNsCpRMaCIgnOCgIeU5UFQmegu7KgZ2xI53OwRyq83UnYDw3c8va852cmCjzJ91sFmACYQtgW7zmVM32tAGcUJMf01CXALhgp3nje+5CJyNVIJTx7dxawnMB6Nxv2cXpI5Lvs0wVTNmthZy+Fh9Pb7toXvizhT7n3eQTQDwVDFBs7LRhfMK+VXS8HEtx8h943BUQU9tL97nyc/M/FRR/w2RDrhN7tKVLm/H17Du2lfNThiEI0XNYqgYk1HE2CagPQfRpDn34cptWcNLfnNDZmUpndcZIaEY/56cie7bFjU4YLtt90DE/sbjLt/MY/XwwQozlhZU/TylQe68AuoCwSafxTSD6JI7/AKIXMwfC3XOIXuxfMYAhr32TAIE3C6CHEbu/U6RhJNHuSEJEYYjM9fEKAfoX/loAujVzBKZXQjAcIgxiOI6POIzgm4AT9rFSMfHZj74H77n/dpSMACfWjmBrZwetbg8nbz+D3VYbf/B/fA4/fvxHqJQrcA0FU4PhCJbtAJYjwxWwLHGgD6MQ5UoFcwtNNBeWsL+3BySRgMbMdtAaxLjWCRGV5hH7DYwZ4z4ews5SlBzAySI4rGIoVTEeE6CHaC4vyTm4sbGOku+jVvXQbu1gcb4hcPqes3fgbfffi+XmPF54dh2PPfZV7O/tIooCzMzUcWx1GUkaYtDvoLW7he2tdQwHPYHIrmdhdnYWCwtHcOrMORw7eQbPvXAR588/h2A0hmcBv/a+h/Hwg+dgGDG+94Mf4Ovf/yH2ghRppSGR70YUwjVSjDstcaDP+QYw6iIb9gSg10suGvUpgJ470OUaYopEyrNWVT/wg0CXDu9OpzNJ0SigMt3PdEk7lq36uf/BHwpOc98LeC71CpaVO9MVMD/cW15sU9GFTuDMbSzi2fk1I9z5SEDPz/lcfkxHvk/3jhfrL+D8YQe6xMDTkZ8UKSKv3dnp1zv80+nY+MP97oyn58Jt5XoZWc/nVKtVVOo1eKVSfg9VEF1mauQ+DYzHI0R5vcVcs4mVo0fw8Lvfg912DzPLJ7Ddz/C33/0hru920FhYxB133I6aayHt7+CdZ08qB3pdRbjzvms6niST/A9ndYT79H31H3xq61/QCmgFtAJaAa2AVkAroBXQCmgFtAJaAa2AVkAroBXQCmgFtAJagX+0CtwygH4Y2b6m95wSvB4/OeTqLZ4qTmOFu+SDYJDwnCB0Oup88tJ03BEi0xEo4JEEdcpGXqxH8rlzSzmhiUD0qczuX7St04eyeL3p7wmVLGj7wXZPHOo5x1cR4IpgFiMCymSsnNOFW/rwpID6FWLiojM+FWe0PeVAV57ofJGV5CRFqZi/5MGjQPJ8kwvnqETGTzYwp+I5RC9epohel68Lk3ux6hvS8w8A+kGigILoBx+Fvz5/zNhDnNv4J8569eyUUdFhJG5Y2zZh2/kxnALoBJgCz3NnKOEflwNdi5OqcKUrkD99+PiMgxmADGnCJUUWp0iTGFkeZS3qENIbOdQrugKKHPibuMQldn5qaKJQQs01qAGJAtzT7S/zB4W9fqIHj2F+Ik1HuRfnFWsK+GtT9sjpw1Ps3/TpeysBOtJQdc0nQECAHicKoMcE6KorewLQv/glfOOpZ2A1jsD0y+IED4IQrltGEsfwkMENhzg+4+EjD9+DDz98HxYqFmoVDxtbWxjGKc6cvQf93gD/5+c+h+9889twbAcVt6x6uUdjVGt1pEw1MAz0RgOJWc/YLc74/VIVMD30B0NxitcbdWSWiyFcpJV5tAIbA6uC1Ckj5n2GQwDRCMm4D880MFtrYByEEpW9uLxMqoyN6+uolX0szzdw7dWXsDxbw2zVw313ncaZ0ydl/6qNI/ij//s/Y7+1h5mZGs7edQbveeRdqFdL6Hb28MzPfoqnn/gx2nu7GI0GCIMhjq4ew/1vfxce/dBvobmyhu98/4f4weM/xqDXRzTs4V0PnsPta0dQLtn44ZNP4js/egID5g7U5zFOTUTjEI4JBJ0WsmCAWR8wxj1Y4RBlG6h4ljjQVYS76kCXCHfed3lHnnKg89wpQDIBupxTeaz7tAPdJUD/pd4GVQc6AXrx2hIJ7zgCk4uO8wKgFxC6iGznc/izIl5+GqAT7vN5dJ+zT3waoPP50473Yt3FLhSx9UW3uvxchnh+eYBerIPbOw3QuU/sPudSRNNLlHoO0MvVCuySL5smSRnymFdJ0JFvW+j0utja2UZjbhbn7r8f/+Qzn8YgTJCW5nDhegePfe07uHRtE/W5Ju65+6wA9KS7hYfvPY2PvU91oLNiJYsiGAToMPD7d2uAXpwPv9y5/UtdEPqXtAJaAa2AVkAroBXQCmgFtAJaAa2AVkAroBXQCmgFtAJaAa2AVuBXoMAbAuj3X35aQY2pDZ18fjNY/osMiIcc4sSajOmW7uqMMFSBTsW9FTQUjli4d/NtMLMUJiF6ksBMUgHq6uMQVBY4rJzLhQN9Unw9vZ2vNWkf5IAXcH7K2X5Dt3gOUJWXPDfYF1ujTO/TXmyJape+7gkAnYbK0zrTrc8hAeW2J0BnN7fDjPkbLPHTR2YaonMjcif4VKx57hEXjEwnNZdJhLo4+otI/IK25zszDbinZC5kP4hwz8G/osRFSPxkJOCA4rNrma5TVVQ/6WAvHKwE19x/BnJLIoHQK1lkDRJmkMNlboQMXCjIPXGdF8MPeWn95DAXkw3FTAEf8/WyV1h626VjWB0DObMMCbmXaG3lPi/w96Ey9QkVV08pAHpRby6vlqcwFPHLEvNvmNLDnpv3VUb9Dfb5qVj+Kf0n8wfTAH3qqTe7v7wZAD2KCc8J0WMB6IwkR5wDdI8O9H384Re/hG8+9SxMOtD9EgbDHkI6z8s1xGECO4nhJ2OcXmrgHbev4KPvfQcW6y7C8QDbrRYSw8KR4yewdX0DX37sr/Dcz5/BeDRGyfYFNMaE8Z6PYRBJZzRj3GE7GMUhhqMx6gvLGMGVvu+l5gJmZmcxilP0YhMDs4JW6KJn+IgMVw3yIIGNWBzoVhrCsywB9aPRGCvLS8iSGFvXr4mb+8hCA7vXXsFC1UXYa+HOk0fx6x98L5rNRTx3bRt/9J//DJ7jYnlxAcvNBZy57RSi8RDtnS28+vLLuHLxIhyT13mKQbeDeq2O47f/f+y92ZMl53nm9+SeefLstW9d1fuKbnQ30CBACCRFkAQoiSIljzn28GouR1cOR/gfmJi5sK8d4bBs00M7JMoURYkciRQpElwAYe99qd6qa+vaz77m7njfzKw63WhSBEVBZMR3Ir44tZyTy5Nffqeifu/zvCcwe/wcFDOPew9WsL1d5eKO2vY6Ds9N4d9/5cuQ5QDf/+EP8Z1/eA0NH1CLo+hDg0tx79Tnu1XjCPqiEUFxO9B80guwNGk3wl2SFbi8VBBAp+kZR7inkHewFzg5pFOYTnOL4DXBae6Frmo8hz/8I16nyPWeutoHt5sCdNouQWV6EAhPAffjDnT6ntaG9LX0OgLpBNBTaJ2+JgXog7Hxab/1NBKeznc3wp1TTEgk5VeKcB/sgf64TgT0e70eA3/aN+1zsAd6pFJThriVh0LrxS5IB1zX4etSbdZgZjI4evwYvvDFP0St00Nkj2C14eMHP3sL91c2YBfKOHX8BIqmiqCxhY+fPoTPv/QchhKADtJYM3jN/o+nBEBPr9OvMrM//L0g3iEUEAoIBYQCQgGhgFBAKCAUEAoIBYQCQgGhgFBAKCAUEAoIBYQCH5UC/yyAfjYB6IMH+ysD9EfOOMaZDEESiL7rV04twgPx6GlzdEbi7N4lIORC9tzYkb4Lycl9GoPW+D0Jxd79nvY6QJTTY9pLGfmgXfUAACAASURBVH+0iXYQxr2pY8Ib818CsApB+ZRUJg5wBrrJBgdswLHjPESAEB71mCVAm0DctP9ujNFTX3kCcRFCov2HIYeda4rMUGw39/0RkP7IN3vd1mlfUhSD3IGYedqvIikMYpJG8XGxwSMQ/bEp+qTiiN1rFCJM+qDHBRDJi5MI+TQmfjeIgJz4BM6ZUcsM0+k4YqgcUfo2VEWCEjckjzPOB3ulPzGc/PHjjeJrx9cvAdcxZf9gGsEurU72lxRMxG592m5yPrvZ6QPFBoOW7wGXODvQE4f4rhOdCkVoMJyPWw/QVNDl+NryplKn/0Bb+92iiScUL8Q29oF5l0zxn7fA/DoBehR6CMIArk89skOOZPep77lPfb1duBTDr2ewuF3F//GX32GArhYnAcNEs9VAEEQw7Tw8J3atW3BxfGYUJ6aHceHkQeh+F912nQsXvCBCu9vDzauXsXT/LhcdkCNblTSUikU0G81YJprTMuFvwMhk2IluZmy88MlPo+7I6Hs+ZqYnkc3lsNNoY7PZx4NKF4s1B83QQF8xAHJTUxFH4EANHaiRB0uV4Dg9OL0exsdGIQU+NtZWUbQMjBSzDNBHcxp61XWcPrIP//ZLv4+p2Vn8zRsX8X99/ZsYLhRRzGUg+R6mRobhtlto7WyjWamgU6vCkGUYqgLP6fMFVewSAquIXqBAUiwYZga+66C+s4XTJ4/g91/5JOyMjtffehM/+OnraEUK1NwI2i5NKwWGqsNtNxH1myjogOK1oYcuMmoEQ5WQTxzokFR4tMxA5luDrgNBdGpXkMao05zlpAHXRd914Tku30OmYTA859fKe5HrH+7DLeL3ErQP/ICLbmi/tF0anudz33hanzzqIS8p0AyN1wOG3FRoI8vx1wEVDlCyRcQgOgXtdJwZOwNqw0DL9G5vdypmCmMHfFowkDrdCWin8Hy3Xzqv22mDjSef5S+KcE8d8LxPLhCK01a4LYQUn0+3R60NXD5G0zK5TYGia+h5cV96bv1AH0E0R7iGKILnejBMA41mA47rYHxyAl/44hfRC4CKp2G55uLSzXtYrzRh5Yo4cfwYhjMGwtY2nj95YA+g04JMyR8CoH/g4gqA/uHuavFqoYBQQCggFBAKCAWEAkIBoYBQQCggFBAKCAWEAkIBoYBQQCjwm67AbyhAj6Ekw+XUgc6e6dhVnDrPBx3osQeYwEEC0H0Piu/G0HUwsn2XKO6RxT28HG+bgNxehHka7J1cytT5m8Zpsxv4MYA+4GLmd7GrOOnxnoJ2guwEc+gcGWJHMUDnPuGDMfB7geykScxIY5DMgyArnTf1BZapR/meOzlpO74HzNPZuAt9Y298CnJTpzz34CYXY9KDPAbZqSs8hjncqzxx2D/SF36AJJA0LA9R37SZd5pLzt8PHtBuMD07z5khs2yJE52uL50vOVtj6bhQgqOduT9yGkeQlBpw/UKsVvyc7C6dCwmg3nVzx1d+LxJ9N5N+wLmfOOf3bmreyECbgPQYyA1KIyHa8cTcrUEgWakmgMbjLvTUgR4fVzx3VZkApBz3NI7N+wzSd6/vk+oj0hMecL0/Ulfwc4jPhwXog+7ceKrH0HEXqhIMDDyO0A5chwF6QN97Hju8YdpY2Kjhv/zVf8Ubl+eh5UfgSipaXY/BLd/vIWczQJN85E0ZY4UMslIIuU/QN4ApS3C7fdQrO+jUtqDJAXK2zZOPICcBWEoOkBUFikKuaAOO56Hd6eCZC8/iv/3ylzE5vQ9tN+R+6sOlInKFHB5uVXD13jIuP9jEu/c3sOOp6KoZBLIeJxyw+9yHBR8ZOYDXawO+h9GhMhD4qO7sQFVkZEwD7eoW8gag+00cGM/hpWdPIT88jHeX2/jOa28jZxoM4o/vn8Efff4V6KEHt9XAe//4Bl77/vdgahrKhSI2NzYY0uYmZtCSLQSyiYxVgCKraDebaNUrePrMMZw+fRjFso2rN67j9bfeQ70XIJQz6DlUfGLBUHS43SZkpw1bDSC7bVhKiEKG+okHsLm3dgFeKLHXXlJ1BE4PeuSxE57vqd17LF6baS0iYE0JDfQ7Br+0Fu6uQE+qsvmnPyJlcr/Tvc51JfE9wWkPVFfDc4S2S/A74HWJQT9lBNC6msxzAtJc8EK/oaIsKjyie0qKI841TeVrxS1CuLBK212HkxKopE4m4qQBdoEnxS5c9MILUKIJtQT5OQ9ViZ3iT3qkx5jeR3wLJ4srzWHSku8tAvpJH3h2y8sSKOUh3n18jnEx2cCSFkkIAnKvuxgZHcFzz38M2dIwlNI0bq7W8dqb7+8C9KefPoMhS0dnewUvnTuKV196DiWLovCTBZ3PQcZ/PH5+79M0rR9LVr20B3u6/Hzg+2Qt/+DPk9YVaQuLDzzH0fRxycSTnweX6cdr1nY/B3Y/fmKt0p8/viw++v3A58hjF1AA9H/6PhavEAoIBYQCQgGhgFBAKCAUEAoIBYQCQgGhgFBAKCAUEAoIBYQCv00K/GYB9IH/QsdIOka6DOXS0PEPRI4ToN17Y/wPeeoJ7vMgWBI/mOTuQc0kjpzdvmGyfeIDbEImWEGAhoAKxXIn20/h+SPPj0GhQcdvul/aB7nFOXKdyCc3piWSxfCDADodJWFCCiFmLLt7SgmkTbbFAJkANwPlOF485e3MhhkMxHA9dm0nAD+1KacAmYnB4wA9VoqBfBxGjiggcEW9v7mtM8KAItPVZFBf8cTQn0jMG0iuEb3eZ5hGKQAEvpJe6BI531MSTC+PNY5LHyiYPd7Abi1AnNM/AEwoppg2G8NZBqwcrx7vPI6gTyF/HKu+e+VTh/lu0sDA9UvezzujPs/cd/mx4oiU3CT68fVkcUK6gHEyvqwDEo3EwU+aE1NTYxN/mA4qXhjog868K+l/nk4d3g1z/XgWEjxKoRNjukEn+u5NkjrqEzvqh4DoHxagD8ZX8xTYde1GHIfuc894D77Xhe/2EfjUF92DEwToBRIiM4v76xV87RvfxpuXb0HLFuFEBlp9ArcSQooMl0jYAJB8SASrVRmS24PuucjJMmyCg502OrUaIqcOS4tgWyYDcwadBNFVlSPF+f7RyKEcwXFdvPrqq/iTP/kTDI0MY6dah6LIKORs9F0HD1bXcG1hFW/PL+GnN5ax5VIf9CxcmeAqiRpAiQJY5ECPPIS9JpTAw1ipyGvK9vYOv65cHsLO1jq69Q1k0MHHTs3iS6+8iKOnTuPrP7qJP/36d1C0LYzkLIzkDTx/9imMF7NYe3APNy+9j4W7dzj+fHh4mI+71e7DMTLQRqchqTZU2QA1Ku93u6jXt3Dw0BT+h//xP8ANe/je97+Hb//t32O70oWVGULGKiHyFEh+hF67BsXvomTJkIMOslqEXEZDELiw7CzsQhEuTW1Jg2wQcO8hw2sqtVBIVtVkzaFblH72pGeeplFcJPRhH1JEhSNJQVMk7W6f59ruPmm9o9+lz/FeAlpbFTm5RZJ2HgzZ06IXn9cJTZahqnGRikIAXVYQSCrfv2kKCH8a0TqYuNfT3udpAUkK0Qf7lz/pXH9RTHu6rSe9bzeNJPms2zsuWlMkXn54cseLCH+RfoTQOabrp+P0US6V8Myzz2By337YE4dxdXEbf//jN7G4vgPZsPDMM+cxWS6gV32IF546hFdfuoCCSQkCcaGAJKuUA4D/dOycAOjJxRIA/cPe2eL1QgGhgFBAKCAUEAoIBYQCQgGhgFBAKCAUEAoIBYQCQgGhgFDgN1uB3yyAngDz1GWeQpIUIQ+mV8cG8Bg88+tSN5oUg1/qT0yD8Uni1mbzdwrRkwbRBNAZjHD/ceKREiSKy1biyOE0PvcDfad3WVDyr/NBG9vuESWAOwHoFPtMwJWxtaoi0lSG/wxVJcCXCA8+ykRjb+ceJWX2HklQUyicJMXvucdjeB4bvfcg++40ZJiy1wibtu4nTui4ZCEGtDGkjwE60RmC4fGIATo5XmWFtIpTz9P25LyfQYAexDHnBF8IonOUO51TEunOjlI+lzj6OAaTNAZazScHn0JwfiVfywBh4CMKqCdwAtAJMKc9w6kAgkoBEvgcRyInEe17ZRF7d+igkzvwY4geT5q9eP4EoMdMnyZMLIyUxMFLZHklgE5Qkx38iaud0vXVBJ4re67/lHnHbc1JAYL/jy4a8Wvi33FEczLU9NDSG4RoPDN/nsjxMaeZzo9D9HQXj+3r1wfQATcMGaCTK3sPoDvwA5/7ajuUNGBkcW9tC//lL/4ab166AdUqoB9p6DgyQonuXor/DxBJyclRUUPoQvEcWGGEgqrCoknY66PfIIDegKEFMAw97n3u+7HbWCFIqrF7l+O7VRWB7+Opp57Cq59/FcXSELYqVe6FXSxkYeeyKJSHsdV28O2fvIPXLt3Btq+jKxNAj/ugE4hVIh9mAtCjfhuy72KsUOS5ub6xDccLMD4+ASoHqG2tICv38LFTc/idc0cwd+Awrq57+F/+t69BkwKM5m2EvTqyCqD4ffSpR7nT59h03/OQtW1kc3l0+w7W2i66VgHF8gR8F+jUO9A1FXnbwDPPnMDU9BB0S8bFK5fw1tsX0XWAUmkSQ+VJtBp99NodtCqbkIMeRnI6tJD6nwfIWioXpVi2hWy+AMePEMgaZN1ggK5JdO89CsJ3uW1aPzKwHqevTFa9X+HTkFI14vuIC3oe2wLtm2tWHts3vYwAekD3O1fjxIVSXMxD8fvcoz2+11SOmKdI+rhgihasIFmPBoF3CsnJxe1TnHyiw+Azr1G8zw//SKPjn/TOeB/pp9yeM53WNpqLFLGfFhTsrZzxlqiIJO5DL3MSxOTkJD7zmc/g5OmzuLNWxd/99CKu3VlEsx9AyWTx1KmTGM5aDNA/ce44XnnpAoqPAXRqHPKfBUDf+1j98JdbvEMoIBQQCggFhAJCAaGAUEAoIBQQCggFhAJCAaGAUEAoIBQQCggFfoMV+IgAempX/DlKEATYjcFN/v2fOKWZcw9A5dSx65MTkGAYgVPaLMf6UvQ4wRDihgGUBKDHkcMRFIIwj0H0PThPbtfE/Uy9cJP9x/CVYqSTaOLE8c1nkkQJx1/ugfQUc8ROcEChvt0MNROnMrkxJfZBxg50RULITnSZgc+gqTh2EsbwhGFzsi12IqcRyrsG+SS6lxgu7ZfwMUH0JPZ9T30ORGbAyq536pObxOXTzwme65IMnV7AUeEUy530JWdKE7vzY2t0DGrTyHVm88mvGArT+wlaJY7z+FpRsUKAIPIRkC+V3KOkMrk+ZYoK3otAHrz2uy7yOLCZj4vd5xzhnjrQk/OmY4wDnZPDjEWKo6dpX7uHzj9PwVzqrI1PKLkS6Q/Tc+A5mV4Pel0Amc6TtSLgp4FKHLgyIvGBEjynQXw9HSk8D2g+cKsCuqaJe363MAJ8bWi+0+/icHgJWhIST32OadD+GZ7zDZJELdOJcXR84oCn55TtfaDgI54d//IA3YVHUdJhhD5Jp9u493AbX/v//hpvXboGNVOAE+no9OneluCHAUIqK6ETTOP/A5ej0zOQkFU1WISy+y6cVgNhvw5VJmDIGQ1xn2q6/0k7ReWvCSgahgHPdRmqj1LPcs1E3484ynt4qIjZ2X04dOw4As3Ga+9dx43VGppSBn3ZhivHMdyEWZUwgCF5sOUAUb8DyXMwUiiAihtWV9fQaHShmwYO7J+FHPQxmpVxbKaMITOEYZkYPfoc/uxbf4f11WXo8HHu1FE8d/YpdOoV1HY2sLxwDwt37/Ecp3Npt9rIDw1j/1Pncfz5TyJXHMftG3fx+o9/hm6rhcnJEbz8u8+jWl1DeSiH5dUVXLk+j63tJhyX4utzyFg5OH0XO2vLkPw2RrMGlLADXfJQsHUocgSL+mvn8uh7IUKZ+oqb6PX7vJ4M9F5IlpRfhLHjl8SBGLFDPKT4/YgKJOJn+vkAG94NC5GT5Im4IufDQWleMWktpQ+DpH0Gp3LQghZSMQ+gU6EUFQRwgU/cBiNexyUElGqQtLKInd20RsUx8NSLnYpA+Gcf4lzofBUoXERE58bnPfDgVgP8uz1t6LWxPIn7O42Jf0RHIKLzHLgaqaC0PV3R+PwInrd4jkzi05/+NA4dOY6VShs/fvcGrt9ZQseXYBaKOHHiOAq6gvb2Ml5+7rQA6I8p+yS3uXCg/wb/lSsOTSggFBAKCAWEAkIBoYBQQCggFBAKCAWEAkIBoYBQQCggFBAK/AoKfAQAfcDW+6QE3wRYEKDm/q7MKsiVTRQ2+TqNNU/4IPmCvTCEGwRwfIp2JhgR969VKY5XIXBK7nPyERJIp8DZECo5t8MYiMfsgsB14nSVYgc0oXYaxCF3H2lfZ7Jgs5s9gecEXBLoEp9Girr3erMSv0xhp0Ru3CCIXbBBPAicRwTQqR+6oiAkyJcUDMRHuItgd/ttS9QDl1zPcgxbY51iZMJGYyoiYIQrQ2WMnvTFfeRSxHHqBGf7UgiHnL4UiR5F0CQJFhSYEndBT0LR417kccx6sr+E0zKvTVLq+XASV3oiCcuYAob0EHzq8Rw68EOC6Ik5lEEPOYfT/uGPFk+k1+NRj3oMudnhysUN8XlTD/c0fH8QbqTMard/bqJbuu1HQAgfbNoDfa+IIUbnqac27asca057lQMFUkCW82TjVGCgAGEC0JNA8t1CCY46D0NOQKA5zMkHCfemvThRhD7NX8h8bQjP68m8ormlEUQfBOgcpZBk4FPWPWfyE0QfqBr4FwfoEVw+Lz92oLv9ePgxQHf9gIE1jCwW1rbw/36DAPoN6Nk83EBDs+3CiygG3mcXOpv5OV6brkkIOfBhUAt1SWZYHVFf6m4Xfr8OKXLigg26SlRgw20TSNe9Qh3bzrLj2HU9qNQD27Th6zbHvo8Nl2AZGh+jLxtoBBpaUgY9JYe+TD3Q6dpSkQpFuHswlBC2BoS9NkP0sWIRpqphZWkNO9sUkx6gPDUJOXQxntdwYm4UEwUNxWIembFD+Mk772PpwX20ahU8f/5pfO7lT0KTI7QaFVy/ehlXLl/mGUfOeYqFLw2P4Nj553DgzAWOcL9++Sbee/M9+H0HuayOp08dxthYHpoOPFhcwPUbt7Gx2USvB1iZEkpDo3wddjYeQvI7GMvpUMM+TNlDIWtClUKYpoFMNgvH9XiN1A0THcflso0PLuODHvS0fGjwOV0BHo9aj79PFtTHPr7iPPiYoX84eJ5uKC6CStIsEohOFSbxGkDzInai81rAPduTd0oyfCru4DSTGPBzRHy6xlABDs1FOjj6mHokPj5Nf0iLxgaj5SOoFH9O29vLW092mujFcjz6nt3Pm6RIi93oAwUJrBF9fjyi4MB3yflSAQbNoWPHjuGzn/0sxqdmEOp5vH3tHv7uH37K96Fm53D+/FmM5my0d5bxibPCgb4na1qE9cG/tARA/xX++hRvEQoIBYQCQgGhgFBAKCAUEAoIBYQCQgGhgFBAKCAUEAoIBYQCv8EK/FoB+gfhYwwq4kfiMnxcjBSgJw50ArgxQI9dyXE8bTwItDq+j74foOd66Dh9dB2H3bsBuQoJHCvxsC0NmYwGQ5WhUkwvACOSoUfkAYwhOjsNKa5XktgR6wRh3JvZ89BzXbi+B8/zEQQUB0/bSeKAE9d7epwSRf+mQ1WhaCo0VYGuqjBkipiWGUiTC10m+E2R8VwwQPv04336Prq+hw7tMwx4EDxlF3nqrOdnchwnUd4EWimaWlOhWxZ004zdlEkP8xig02vTSHeCRmSEj+AFHp9fN/DQDlwePu2bwKQsI6fqyKo6TF2HqRns1KXYduoPTK5/Akx910Wv56DXd+B6AVzPZyip6eR01WAYGgxdh0rXgN2e4H0QxOm5PfTcLvpeH14QwqPCAiLv7EJPjphc+okTlDE5zY0E4ccsmByh5D4Pub81xXLT/jKGBdvMxJHnFANO26fr6bnwXIK5LvfFjvvEg+ON6f0aHbOuQ9foXKkfclzEQQA3iEI4Tg99px9vh3t50/nGwNugfZNeio6MbMFSTL526bT3FYAGFSy4EcHlEK7nsWaO46LvOHB9ctMn4Dt1yWsqZMuAbJk8n8g1a8gKTEg8CKTTUIkRB4DMLvTHAHrqQv8oHegRFbhQ9H/IEfu+14Pv0BwbAOheCMnI4EEC0N++eBWGTX23ZdSbPUChLHO6P5OkBILpYQhZiuK+5h4VxdA9FSHyAkSeAyVyIJPKXAwSt2/gNSWJ2057VOt0nXWdt0PX3i4NITQL2NreQd42kbOt+JpIOkK9AE8voEf9zxWLgtt3+5/TvgigZ3QZQa8Fv93EZKmErGFidXkdWwTQVZPXAwQOMnAxbEsYzkjI5zIM51crDZQKOY5ON1SJe7DrGrWPiFCv11CrVePiEAL+nhevW0YGjmwgjFS0q11EPjBcLMLtNlHOGwjDDjIZFe12C61WH64jw/NUWHYR0DX4gYtWtQI1cjCS16FFDmzad9aAFLowDR12JsP3ONmX2YFOa61E9+aHw4XxShunPvwqj7Ro58O+Ny1qigtZaA7ESSRxoc0AMOdQDPrdXqUP1TpRUdYjcezJXIr7jz8ao55kW8RpKZQ08nMelILw8x6/sAc6F0sRJE/gOa+FsbU/qQXb+6Td1Tn+gu5BhYqzqEgnDHDixEm8/PLLXEjRg4F3byzgR2+8g/VKC1axhKfPnEZeV9DYfIBPP/uUcKDvXjAB0D/sPSheLxQQCggFhAJCAaGAUEAoIBQQCggFhAJCAaGAUEAoIBQQCggFflsV+LUB9N3/2X/AnpiC8yfZzxPrXxpSnsCAGJpT1G+M3wlHpK7ddt9Bu9dHs9tFs9NBo9OB5wdwqRc2wbQEoA8PFzA8nIdN4FECNIbYKqxIhTbgTeZtSxLD6xZF3Lp91Ntt1DottLtd9Lo9uI4LS9NhaUbcazdxy9PxEdyTVAWyrkAhAEv7swxkKALZNGHrJnLQkJM06BG5h5M498QVSOfS6vZQ63Sw3Wliu91Ez3PRD1zejyYpPAicaooCXSaAqkKXCBjLUFQFVsZCvlRCvlyKnctJr2xCNVQskPbMZnBPPY39EJ1+F51+Dw2ni5rTRd3pou/24bgOLEVGybBQsiwUsnkUsjmYhgVN06EoOtwgYjjaaHZQqdVRbzS5LzNFPGsUqZ0xYWcs5HJZ5PJZWIYOw6C+6dSquod+v4t2p4Vmt4VOt4O+53LBAsUmUy9firInmB5KFMRPccpxrD0DoCiEQrHJ1FOd4t8pwj0MYJoWMlYGuWwOpUIR5WIJqqSydlQEQSCx3W6j0+6g22ozUI+YkoWwMhnufW3bNh8z9Zo2NALiKgN0j2K/Qw/1Jp1rHZ1uG91eF47X58hvKhbIGCZypo2CYaNs5TFk5qFRMUDCsl0FcGhEIXphiL7vo9Ppotvt8jHRsfV65ND2OSKaXaWUpmAZyI2UkB0uwzINGDQPVQ02ZFCJAHVap8Eu9CAe7D4niE47H3Sex5n/jyZwPwY1f20R7qRZEMeOExj2PQceA3SPCw8ofYHmETQLD1Y38LW/+Abeef8qjEwOfR9oNLswMzZMOwNJU9Cn+7PTQafXY/DNGnk+955P092pVYMq04xxueiF5gs9YoAet2AwTIOvM8FIKnygOHc6His/DEe1sbO5DctQkMtlYpexbsNXs3DULPqKDU82uKyFVijqf04OdF0NYeoyvHYDbqOGqXIR5WwOaysb2N6uwbQK6HXayBg6JK+DoLWFrOJyUkYTOjzFxOHDBxmyU5FGr99J3PMhzzE6TioO4TQCOl4qtFAVKAbNAA1wJZiKiZxlor69gUJWRb2+Dpv6mXPBAemlod0OIKsWF3JQX/l+pwk1dFGwFChhHzldRjmfgRz5MHQFtpWB6zpsz6binK7r8FocR48PZkr8Ygc6OarT1IgPuqsH3NbJpyhvbTfuPXaCx1fyl3/EgJz2G3+IxMstFdyEuwkiVDiRAmn+xHmkjUja6mEwqiGG72khD58VO9fj+4rc6pziQUUjTzgXjmdnCP7BEHw+vDTxYtedvne+g/3R02OgeU2Xggp8Bj9d2XnPMyhJRIkkXh+pHUK71cK+uTl84hOfRHFoFHVHxuW7q7gyfx9tF7Aowv3kceRUCY2NRXz6ggDoe1dBAPRf/g4UrxQKCAWEAkIBoYBQQCggFBAKCAWEAkIBoYBQQCggFBAKCAWEAr/dCvxaAPqTneepMB8CoA9EtafO87StMwF0Gjv1JnbqdX6uNhuoNZvsSicnL/XVJpM4RTVPTA5jcmoE5UIeOYKbhgkrUnYBOjmTyUnIcfAAWq6Daq+DSreNjWoF65Ud1JtNtFpt9Ht9BuHkKiUAxFAwDOATQCcylAB02dRgZEwYtoWcbSNv2yhmbAxrNka0LGxFZThtcLx47BSvNVrYrtWxUathpbqN5eo2Om4fPc9ht6AGAugyQ1OKhTYVKgBQoEOBqmsMcK2sjVyZAHqZHeOGrsHUyH2vwlAItksc/S0T/EkAeqrdVrOOjVYdm+06HLfHED2jKBjO2BjJZjE5OsbDzuSg6wYDdHbq+xE2d6pYebiO9c0ttDsdtDtddvNmCOjnshgdHcHo6DA7bbOWCVWV0Go30W43sVPdwXZlG7VGjVME2N3KiQBKEquvclQ2uX0ZpEdIwGsAWQ4YonPQPjnQwwC2ZSNj2RgqD2F6agrTk1PQudBA4+u3tbON7Z0dNGp1Hk6vH7cMCEMGqhTpXS4XMTIyguHhIdiGAZuApywxQKeChvVNOtd1PuZWu8Wgk1zrNIp2DiP5EkYKJUzlhjGVH4KhUK43sewIbQRoRwEXaTSdPlq9HlqNFlrNJve1JrBFxRo+xYYzQKdYfwlaxkRupIz8aBlZgvtZG3kzg4Kqo6iS211BRiKQLkELwQMUjU7FAfTg+IUEqCXwPO7z/GSK92EB+qBrdhcuJpCR5i9d74xpaX6LGAAAIABJREFUIQg99Ls9hsFUpEH3q6TqiBQd83cX8Gd/8U288dY7gGJA0QzUGy0YGRvZQh6aZXAqBN2PnW6fUxAIVNJcTlsqxEkNtIB4iEKHneUEGGPncezSpWttmiaGR0b4ma5/t9Phwg/oNlwth3a7y+BZVyUu9lAo1t0uwTeKcFUbvmTGzmQq9Yi8OMJdl2CoQLe6jajTwr7hEnKGhfWH66jXOlAUE/0u3RsKw+qSARTNGOoPHTiGlgv0+31sbm/CcV12mkvkvqf2EpS4oKqQNQUOFZrQsVLqgEou6JDnd+RJsGTqYx7C73dw9NA0drZXYBoSOu02Ws0ufE9F4OsIoSHgVgI+ArfHRQC67EMJXRRtA8P5LAN02jOtLU6/z+skFQb1nR4kJeL7kK4jrYOkKcXe09fkdCbnOsF+z3O5UIemGrmfqchBkSVoCpUQhVzI40f+bjQ6QWiJ0iI4IiN225NrnaAvtblI22NQWgQ9qJ83bZeSLQIqlODiqTiunQA2Fx9R6kVIqRc+F11w//LAg67oHHnOhVDcCiNNyKBkA4pyiP3kpL3v+DAsg4ttKLGD2ytwMkYEQzP4Myf047QQeqZ+93QsVLRD6wL1NadiG/6dZSBwA8iazOdtGDp8LjCJ5yq9ttPrwDZtaIbG76Hz5y4SkoQ+zUeFUkDiZA3d1NHv9KFZOp8jXQdKKCAdKSXDsDKcrtHtOVAUjZNR+n0Hx06cxJe//GWMTs7gwVYTr71zA29evI5Gz0emNIRTJ0+gYChobi3hU8+cxKsvXUDBoIKTuBiFWmzQuvyfj51LWnxQO4O9tiVpLD79LP2c4+fB79MUgA/8PInUT6P1P/BMn2Mf3NduFH/a9iSpKBgsfxj8mjXl2bKXp/B4bdEHl0gB0H+7/9wVRy8UEAoIBYQCQgGhgFBAKCAUEAoIBYQCQgGhgFBAKCAUEAoIBX55Bf5ZAP3c4sV4T4ME/cM40Hczc2OHITtF0x7oBKcHottTB/qDh2tYWHmI1c0t7NRr2KnVuR86OVrJncz9kqUQE5OjDNCnxkaxb2QcM8Nj0IIIWkA9yWXoFDVOwIFgDIB6v4etVgsbzToerD3kUanV0EzApqXGzl+COwQ9GKKrMkNOeo5UCRHFLhsaFENDLmujlCOoWsRscRT7iiMYsWyUTQt5cnKzOxzY2K5gZX0LSxubWNhex/2tdXQo3tyPXbRKKLGr2NZ12LoBnWLO3QCRG0AnZ7dpQDMNSCbFfBsMf4eHh1EuFlHK5lHK5pBRZdjU55kgOsVdByEebu1gbWsHy1vxfpd2NjiW3PMd2JqKEdvCeD6PE4eO8ijki5Aofng3wj3C0uo6bt65h3uLS6xTs9VmYEYR6ATQDx7cj4MH9mO4XEKRY6kV1Bs1dnIvLS/i/sI9rG2so0+R+Z4LUA90Al2KxiA9ILcmaa5onEhAAJHAGYFz7m1PTvSktbeuGdA1HWOj4zh5/AROnDgOU1J5NJstPFhexoPlFVQrFVR2KgxzU+BrGAZojI2N4sCBA5ib24dCJoOCZbHDn+AYueTvLN7H3Qf3sVXZQrPVRKfT5sQDAnejpSHsG5/E7Ngk9pfHsH9oDDRn6EFO7O1+D9u9LjYaNS7Q2K5W0ao3edCxENAn6Ja2FqAWBlScEWkKJFsHMgaGhoe4IGG0PISxXAFj2QJKuoGSZiBHxQLUUpxuJI+oYRIjrcmARrHbez5VKjAhyPakx68K0B+H53HkuIRqtYLhcpld+ytLywz0KBq933cZlNOVnL97Hz987ae4dPkqPD+ClcuiUqlzEoFpWzAsi+/xTj+O++87Lq8Xsa85bqHNgxy3oQsEtFoMgPMkvp1j3xUFQ0NDXDRBsJEAOrnQA9VEaBZRrzWQyejImBqcfg+haiAy80BmGK6Wha8YnI7ADSZCF0rkQpWpP30Ap1GF4TuYGylzKsD66jo6XQd+IMctJoIAp48dwKc/fh5z4yWGopPHj+Jn793Fd7/7Xdx/sADFMGHni4gUlQuDaB7IisprG7V1IF2peEcO+9CjHiSPUioMlCj6vtPBaCmHP/z9l2HoIQK/h1s3b+Cddy5hZ7sNTc0jgAolo8EN++i1W5ACjwsGcqbGSR0UX29pCgLXQalURLFY4HSGVquFlZUF+EGP0fLExAQKhWJ8v+sGP6+srHLcPKUpkL7T0zO8HnF8O62broudrW08XFuD6zgYGR3B1OQ0F4YwmJZlTmR4uLqK9Y0NGLqBsckJ7JubhaTG7RDoXqvX63iwsMDFBHQ952ZnMT0zwwUJMvWnR4S1h2tYX30Ip9tDsVjE0aNHkMvlee0miO/5Hubnb2Nja5Ovw759+3hQYQWt7RnL4rXi/fff5+IGOp+ZmRnMzc1xkRCtzbTmLK8sY/7WLXR7PY68P37iBKampvj8LMvi9Wr+9jyWFpf4sy2bzeLpp59GIZ+HbhgMvql45vadO9hYX+fCnDOnz+DwkcN8/vQe2katVsOlS5dYWzrGQwcP4fSZ0+h2ushkLS4GoPnz9tvv8LweHRnDM889h5GxMYbn771/ERtb2/w5uW92P/74j/8YB44ex2qtj++9fgk/fvN91Lse7PIwjh87iowccQ/0z71wDq/8zrPIG3H7EC7oEAD9A0vnr9id4Jf/S028UiggFBAKCAWEAkIBoYBQQCggFBAKCAWEAkIBoYBQQCggFBAKCAU+UgX+9QD6I31aY0dfDMzZbscO3NR9PgjSr96+g8u3buPe8gq2KlVsVSpxvDubbkN2NYZRgImpUR5HZmdx+uAxnNp/CDIBStdnR7ZFEd3ksARAns5Kt4P1Wh2r1R3cXFjAzQf3sbmzw+CIIAVFpxO8JvjsUcw2OSMJTBJsUiR4csTAM1QJqEvIZ7MoFwqYHBrGiak5HJ+aw75CGVO5AoatDPdkJy/l0uoG7i2u4M7yCubXVjC/vswOdHI8E1whQCZ5ATta86YFNZLgtrtw2z2YlsWDAGkv8tENfcwd2I+5AwcwMz2NqZExTI6MoqBrKBix+532KwUh7q+sY2F5HfPLS7ixvIA7D5fYJRxEPrK6ilHbxFSxiBfOX8DHzz+HUqkcO8STWGACmLfvL+DtS1dw9eZt1JsNjnInSElQO5/L4enTT3E/3cmxUQwVC7AMDZVaBZXaDm7cuI5Lly8x9CFQSL3gFdOEZmUg6yY8SQb5YCVyvRsEWskR3EfP6UMKfcihD0WKoHOv+TionqDw9NQMnv/Yx3hkJAWWpKBaqeLq/Dyu3b6D7c0tbG1uo9ft7t5o5Nyk3u0z0zMMpU6ePIGhXJaHoZFjlvq9O7h48xou3byGh5vrHOVO7urY3Rxiemwcxw8cxrHZAzg6Nomj41Nc8EAPimtfrtd4UGHG/ZUlrK6vo1mto1VtwHc9BF7sNNVUnWPwyXVL88mVQrQiF+3Iw8T0JGZn92Hf1BRmR8cwOzqOiUwO42YWJeq/HgEWHSxty00AuqEAOjm2A4aw9CD3agwaP/j45wB0dvSnjm/uFx070OleeP/i+/jBD37ALnvi2UFAIJhQrIRGq43NzW3Umy1IkgJZ07BTrTFop8lErRE4b4ChvMppBVFEawQdv8Ru3vRBAdmctMDQnJ7pN/EzAVZ6EJjcc00HDFAl1UJPsbjYImebyJgq7z9UDPhGFsiNwNNycFWDi0h4mSJ4TsA+dBk+K+To7jcxkbNgSRK21ja4zYGk0DwgN7SPp47tx+9/5hP42NPHMDExjkv3FvHX33sd//Daa3wflMcmAVVHtd6EpOmQdGqZELBPlpzdsbvZgey3YAYtRI4HU7ORNWx06nUMF2y88tmXMDxso99r4tr1a3jn7Yuo7HRh20PQzCwkDYjkEJ12E/1OG0OlPBf71He2uV/9UKmI8ZFhfPKTn8SLH38BpVIJV69exWs/+h4WH9xGuVzApz71KZw9dxbU05tc4wSVX//Z6/jhj36Ie/fu4ezTZ/HFL/4hjh8/gYDc0RG4cOUnP/4xfvKTn/DaRtv49MsvY2pyksF5r9fDzs4O3njjDfz4xz/m/b7y+c/jpU++BFmlVgwev27+9m288frrWFlZgZ3N4g+/8Af4xCc+hW6vA8+l9gAe3nrzLfzkRz9Ct9nGs+efwSuvfA779s1yIQYB8Uqlgu9+7+9x/cZN/uz5+Mc/zuc7OjaGfq8HTZFx/95dfPWrX8Xt27dx8OBBfOlLX+LX0XyhYyXQ/tZbb3HxA4Htw4cP43Of+xxOnDgRF/rQHNja4vOh19HXFy5cwFe+8hWMj42h0+3yOdHPv/WtbzEgpwKTL3zhC3jppZdQLpd5HlerVczPz+Pb3/42NjY2GND/wR/8AT7zmc/wfsnhTo7/1378Y/z517+OTreHT33qd/Fv/u1/h/GJKSiajq/+31/FtevzXIyiqjoOHT6CoyefglmexPvzy3jr0nUG6GomiyNHDqNk6ejX1/C7z5zC5wig6xyIIBzoPyd+XwD0j/TvVrEzoYBQQCggFBAKCAWEAkIBoYBQQCggFBAKCAWEAkIBoYBQQCjwL67ArwegxxwraTT7+DH/nAj3xwA6ISICZIS4CJ7TSGPbue9u4kZ//8YtvHP1Ou4sLu860Amu0vvo/T5F6kYBxieGMT4+hCP79+P80RM4c+gYNC+A6gcwKJJYVWCoMsPzGKB3sVZvYLVSxfWFe7h+/x4DdHJVE2wleE6D4nsZElKMry4zRKeewgTQPSmEG3pwAxemYSCbyWA4X8SxiVkcm9yHQyMTODAyjsl8EYYMHgTQ7z5Ywe2lGJ7fWltG2+vDCTyG0eQ+VwOgQLHdGZsjunuNNg+OcKd+0IqEbhSgCx+TM9OYmp7G5MQEJodHMTE0itFCDqP5LArkWCdDchTi3vIGj1tLS7i2dA+3Vh/QFUAkBcgTQM8QQM8zPH+RAfpQ0oc+6asLYP7+At66dAVXbt1Cvd5EvdF4BKCfPXMaZ59OAHqhANPQUKtVUKtXcfPWTVy9dgULiw/g+AEDdGgaZMNEKKvo+SF6fgDJMBmsRzLFE8cOdIqqVqMAmgSOqWeAzrHaMsOlC89ewHMXLiBDvcJVDdVKDVdu3sLV+dvY2d7BznaFARjbZpmvxskH4+NjOHb8OI4eOYLJ0SFMjgxz33F6kPv9+p15XLszj6XVZWxsbqBSrXAsN8P38Qkc238QR2f348j4FA+Kz2eHaa+H+9ubuLe9wQB98eEq1rc24bR7XAhBMdMKRfLL1Odeg65q8KQILvVLh49m6PAYGhvBxOQEJsfGMDM8ipnhEcyWhjFbHMKYaSMLCTm6EQmeE0Sns9JjgE4h0xxpzr2hKe781+tA5zjsRwB6CD/00Ot1+V74y7/8S3zta19jQE3O3RjgE+6WoMgaJwDoBsX8q+wSXlpdQ6fb4a8JdsdRAzI0zeA+4HFSRdrbWuav6WqqdG5J32sG55S4MHCN4+OM48bp8tNx0DWMZB2uYnOf9ULWgGWocKiwQTPQ1zJAbhiukYejWDwX48baHkefs3Nb14BeE/2dDQwZMvKGivr2DpqNNmTdYhew2+9gcrSE58+dxOmjc5iYGMM/XrqFW/dXsLqxiX4Qoe9H6PoRFD2DSNXR96ggCNAMAxpHo3twnT5Uv4Wc0uNioG6rj9ANkdNNlPIZDJUt7N8/gWzOQM/p4eHaNmrVHpoNFzs7DTS7DWSyJidFOL0ub5f6r9e2t+H2HQwNlXHs6FF84hOfwJFDhzim/fr1a3jrzdexvHQXM7NTePWVV9hJTfO7Wo1bGly7ehU/e/11bG5s4tlnn8Xvfvp3uZ0CTTtKWdje3MS7773LMJmu88svv4znnvsYg3JKcyA4XKvW2LF98eJFBsiffeUVHDt2lOcBvabd7mBpaRFXrlzh/e7fP4fz55/BkaNHGNTX6nVsb2/j9vw87t2+jdDzcPr0aTz//PMoFEp8fWkblWoVN27NY319HYqq48TJEzh+/DjsbI77vtcq22hWq/jhj36Ezc0NzM3O4cXfeZETKhzHQaPe4LVoYWGB4TbB8unpaZw7fw75XJ71oNYR5Byn15BTnYpHPvaxj+Hs2bP8+nanjU6ng0ajwedDUN80TLz4Yrwful8dp4+tzS2sra3xfmifhw4fwgsvvIDZfbOs2fbONic97FQquHV7notTTj51GmfOnoOqm2h3e3j3/ffhegFm9u3H9MwsTj31FA4cOgLVLuGtK7fwkzffQ6XlwMgXOL1j2DbQrT7E7zx9FJ97MQbokkRFMcKB/iRYLgD6v/jfqmIHQgGhgFBAKCAUEAoIBYQCQgGhgFBAKCAUEAoIBYQCQgGhgFDgI1Xg1wfQ08NOI9x3/6P8SwB0cpsT/GaEG3clTQE69ScfBOhvX7mGf7x4BbcfLKHabKLaaCIgmE2DITqjQoyOljE6WsLR/ftx4cQpnDt6AmYQ8SAkqlN/aVlCX0oBeh9rjSZWKzVcu38XV+/dxWZlB612h+N5DVA/bYVBEzlBqSdxQENX4DFAD+FEPnq9NrpdctJKUDUNBSuLw2PTODI2jePTczgxPYfZkVHYioSMAiw93MDdhYe4vbyCm2tLuLm+hI7nwOW45hB6JMMIJRQzOZTtHAP0Tq2BdrXBUDGSZXgy0EOArhRiaHQEw2MjGB0ewXg5HvtGRzAzOoKhbAZZBTAlAuibuLe8hZsEoxbv4cbqAiQ55B7HBV3BqGVgqpDHx89dwIvnLzwZoC88wJuXLuPK/Dzq9dSB7nORQSGXQwrQJ0biXvSmrqLRqPG4c+cOrt+8jqXl5diB7nsIyM2qqnAioNlzeDBAtyxIqhbH5lMEcxRBj0IYsgST+ryrKsNz0nxiYhLnzp3D+XPnkaUiBtNAtVLH5Ru3cO3WbVQqNXZ0Ui9gJqjUKsAn16qPcnkI+w/sx/79+7F/3xSPrJ1hMEvg8vaDBdx+cJ+h/4PFB1jfWIdpmbAskwH6kdn9ODwzi8PjkwzQCemTa77WamJ+bZnH4voaVtbXsFOpAi6lC4TcK93UDBiqDl3R2IFO178XeuiEHuphH43QQa5UQHGojJGhMqZKQ5gqD+HwGO1rEjO5IoqSjCLFiz8G0CMq9EhaJHDwOUX5J2Hxj682H9aBHrNpcpPHAH0PpHNJDDtjNU3Hn/3Zn+Prf/51hqmZjM3gmltXh+Qtl7h4gCK86RrSXFjb2OIe5LRtKlCgZAr+mtz5ERByw+LYUb7XNUJC5EWQkt7oDNmTogF+pveF1GPe558TmCcHNV1gP5IhmwV0nR7yGWoHIMfObyODrmrBzZTQNwroqQTQqfiAtu5DClxeT7LUE7xVg1PdwJitomSqaO3soNFoAZrJkecTYyN4+qmjeO7sCYwUTESBC83Ko9F2sFmp4e7iKt67ehO3F1bQD0iHCI4fwrRsZLM5PuZWq4nQ60MNe1CDJkxVQeBEyGfyuHD+PF64cA7lcgaTk2XkCxb3227S9rcauDW/jCtXbuDylYtoNqqsgyKrDLOp0IBaCNB1MTQd2UyW48YJ+nquy/um9gs71S2Mjo+x2zqfz/N9QRCYQDQB47W1h1xNNTs3x/HtfM1kha8ljWazyY5rii8nSExJFVTMQPc2wWaC0zS63Q7vf2ZmGpZlMEimqHPaHhW/VGs17mtOutK8oQedh+u4rJHneojo+gUBg/ix8XG4no9Wu81tADqdLhdi0By0MjayuRz3QnddH2Hoc7w9FfwQpKf728pkOMad5wvoOrRZPyrqCfyAizBIu8nJSb4HUoBOSSVpD3OKmy+XS3wPEDSn46VzpfnNhSPU89z3OWWCNKHX0O9IXyoQonMngF4sFVEqllgTh9oZ0PF229wbne/zENDNDDvPI0lG3w0YnmfyBUxMTeP06afxiU99CqdOHIDnS/jeD9/Ed/7+H7BZayM7NIKnnjrFnxPt7WW88uI5fO7jzyJHAB1xm5RfKcL9A/3Qo0f6p+/2Sk9eN9jTnH63+30UN274ub//ZXqgP9IfXfRA/0j/4hQ7EwoIBYQCQgGhgFBAKCAUEAoIBYQCQgGhgFBAKCAUEAoIBYQCvyUK/OsDdHYBS/CfANCpNzkBdBoMzaIIb1y8jNffvcgAvUHuvXYHETlUCb4SDCV3aRRgqJzHUDmHI3OzuHDiKTxz7ATykoI8ZJgSwXOKso7hOUH0Ss/BeqONlWoDV+/exuV7d7Cxs4M2Rwv3YckaTFlFxsrAztowbIvhua8rcOUQfSlA13dQr5Hbc5tBCD0ymon95XEcGJrAqdlDOHPwCA5NTCGvk0tVxvLDTdxZeIj55VXcWF9kiN4NXHYfE+TMKBpsWede6iP5EgzIaFdqaFfr8DmyPuLo9mbgoBE4yBbysAs5lApFjBaGMFYcwsGZGRyamcFEMY+iLiOrRri/vM0A/frSIi4t3sX1lQUoagRZjTjufczUMZ3PxQD9HAH0Ml+HNMKdGMQ8AfQrV3D51jzDHnag+xThTgA9i3NnzrADnQF6PscR7p12C+12C4uLD3Dn3h08XF9jUEl9wh1IoA7nbc/Ddr2J7UYTkaZDtkwG6EyeQqBgGCgZBnKazvDcpOtPRRcRMDIyjJMnTnIMu20YyBgGx4Ffvj6PKzdvMxCr1uoc4xy3CojhOA3qkTwxOYmp6SkcPjiHw4fmUCzkOc6ZihkWlpdxf3kZd+/fx527d7CyssxzwbYzmJmYwOHZORye2ccAnUZIEKzVwmatihsrC7ix8gArmxtY395Co9mCJWmwZB15K4uCnUPWtKErKkP0XuChQ/PJ62HLaWGr34KWMWFlM6zteKGI8XwRJ2fmcGrfHA6URzCiaDwo8p9c6OS9JnjOI0lpoDkZe/XTbuuPrlQM0P/D/7Tr7h7+/Ms49b/+z79wOSOwx8UNCUCnr0mvIKQ2BB7Dv6997f/BX33zWzAMkwfBQnLCk2Oc+pezez0ggCvDDwOsbW0y0CXoSLHWYeRz32mOW+frtgfPUzc6nVHoRIh8iSPDuR0EOdBpiUmc6GnEPMFGAru0PyrK8KIIplXgFgG2qUNWqKAHkLJ5dNUMmloWHS2LnmYjkjXqgxCvTIEHPYpg00G065A6NQxR3HW/jcrWGoPQ/QeP4Et/9CW88MLHMDs1gmJWhQ4HFqUDhBH6rodQ0uBBx8LKJv72+6/hm3/zXaxtVqCZFuxsnl3NBLKpL3fgO8gYgNPeQbvRxPkzz+D3X/09vPTiizxnqf95o7WFUHLhBnTXqlC0HBxPQ63axA//4fv46Ws/xHvvXWQgOjI8hkwuD1nSoCg6Q2QCuzRL6L6gdADq593p9UHef3LD07UjkG2YJkNwuvdNXef5TgQ3m8+zs522wxBdo2OgphXx/Ub3nqaRo97nezHupa4zbOa1k9MBqO95yAkTBIlpbTFoLQAYKtMxkWOb4t2pDUK71+F7x85l+bXdbpvd+rpmIl8o8D1A/eQp6YCKoihhgPqFK7rBRR20074Tz1mTWnzoKrvC6fzp+Gge0j5p/lFbD03X+C6i4+diBFXFxPg4x6rzvUcwWKb5KqPf7/HPqR87HTNF0dN26fOK4Dntm7SiOT45OYVWs8mvL5XLSdoB+Fhpnc1mbeSyOVRrVd4WhUnQsdbrNciqxkUmVjaHbt8FfYoYlo1uz+EiEYpwl0mjfB4H9x/AobkZ3L51E6+/9S46noTS+AQD9JwKtLapB/pZfO7jzyBHl06ie/oJAP3nQG+6Bx8H43vfxwCdYfgTXvfPAujUXiFZsQafd78WAP235M9TcZhCAaGAUEAoIBQQCggFhAJCAaGAUEAoIBQQCggFhAJCAaGAUOBfT4GPGKAP/Gc7/Rc3wbAEoHsE3UgLBmQyCKBTj3I3IrNuBDeI8MZ77+Nnb7+Lu4tL6DgOOn2Xe2SrusGuddf34Pke8jkD+ayJg9PTeOb4SZw7cgxjholxw4StKLv/vHckgEa172Kt0cVqrYlLd+Z5bFQqaPe6DDZs1URWNTBUHmIHZnG4jMBQ4Bsq9x9vBw7q/RZWHy5jdW0ZLkWE+wFMqJjKlTGVHcLp/Ydx9vBxHJ2ewVBWR9nWsLS2jdsP1higX19fxPW1RfRDH74UsduxZGVRNG1MD41iengMtqqjU22gU61z7DnB53q/i7VmFQ9bNe4XrRgabCuDYbuAoVwRJw4cxPGDhzA7MoQRW0PZlHFveRt3V7ZxbXEJ7z+4jWsr96FqErVfRpEAuqFhOpdleM4O9GKZ/LYMFdM4/fkHD/Dm5Su4PD8A0Cl2HrED/RxFuJ85gylyxecJEJscj0xjfXMDqw9XsVOtIKDCBwDdgIoQAlQ6HSytb/DwCHBqOkDXjEBLCBwYG8eRiUmMFYowyTFL7l8/5JjnXC6L/fumMTc7zWBKUxRs7FRx6fptXL55BzuVGru/yRnORRmIGH5RX3uCY6WhMoZHRnDk8EEcPnwAo8Nl7olNjuTF1TUsrj7EnXv3MT9/C0vLS7AzGWRtGzOTEzg8N4fD+/bh8MQEjoxPwHEdbFVrWNne4gKFa8sLWK/soFKvodd3MJwpYChTwFhpGONDIyjnigwACaJ3PBctt4etbhP3K+s8Ajp5VYKl6xi2cxi2szgzdwjnDh3B0dFxTBoZTBgWZJ8AOnu2EeoSQi2N3Y8REl2fFKDT8+DjnwvQ90B6QDUtPFvI5fy//+mf4ht/+U2Ghqqswfd8qHSumgKNYtRlipWX2HHr+j5u3L7F14VeY+jUhz7kOG66cWNgngB0KUxgP+NRqIEGJVJ3gTlRTCq84Q4TSW90drrTGHCog9ozKDrDUENX2D0fUGR8cRhdPYOanEFLyfLXIbvWydHuA6HHRS02TaZWFUqvDsvvoF/bhBoG7NT+4h/9MV75/KvYt28KnVYF9a0lKGEXU0NFeL0OfMdH1w2gWAVkiiNY327g9bcv4jvf/QHu3l+khuWw7SwC30Nlawe+24dlyZAVn5MqHO1DAAAgAElEQVQm/vsvfwWf++yrGC6W0O83sbG5iFI5g0Dy0HP7cD0ywedhZ0eg6zaqmxt4642f4a+/9W1cv3kLZiaHUnkEIRSEERUwhHAdH6ae2U0FoD7bGzt1FMenuNiAYDcVPdAzOdHpWhEwp77xBPppDaeIeIV7pJOaId9jlPRAAJogOmmtyDJMy+J7L+5NL3MxBjmtO+0OO7m5SMbQYRkGCsUizykqhKHiCtpHrpBnp/nq2ho/F0slhL6PZrPBfdHpddl8AaaVQS5fgGFSr/s2QknhNgGQVViZLANwOg9KpFARIJ/NYH1tjT9PMpkMioUiJxjQcdPxUcENbbvZarLzPZfPsSP+wYMH0GnNSooA6HxT5z0V99D8o/h20o62Re5/AvTkJqffUQEPgXuC5fR5Q5rFSQwKg/ehoSHWa3FxMYbwQQDD0NiBbtk2AioyKg2h3mxzQkuuUGKQrqgG7Fwerh+i3myimMthNKejurGCVteBXRqFamcxu28GQ7YBt7mJT54/gc+8cD4G6HRPfEQAPXWZfwCk/zIO9F8aoMck/UmQPV0TH10d4+9EhPu/3h+sYs9CAaGAUEAoIBQQCggFhAJCAaGAUEAoIBQQCggFhAJCAaGAUOCjUuCjBegEnRh/7f3LmqA3fU/w3AtjgE7wHLLM8Jwd4mGEnk8jxOvvvIOfvfk27i0tcbyxE4QwMuQIt0FWvD7F2hJgMmRYuoy5iXGcPXIcZw8fxf58HvtzOeTJCUnx0RFFrwMuA3QP660+VqptvH/7Jt6/fQsb1R10+hRh7CFvZJA3bO7pe+DgAUzMTDM8DyiqmdzfbhdbzSpu37/No9dsAn0Xuh9hRM9iRM/h9IEjeObYKZycm8No0cJoycLS2g5uL67j1vIqrq0v4traIpwoQCADpmliNFfCWL6EAxPTODi1DwXdQrfeRLfWQM/10PNcbDZruLuxijubq3BDn+O/CcIWzSwD+DPHTuLMsRM4NDmO6aKJ0ayGeys7uLuyg6uLi3h3YR5Xl+9BM2RouowSA3QVMylAJwc6A3QKrWbp+CreIoB+5Qqu3J5nB2rqQCcQWsjmcP7MGXahT4+MYLSQRyGTiZ2ZAOqNOiq1ClqdNiKVEgQUtFwPjX4fG9Uabi4s4NaDBXSDEJ6i8JxQI4nHs0eP44WTT+Hg+ATDS+pp7zgeAyhyYo6U8xgZysegFcDDrQrev34bF2/cxXaliu2dCvcFprYBQRgxeCfnJ/WUJwCVy+dx5Ohh7oU+NTmC4XIOedvE8tomVh5u4M7de7hx8ya76Amg25kEoB+Yw5G5fTgyPoYjE+PsiF3Z2sL99TVcW1rA1aUFbDfqaHQ7DM32DY1jZmgcc+PT2D85wxCdAbqsoeX20XA6WK3v4PLyXVxeuou204HjO9w5vGhYKBkWzh8+hueOncSpqRnss3OYzeYgU4y5R8gyQqBJ8GPjLxeq0N1GAH0Posc/Sx+DAJ2u88g/4UBPoXTqPicAmfYZp1YGiqpwPP2f/p9fxbe+9Vesla6bDCkJeLM3ntqbp6sC9X32PKxtbiQAXYXOTl/qZ07uVwlhFCJMAHo8G+N+6LSOKKECOYzxW3ps/PsEnqcgkqAmgUd6ELQk5y4Zn+NIbYLuASdb6MUyXM1GS7HQ1XLoyBb6ksrtBrjhRBhCC3wY/S6CxjY0pwk76AD9Op4+fhS/9we/h//m33wZiq6jQzHboYucJUMJ+tDgw+v1kMsWYqjZ7kM1bKhmFo2Og29882/wt9/7PrY3d9j9TMfZbNTR63RApuWp6RF85d99BX/0h3+EwI9Qr9WQz9sM1j2/CztnQTM0OF6Ibs+HF8hQZB2lbBaNShU/+NFr+MZf/Q0eLK8hky+BSl+a7R66jhsXlBgmcraN4eFhZDIG98he2KghkDWMjY1z+wJaG8lFHYUSH18K1vuuy6CcvpcUmYdHBQfk9DcNLqDotFocF5/L5fh7cqNrusEOcXKCUy/zZq0OQ5M4xp2KYygWnqB7ZWebnekqtcIwdGiqhIcrS3A6bZRL5PLWuUCG+oGTwz9SyAFvwacii0wOzVYHVr4EP5T4OtO9QfskEM7FEb6H/TOT6HdaUKUQ2YyFfC6L5eUVXjvITa8bGYb/qgx0Ox3omoqxsTHcvfeAzz0MI6iaimKhwC50guInT57Ew7WH3Ceeer+TM51eOzs7h2arxa7+qclJrKyscEx9IZ/nQhwqUtg/t59BvKYR+O/h2o1rGC6Xec3LWTpmpqaRyWWx+nADhpXB1k6NWwOYVhYmgfOA1l4VumlxsRkV4ii9JpzGNkbGp1AYHsVGpYpizsZYKQPVbeAzz5/BZ144B1uLy6YoVUOWKRpewX86do7XjtRBnsLu3Yj1n+tAj+JiqMSBTl/vvnfg54Pw/JeOcE+29cs50AVA/6j+0BT7EQoIBYQCQgGhgFBAKCAUEAoIBYQCQgGhgFBAKCAUEAoIBYQCv20K/MsB9JhnxZQ6RlzxYIj+KEBPHegUR87B05LMPc0JoNNoux4q7S4qrS7euXwFb1+8iKW1dQSQGYjkiiXkSiXeQ7PV4B64mhJBVyJMjwzjzIHDOH3gEI4ND+H48DCKhhkD9BDwuX85UHV8bDQdrNTaeOfWDbx76zo2qhX0XIdBXsnKoWRmcXBuH06cOIzZ/TPwVBmupqAV+qj7DtZbDVy7fQNXb99Ap0EA3YHmhRiWTAzBwKnZgzh35AROzM5hYiSL8WEbyxsVzC9t4ObyKq4+fIArDxfQJ78muQktC9PlUUyVR3B0agbHZvax69jv9hF0e+j7PnrkvKxWcPnBfVxauIeO20fH6bPM5JjPaSaePnYKTx87iaMzE5gtZzFZNHFvpcLj6tIi3rl/C1eW70FlgC4xQB83VewjgH72An7n3AUUHwPohC3ZgX41dqDXmw00Gk2OTk4d6OdPE0A/zf3XR/N5FDNxP3GaBxSh3O62WV8qlqC+0i3PR8N1sVqp4NKtm7h46yY6XgCH5gMk6JChSTJeOnUKn376LI5NTjE8Nyj63aM+vxT5LSOXtZDLmnE/4ASgv3f9Di7duIctAuiVKtq9HjttCaKzQ5Z6YpMLWtfY1blvdh+P2ZkJ7N83jrGR4v/P3nsHSZLe55lPed/dVe27qr1309Pj1hv4BbBwBAkcpKCOJ12IlCN0ClG6P05xoZN0VOgYOl1c6I5BEhBICQRJESQhwiwWi8Vgd2Z3ZnZ8m+nuae+7y3d5l3nx+6prtmcNCAg4gRKyNr6tnjJZmW9mZVXU873vy8bWPuube6yurbO8vMz29raKobZbbXQGOxgd7Ge4r4f+1mb625qJHyVY2dlmaXuL2a11NWLpFLlCQXV+97d10d/WyVCwU0W/BxublRtbhsTYJ4sFthJRrq7cU/sokUmSyadV1LnXYsNrtXNucIRHR8aZ7Oymr66B/roGzBXpAdeqAN0KZWvt3VftD/6hALpoZ/qLAXqtquDtHei6ckyLK7lSKvPbX/gi3/rmN5WLVpIBJOZfRbEfnx8UhDvuQJdlbu/uVPeHJA8I4K7W1T+4VIF57bxS+1v63aVHvdqJ/QCgq/pzAfDVfS3HiDxOQLycNMT1bLJYlLNaIK6uV9RrCmTUzBZ0uxucdeAJkCiZSRTNaHYv2VL1XOa0aLhKKbKHG7i1DF49g6OS5Vd/+X/kU5/+FCark+29fXWM+TxuOlob0QoZHNKzXtBwON2USlI9AVa7Ux2XApEjsST/7ku/x5/96Z+p91ddfUO1izyeoLurg5/75Ef56Ic/rFzoMzMzat0DjX4CgQbcbpeaBCAA2+6UCQuaSj2olDTMFU09J5Uv8btf+SN+7w++SgEr7gY/saOUem8U8jk1uWFooE+9Bwq5LJFUkdsrB9jc9aqHO5crqDh+mbTkdnvVZBQF0+U0b7Wq5AGByMVyEc2iY7JJbL4Jk66hS284mpowIvtCDjbZZunXzuXLpDI5slmJRi/RUOdAp4TL6aK+zqug+c7WJo31HigVGB/s4fkPvZ+LL34Ds5bnQ+99lr3tbZJHWcanzrIXibO1HyGerfAfv/4CrT1DFHQzRd2KJmkIJrNadzUxSM4JlQpWkwmv04LPqtPdHmB/c43W5iYODsOE4wl8gWbVLS9d7lOTE2ytL1PMpOgbGGJ2/j6FYrk6ecBkUrUQ/oYGlpaWFGAX97q41CXOXY5vgebj4xNq25dXVujt6WF+fr5aK1Hno1QqqslU09On2dnZUftVakXW1tfUvq7kM4QCdfSEQio6f21jC2+dn8XlNdL5Ek5vHZrZqo5Dk0T0a7qKsvdLckAiRjYaJtjdIyXyvHHjBsNDvVyYGsSUi/CBRyd5z4VTuMwSqy+RHTLbRdz1Fv75yLkq+D4BwB+C6D8CQH+nOPd3BujVCop3j3ivnicMgP5f21dRY30NBQwFDAUMBQwFDAUMBQwFDAUMBQwFDAUMBQwFDAUMBQwFDAUMBf5yKfD/L0CvAS7F0I/h+bsBdAmIVQBdfqM3KZhRA+jxXJ7twyjb4Si35+9xa3aO3XBUSmmFONHY0kqgpVVBsnD4kEg0rNC6RS/T7m9gvKuHie5epjo6OB3soNHlqWaGa1ASwGiBuAD0VEkB9CvzM1ydm+EgFiVfKilHbaO7jkZPPWODPZyZGmZosJuCWeLfTSTRiWsau+kj3pi7y/X5u6QTSfR8EVuhjL9sJlAyMxbs5XT/MKM9PYTa6gi21bN5GFMAfW5rm1vbq9zeXiEvDnQLyq3b29JBT0sH411dTHZ30dFQryK6LdIZrmkUdJ21cJhLc/Ncmp0nkUmTyKQol0o4dTNuk43p0QmmRyYY7QrS31JPV6O3CtC3o9xZX+fa6gK3Nu9jtUuEu4mAw0KH00ZX3TFAn6460Gt99LUId+VAF4C+uPhmB7qKcDfT4K1GuAtEF4DeWufD73Y/cB2K61uiuqXvuhrZb+KoLBMRymxEwly5dYvXb9/iqFgiL05S5TSvjg9On+b58+eZ6AwpeO6UXuWKroaQE6tderMttV2sjp0bs/e5KQA9FiccE4CeP+6Qlwjwao1AdbtkGSZaWltobmlmoK+LydE+ers6WN3YZXV9l43Nbba3tjjY31dd3wI1u4IdTIwMMzrQR09LQI3DWES56Oc31pjf2WRud1PBSel7d9kdjIb6GQn1Md7drfZvV3OTgtsC79IVjaOKxkY8xqWFGV5dnCGajJJMJykV8jhNZlxYODs4zKOj45zu6mXI36iGJL2bKtUI95JFju+q678acl4F6NYHMe7v4kD/CQB0TRzFx7HYX/jCF/jmCYD+oMv8wQSbNwG6AMz9/f0qOD+G6PL4H+ZSe1wNzL/VhS7310D9Q5HuFku1MkImdOgaDru92scuzNBsI1cWJ7+PgsWtQLpmr+cwKSkG4LKZsBcTFGM72Ipx6vQcp4Y6+Yd/71eYOn1axbO/du0629u7tLQ08+Rjj9Dgcaj9GIun8Te1YLc7KBZLFMrVuG6X243VaufKlWv88Ve/yuXLlykJ5FWAV+OZpx7jl37xc0yOjyln85UrV6pVEx4PoVCIqelp5Y6XiPBqxLdDTQTa3NhUAF3OLf72IJF4iv/7d36XV67dxOJ0o1sdqsc8nUri9TjoDHVgqhQpFbI46lpY2kuRLYHXV6feJxaLTbmhPV4P5bKOySoTGKwq1UHFtcuEEJuNirlCWU13kgOrjKlcwipudGu1bsLtcpNMpEinc1TEzW6T3nFr9f1VKeAP1KkkgkIhTzGfJRGL0NTgg1KeZx8/xy997ue58srLFNMxnn38EQ52d5Tjui3Uw0HsiIJm4frcEn/wtW/RFOonVYacZqFitqpqCgHocrHabGpSjETAm8tF6u0aQ6FWIjtr+Ot9RGJxEukcFncduaK80cxMjo2QjB6QiOzT3z/E7L0VzNZqxH0hX6C3t5dAIMD1GzdUR7rD6WB/bx+7w67ul/1z9swZFX0/PzfPyMgI8/fm1e0SHV8sFdWEhZp7XTTJ5vOsb6xT31CPls/Q4vHQ39OtJjqtb23jqatnfmmFdDZPS1tQHYO5UgXMNsw2u3LON/jqMedzxHZ2sImT3uUiEo9xZnqM/lAjqYNVnnvydBWgm+Q8rd4MJwD62R8I0N/NWS4TM961H/0dYPxDIF1B+R8DoD+Id6/WOsjFiHD/Yc6sxmMMBQwFDAUMBQwFDAUMBQwFDAUMBQwFDAUMBQwFDAUMBQwFDAUMBX62FPipA3SB5fJT9jHPVte1UQPo4aMUS5vbLG5ss7C6xsLKGpGjFBaHU422YCetwZByl27vbLG7u42uFaBSoMXnY7gjxGgwxIWeXi5099Di9SE8QAC6uHNlJIoV9hRAz/D67B1en73LQTyqIK84V5s8daqzeny4jwtnRhkZ7iFvQo2krhPXdXbSKa7O3ubq7J0qQC8UseXL+PM6gTyMBXuYUgC9m86OBoIdDQqg39vcZ3Zzm5tby9zaXiEnHehmVLd2f1uIvtYQU73dTPf10BnwYwcklVuAtkC/1cMwL9+Z5Xt3Z4keJYimkhRzeWxlHbtm4vTwuBpj3SGG2gP0NNWzuhNlZTvGnY11riqAvozVBhYb+B0Wgk4b3W8B6PJab41wf23mJECvOtAFztYi3AWgd7U00VpXh9/tQmqxJa5bJkgIfFQB3KaqQzp5DNBXDw949Y031EgKQBe4LcDYYsVltvDhM9N84sIFpro6cQBOBdipwk4BxccZwrVudQHo12fuc3O+CtAP4/GqA13XkNQDiWOWCG/p981LR3u5rCKTJcp9sL+bs1NjDA30sL6xy9rGLrs7ewqeR8Jh5ZCVyQrdoSCTY6OMDfbR2exXYze8z8z9JeZWl1k42GFhf4dssaAcul6nm/GuASY6B5js6eZUTxfdCqBX9clU4KgCa/E4r9y7y/fv3eEwESGRilPIZ7FrqCH9548Mj3G6q4fRphY1FEDXqmH5JbOuAHotdl/QkwSiyz6S/2owqnbaexDhfryPmj/6fib+7b9617PiD3Kg/zgA/fDw8AE8F5fuDwvQZUXfCs8fuNyPXe+15QnglPsUzLdYKZvN5FR6g6a62QVUitPW7vYS6hkiVYLFzQOSZQuO+jYyFRPZQhmbScNSOIJsFHPmEL+5yF/59Ef4/K/8DQXGS1hY29pmbW2DXC7L6Ykx2hrrsUm8vauOTK6gHMG5fJ7l1TUVXR5obKSnp18B2osXL/KlL32JcCyuXOZer5e/8rlf4JPPP4fFhHIqi4tZ3MmSjDA8PMzY2JhyLUuKhTie5SLXc7OzLM3Ps7uzw/SFR3nqvR/kxVev8oXf/0OWN3bVtooLPhaLoFdK9HSFaPC5SCXjZCoWIlkTyVxJLVu6xCVyXZztkiLhcrnVpBRxncukFOXi1yUqv4wmxFRc6LqGqVJSE4BsJnBL4oO898plkvEjVcPgdHoVALZZpd9bU53vgaZqF7i873K5jFqOv86L22ahO9jKRz/wLPGDbfY2VgjUuRWkF+d9TiLHrQ7KFjtXb8+zvhelrrWDg0QG3epEkxOe1abOP9X0AR2rxaL62MvZNM1eO4OhZiI7qzjtVhLJI9IFjbLZjpzp5BwiyRMC2/d3Nujp7efO3CJWWxWgy6SIgYF+1WV+9Y2rDA0MqWNse2sbt8et4ujlBNjX0425UmZ5cZHRsVHm791TtQSSplAslWhta2NwaIidvT0quqQJ5FldW6OuoZ5SNkejz0d/Ty8N/gBbOzvU1YsDfUUdWxabnbJuxun2KGe6OP3lM9dqNuGUc97REVbZl24P6Xye4ZE+/G4zid1lPvrsOZ69MIVLKhNUoowUu0uEu5n/XSLcj13mb3WEnwTkNZf6m5Ht+pvx7ccO9neKc3+by/whuF6dDPTQY07Et78rHDcA+s/WN1xjaw0FDAUMBQwFDAUMBQwFDAUMBQwFDAUMBQwFDAUMBQwFDAUMBQwF/jMV+CkB9GNqahLg+SZArxyDdAVDj+GwQPTdWJxb95bU2Nw/ZPvgkJS4u8Wl6fYQ6u4h1N2r4oNX1lZYW19FK2eplHM0ul30t7Qx1NLOEwODPNE/RLs47+SHdAHotmOAXqiwny4rgP7azG0uz9zmIB6jVKlClUanj0anl7HBfs5MjzM00kfBghpJrUK8XGbnKMn1+RnlQM8kkmJnVQC9MY8C6OOdvZwZGGWst4eOjno1Ng6jzG/sM7O1pQD6ja37ZCslSuiqX1vgeV9rkDP9fZwd6Ke7qVEBdBkC0EWntUiE788vcHH+HtFkgsiR9CTnsBQrWMsak/0jTA6MMNYVYjjYRF9rgLWdKGs7Me5ubHB1fZHbWyuYLAKbNAL2qgO9p86nItyfnq5GuNcc6Cc70H8QQD93ako50LtbmmirryPgdh07oFH9xAK8VQu1AHSZiFAsESsUWNnf5/vXrvH9a1dJlysUrTbMFhseq8SW2/jQ6dN87Nw5ToVCCp67JKJbjiUTqjtegfMTY+sgikS435i7z2EsVgXo+byC56Kf9J47vR7lDD9Kp8lkssodKvHMArbOnJ5keLCf3Z19dnb2Odw/JBI+JB6LKdeoAPSuoAD0EQXTgs0Namwf7HJn4R6zq/dZDu+zHNlXsfuywT4B6KF+xoN9KllgqqeLnpYqQJdJBuKQTZZhPR7n1cVZXlmY4fAoSjydIF/IYi9r2CsaU739nBsYZkpSFprbGG9uUw5zofQPALpZAHp1CDQXeG5T/eP/dQD0mhP9RznHvZMDXZ5fW1atA/1NgG5Tk1HEOW0x6yrGvVKS7ul6evoHee6jn6BocvDC91/nlTfuUDS7sXrqKWomFVWv5VPYyxlM6QPa3Wb+0ef/Jp/99McJ7x9g99Sxsb3LvYVFEok4j5ydpq+rA6fdhs3uIRJLqHh2mbjx+pWr3L17V7nFJ09N88ijj7Kysspv/MZvcH91TUHwUGcnv/p3foUnHz1PIh5V2yTucwHtN27c4Pnnn+d9H/iA6hgXB7Nso7iZ5XFrqyvceuMq29ubTJw+xwef/xTza9v8X7/5BV65coNCBer9jVgsVpLxqILGzf46pCU8r1uIFCBX1tXrSeS4x+dVTnlxRDvsTkpaRfWxC9m3yPtWIvAl2r3q81Zne7NewaZVcFpMeOxWTJUyiWhMxfo77S483jq13maTXU2ykUkIAmyPjpKEwxGlgcftwu1y4rCaVf93f1cHhzsb7G6sUue2q15w3SzB77qq90jliuxFk3gbWymZ7GTKGia7S02AkM8gi1QN6JqqG5Bjo1AoYymXGOvtoL+jkdjeJjaLtHIU1QSCfEUi/qXFHnpC7dioED3YpbOrm9XNbQoliXCXqSom2trb8Nf7Wbi/QJO/SZrEiYaj6pwl5w9JB+gOhbCjETnYpSvUyeLKMjblUC9R0jRaWtsYGBpm7/BA1V2IBqsbmyoGPp8r4Ha66e7soa6+np2dXZqam9jY3KJUrqjJGYWylKNIbYJZxb+n0mnlsvdYLGoylks+E11uijr09nfjdehkott8+KkqQHeadFWjoOlmTGarmiDx6z8kQFeg+6E49582QH979/nxx9BDNRG1294871Sx/DtlYfxw+Rg/yhnMeKyhgKGAoYChgKGAoYChgKGAoYChgKGAoYChgKGAoYChgKGAoYChgKHAT1OBnx5AP/7F+U2AXsUrNXguYKLmQN84CHP55m0u37hD9ChNLJ1RP/Q7fD4cXp8CXD39AwqA3luYZ3FpgVIpTamYpt5pp8ffSF9jM+8ZHufZ4XFC9X4xQyqI/gCgF2sAPcvlu7e4dPcWh/GYihgXABWwuwnYPAwP9HN6epL+4QGKdijYxClcBb97iQQ3F2a5tTBLNpmEfBGHAugmBdEnu/o5Jx3ofb20d9TR1l7HugD0zT3ubm5yfes+1zfvkykXKKLhdrrobQ3R2xLk/OAAjwwP0dvcrICHAPSaU389FuPVpSVeWbpPWAB6IkE2k4FcEXOhzFjPIOO9g4x2hRgNtTLQ3sT6bpT13Rgzm5tcW19S8fGYJXK5jN8uDnS7AuhPSQf6cYT7SQe6QHSJcH83gC4R7icBenudROC/CdCFsZW16jYISBLXeCJfIJrLs7y7y/euXOHi1atkBLLbHVjtDursDurtdj4wOcVHz5xhsiOk4LlbVubYui0AvSRgSmDoMUzfOozwxsyigugCzw8TVYAuFdYVk4m6gF+NYrlCNBYjlkg86M/u7upW3cMjg0OEDw+JHBwSi0SIR6MkEwlKhSKlogD0DuVAHx3qo625gfbmerZ2t7k1P8vd5SXW42HWEhGKAjJNZnxOLxMdPYy19Sr3+VRPpwLoAs8VQC9BogTrsQSv3p/l0tIcB6kYsdwReXGgl8vYS2Umu3o53dfPVKiHU60dTLZ2YBFHtaor1imZdMpmjQoyqrHFNgSamRVo/8vqQD84OFAg80EHunLq/sWXk071WkT7OznQ5bZab7t6jsVGviIR1ybsNjNaqaDAuPRRP/X00zzy+FM0B3uYXdnkD//0m6oOIFkoKxezAMVc+ggneSzZCKMdAf7Jr/1dHjt/mv3dPeoam7k7t8DM7Jxa5lNPPEqLv45M6oi2ji4pDMft9ako9ruzc2QyGdKZDF5vHY8/8QTpdIZ/9s/+Oa9dvabA6ZmzZ/kHn/+7DPV3o5VLKqZdIu9v3rzJ1tYW733ve+kIBllbXaWtrU1FuosTXSD6jRtvkE8nVBe51eWhf+QUBbOTL33lT/j6i98jdpTBZLFhtzkUYNW1MvnUEVazTmN7iLLToxz1kUiUQrGIzW6nocFPoSTrUaCnr5/R0XHqGhqUM14c5Ha7OJ5lWSXlOpfuc6teUVDWJZHv5SKZowRuccxLD7rJqsC7zWrHapP3votYIql63OWtfpRKq9eVTnS3y4FJK+O0m8kdxckeJajzuLBJ6oKpgmaRc4sZk1125RUAACAASURBVNWByS6OdJ1EpkBzR4j9SJyZ+Xtsbe8qeG62yEmkOskknykRam/lo88+QW9bPanwHh6XXcWfx1M5KhYHxYpZrUegoY5iTiZMVZ3yiXSWXD6nYvjzuZxabsAfIJVOYbVYsdqsagKCHHe5bE4B9IY6H9ZyUTnq5Rjc3d+nIdBE8iiF2WZDM1sIBts5jCaUU1zOn7LeEg2fzZVAt9DR3oLHZWNnP0lzo5uDQ5lc4SCTzarjYm11jWg0ovaLvGZjgx9LpUwqkSCeyXNUrGDz+hgeHcLnslDOxnjuyfM8c+E0TrOGRXXFWzBZqhUr/2rkzIP+8x/kQFfu8hPucbP+kwDo7xDl/hc40FU7x/E58CQINyLc/+LzqvEIQwFDAUMBQwFDAUMBQwFDAUMBQwFDAUMBQwFDAUMBQwFDAUMBQ4GfNQV+qgC91stcjXCvDgHnNYieqWikKxXWdg+4dP2mGuliWcXyYnPgqq/HVd9AT18v3f19yi1+b3GRhaUlMtkYmUwctwWCvnq66v08PTjGMwPj9ASa8NisOG1W1YEuPdHxYoWDTDXCXQH0O7c4TMQUABI3b73FSYPFSWdHB/0DfXSE2slbdXIWnaypQlrXiGbTLKwvs7i+TC6VxlQo4SzqtGt22it2pnsHuTA6qQB6Y6OLQKNLxa/Pb+1yd2uLG+JA315+CKD3NHfQ29zBucFBLgwP09Pc/MCBXtNp4wFAXyJ6lCRylCSbzqDnipjyJUa7+6ujs5PRUBsDbS1s7kfZ3Isxu73FtY0lbu2sgKmMLgDdZiHoeBOgiwNdOtAFoAuYFnhSA+i1DnSJNk4mJcK9rBzONYAuEL27pZn2ep8C6IKoBKhIjHktwl2c4wLRE8Uy8UKJlb19Xn79dV6+8joZcc/aHVjsDnxWmxrPTZ3iY+fOMBkM4ahUo8xN1XJv5UAvm6pDQLpcbx5EuDa7yPW5RfZjMZUscCQOdDnWzGaa29vVkPjpg3CYSDSqHMAympuaGegfoCsUIpfOkEtnScZiRMNhEvG4stKbdF0dF+Mjwwz19xJsaVBjY3eLm3MzCqBvpeNspeLVyHiTlTqnh9HWbkZbupjsCjHVE6KnuRGrXo3nT1eqLvS1WIKLCzN8794Mh5kEiXyafDFXBejlMhOhbqa6+zgV6mKyJaggusRCC5zTBaCbJW5a8GUVogsssiuAbvnhAPpH3s/E//NfPsJdgPBJeF7rLZcTdA2Iv9vJ+uT9Aslrz6n1qcu1XAQoy1BaSYS7AEI0HBYzejkvD2BsdJjnPvIRrA4nA6OnCLSFuDmzyJ+/eFH1hqcLFayuOtKpNNZKFmc5yTNTw/zjz/9N+kKtZHM58rIft7ZZX98klTqiO9ROJZchHovQ3tGF29fA2Ni4AtK3784oIC7QU+LPn3zqaZxOF//6X/9rvvHCtxV4febZ9/A/ff7v0NEcQKu8Gd8ukHRzc5P6+nrVuz0/P6/+bmpqUiC9o6OD2dk7HOys0dDgY3MvTFN7D6cfe4avvfAyX/ryf+QoWxK8rcCv1+WhMdBAPBxmf2cLm8dDQ0dIAVxxMlutVg7DEeVwlshy6Y+fPnueZ555lrb2DhUzLtthUS70SjVWXcC9nOnLOayVEna9rDrWtXweu1Vot0YxX6RcrmC32nG63ZQ0yOWLDA0PEeruYGX1gGy+QHNzCx6Pm+3NDRXzPtjfg9UMxWwGj8tBWS+yvb+jJlb1DAyRLRRZXFnF6a2ntb1DVVb82Tdf5uIrl9SEBZvdphIIKqUK5YLO048/xi//4mdp9FiI727g9Tpxu32s7+xjcfvIFXTVae92OogebhNqblKfQYlMBo9XnPlW7t9fJp1O09PTrSYxSDy/bJvZbKK1tVW56zWtwv7eLpVshrGhQVbW1ognkrQFQ+yFw7g9ddyem1cTAQ5jCRW3XtZ0Nrd2aAg0ks2VsducdLS343E72Nreo6Wxnt29ffV+HxseYnd7i73dbew2uwLxwY4Omhub1OSIg719Fje2mFleJ1XS6e7roaHOhcNU4kNPXeCZ89M4zHLeMikHupzA5V31GycAei1OvQbSH+o4/wkC9Le+TrWG4k2Hu7x+bbwNkktdw1s6z9/6mLc6yR/+t+FA/1n7gmxsr6GAoYChgKGAoYChgKGAoYChgKGAoYChgKGAoYChgKGAoYChwM+uAn8pALpgPRk1gC5gU8ZRsUSiUGZ5Z5dXrl3n1WvXqVisCp7bPF48gQBef4Cuvm66+7ooKoC+rLpfY4l94ol9rFqJVpebDq+PJ3vHeapvnIGmFgJeJw0eJ8XjGPa4RLhnimwlMly+c4vLd28SjsdVL7ZEvfuw4cVGk99Pa0sLDYEGMuYKWXOFgtVEyWYiXSmyubfF5v42hUwOimXcZRPdFi89Fi/nBkZ4bGKKsd5ePD4rXp+FlcNDBdBntje5sbPCzZ0V0uXiAwd6T1MbPY1tnB0c4sLwCD3NLe8A0KPKgS5D+s+jqSOymSx6tqBc8COhPoY7exnp7GQs1MFAWxsSa759EGN2Z4s3Npe4vbuKJi5RU5kGm5mg3U6vr+pAf/rMwwC91lcvDvQaQBd4LhBdP+5Ab/B4OTc1pVzoPccAvemEA70KNavd5xK3rpylZY1ESWdl/4Dvvv4a333t8gMHuvSUeyxWNT5y+hSfPH+GU6EglgpYZYWOS3RrMe41gC7Af+NQAPoCb8wvsReNshuLcpTPVScDWCyEenoI9fZS0XX2Dg44OAyTLxQo5Auqh761uYWmQKNKLRDXdiqR5PDgQMVO2yxW7BYrncEORgb7GeztobPVT6jVz8bOJtdn73J3ZYm9XIrdXEptp9VsUwB9pKmT4aYQk51BTnV10NMcqAJ0HXIapDUB6HFemrvLd2ZnCGeTJIsZCqU8dgGMlTLjwU4mO3s51dGp3OcC0aXDWQCdsK6SRQC67FkNQaOCgBxYFUT/oRzoPyWALg70GkCvdZb/MD3oAsTfKb5dbhNwbrfbH/SpvxWgW5wusvkcFvHqlwsqWnxkaIAPfuiD7B9GCXb3cv6JZ/EGArx86RZf/A+/z/2NXSzuBo6yeUyFFB49wyeffZS//7d+ieZ6Nw6Pl2yuwML9FQXQc9kM3aEOzJUCxUKeBn8Ly6vrjE9MUl/fwLdfekm5ycU1Ls8bnzilYPhXvvIVvvb1b5DNZnn2Pe/h7/2dX1Eu9lIxr9zE9+/fV8BcutD7+vpUR7lMABFwnkqllJY9PT3Mzd3l+tXvM336FMlsCbunganzT/PFP/gqX/z3f0hJt+KtCyjHtKQTuKQLvJBlc22dsCRy2G00tbUyNj5BV2cXb1y/odzSLrdHOc1NFrOazVKuSBe6dpwiYANNw4yO3WzGohfQCjLBJ42lVMAkkxXK4mvXlaO+mM9Xe9t1E/K+tzvt1DUE+PnPfIYLjz3O69duEI7GGRwewWazq+0r5bMEAg3UeTzKEW6zmglHIyry3FvnY/L0NHfvzrC0ssLE1DSRaIzHn7rA73zpD3nhxRfV5AW316uuM0cZbBY3n/nEJ/kHf/sXMeXTrC/O4nJYcbk8XL87j8PnJ1fQGBwewutysruxzNmpSfYP9tiPRBgaHlGTM77/yiskk0nOnjlDoDHAvfkF/IEG2ts6aGtrRdN1Cvm8mvgQPTjg8cce5eLF75NKZ2kLhVQcvKfOz8uvXsJsc7AbDqObLeQKJXXcuL115PNFQh0hQsFOvB43mxvrBPz1bEmVSanIuTNTFHMZ6n0ezpyeYnJ8DJvVqmooKoWCguo70STfu3aDWwuruHw+gsEWWht8PHl2nKffAaDLefudAPqDXvKTke0nes6rEf4PTtfV0/Zb/v1uveonb3/Y8V5N3DgJ19/egV79sDEA+s/ul11jyw0FDAUMBQwFDAUMBQwFDAUMBQwFDAUMBQwFDAUMBQwFDAUMBQwFfhQF/tIA9KqbuhbhXnWiRzI5wuksS1vbvHbjlhomhxOL24PTV4+vsQlvoJFgV5Bgd1DFYy+trbG8tk4ktkMkuqOcjn67g2ani8c6R3isa4SR1naCgXpa/T7yZtSIFcscCEBPpnnt7i0F0cOJuOrvNWk6nooFj2bB53JT5/Ph9LjIUCFjqih4XnZaEE9zJB4hnAhTKZYV2PWZbAw5Aww6/ZztH+LC6DhDXZ04nCY1Vg72mdvaYWZng5s7q9zYXSWrlVV3r9vloqexVQH0MwNDnB8cpvstAF10W49GeWVpQQ2B5ycBujjQq/C8l9HOLkaDQQbb29k+iCqIPrezybWt+9zaWVXwXDOV8VtrAL3uXQG6vK4A9Ct373B7YVG5zxPJFPo7ONAlmvykA11c6ApkHFOOWhR9qgLJigD0Q166/BovvXaZtKZTttuVy9VlNuMymXj+zGk+/Yh0oAcxlzXMJQ2TREFbzGgWUzW2/DjGvWQysXkY5urcAm/cW2QnFmU3GuWokEfu06xW+gaH6B0alIJs9g4OOQyHSaXSqifYarLgdXvwut247E7cdgfZVIrIQZhkPI7DZsdps6sId4n3H+zpVgBdxvr2Btfu3lYO9INChoNiBsGINouNOoeHkcYQw41BBdCnujvobToG6BrkddTkAQHo3565w7dn7hLOHpEsZSiWCzgqFQXRx4KdnOrsYVJAekuQyZaOY/AsrmqJsdeqEF0BdJmiYvqJAvTqRIg349BrsegKnlY0tS7imv7CF77At771LfXvGgg/2Udei1uX++XvSCSiHLw1t3itq7z2b7muAfAaaJdoanndmlu99jq1Zcu6yv21PnC5FuAsz3f56kjlCyr23mE24ZA0g2KOrlAHn/mFT7O5s8vC0ioTZy7woY99kr1Imv/z3/4WN+cWcDe2ky1qFFMxvKYsn/3QM3zuUx+mv7MVZ10dkXBMRbgv3V/GZrUwPjLEUG+n6vEuV8wsLa/S3hEk0NzMzMysgqnBYFDFl3d19ahJPL/927/N733599W5/Rc+8xn+ymd/nrYmP8KrZf3v3LnDK6+8orZ9dHSUxx57TG2ruJ5XVlbU3+MTE0QjB6wu3aW7O0Q4nqFsdtDRN8aXv/rn/O7v/zGSBu5vbOWZp5/l3PQZ1Xv9J3/0h+xsbqKZdZa3t1Qn9wc+8EH++t/4H7DZxfG8wze/9S3u3J5Rnejlik40HsdssuBwuRQgFte1SdNwWsyMDPSyvjRPU52bcxMjvHbxJeWS9vs8LC7co1wqqW16zzPP8vLFl8kV0pyenmLy9FkefeIpvvHt75AvVejuG5CQAHr7+tje2uRwf09NDCiXCmp2jtPlZnllnWBXF1NTU9y6dYuXXv4eHaEQvf39jE2M8x++8hW++cKLhLq68fh8CsgvLS6TjKV59PQ0/+x/+YdkwltUcknqvW4sFhtr2/scJFJkChqjY6NU8nm21+8zNT5CqVJia2+PsfFxFb1/6dVLyjnvcrrZO9iVXgU6gu34PD5a21txKAe6pqojItE4/QODXL78Gm0dnbx+7Q2iySOmz5/nhZdexmRzsLS6TkV6yG027i0sYXM58TjctDa1MDk2xv7uNrlMWiUHzN6+SbCthb6eTrxOK1MTEypRQVz6+WyGbOpIPVbeJ86GFuJlE7/3x1/j3soKY6Mj+H0Onn/fUzx55hQOJMLdpCZHCDx/Nwf6OwL0hwC5JHb8pAG6ONCPnehvc6Af951XrwyA/qN8OzQeayhgKGAoYChgKGAoYChgKGAoYChgKGAoYChgKGAoYChgKGAoYCjwM6zAjwfQ126++at0TcTjH6rf1PTYZqzsX8fj+JfsWoS7+GLFDax6q1V3c9WNvhNPsB2Js7S5zY25eW7MziuAbna5cdY1KIAuo6m1VY2iXmFjd5utvW0isW2isW0qxQxeq5V6u43zrf2ca+tnvD1Ef0cr3W3N5EyooQB6Ns92MsVrM7d57e5tIvEqQDdrOq6yCXfZjMtqUz29Vrv1AUAvWqFsN1Mwa6SzKdK5FFaTPNZBk8PLuK+FCV8Lk13dnOrtpaetRcUHW6wmlvf2mNva4u72Bjf31ri1t0pO1yhbTHhcbnoDAtBbOdM3yNmBYbqaHo5wF/i8Fo1wcXGei4v3VHy7jNxxB7pJOtC7qhHuY13djIWCDLa1qQj3rf2Icr5f21zi1u4KuqmihkS4h+wOerw+5T5/+swjNLwlwr0G0JUD/RigJxMptGMHut/rVe5zGV3NTbTV+wi4XarfW9WVmxSvVkRDYIwsL6VJnzys7h/y4quXefHSJVKaRslmB7MFh66r8fHzZ/iFxx/lVGcQc76oovLNDhsWpx3NaqagaxSkdVmOI7OZzUiEq/P3eGNhgd1YrOpALxYoS7S03c7gyAgDo6NY7HblTI1IRHs0SjQSo1wsYjFZsJkteJwuvC43hWyORCRG+uhIwfMqQA8yOtjPkDjQm/10tvhZ3Vzjyq2b3F68x2Epx2ExqwCUAPR6p5eRQJDhgMDzENO9IfpbGrFKO0HlBECPx3lh5g4v3L3zEEC3S7d0pcJEsIup7l4mgxLh3sGEAHSJcDebFPAsCzy3VN3nAtGrEe4/yIH+Heb/9j9GFzcw0PyRD/zACHd5K78TQFcu8Iqm3PASSf47v/M7DwC6QF65vwa+a8uQa7lNLolEApvNpv5dW77cXgPnci3gUaB5bTniWq71pr/VrV4D8LKMGkCX5wvcl2U53V4Kuk65UsaslVTnt1Yu0N/dyec+999x8+Ytrt26y+T0BT7yc58hVzbz7778B1y9eRfd1UC+YqacSUDmgA8/dobP//JfY2piWFUalExWFhaXuX3nLm63kwtnpvF7ndxfWuTgMM79lTU++NyH6ezq5tobb6gOdH8gwPb2HqemTqt1/M3f/E2u37qtJhY88eST/ONf+wcM9XWTPkooSC56CUCXiPDJyUmGhobY3d1lZ2dHXYsr/fTp08zPz7C7taL6vNNFjeZgL55AO1/502/w3VeukC+bcLh8fOz553n6iadwOOzcuPI63/r6fyKeSpCRbnhN4/EnnuK9738f+/uHap3m7i0yMzODzeHAV1en4L+st/Sii5NcnNsqQl/XCLU2k0mE+diH3scT56b4o9//94wO9NHe2sSNa9dUekZbexvPf+Sj/Kev/xkWW4WxiTEqmonWYCezC4s0tnTQNzjM/Pwi4ViUaDhCKBikr6+blfv31SSn9vZOVtY3aWlppb+/n3vz88zMztLU0kJLSwuj42N89U+/xszCAoHmVmbn76mJOv39A1y9dI2nHn2Ef/lP/j7h7U0ON5ZxO2x46+ox2Vysbu2zsXvA8MgIXreL/Z112v316nNheWOT1rZ2vF6vgvZyvIn7f3x8nJdeeulBOsDExIRKCJBjeH1ji/3DCKfPXmBnZ4/Glla+8a1vU9QqtIW6uXTlKg63l63dfTSTmXy5wuzcPE6PB5fVjt/j4cK5M+zv7hILH+J22tnf3mB6ahK/z0VTg4/pU5N0Btso5LIUcpkHQyLudUcd1vomXr56i1eu3aCpyU9boI5PfOg9DwF0ie6vvl/hX42eqX6kHweAPHR9EpL/iAC91pf+tuW+xWV+Eta/+ViZIlTtOj/+mlG9NgD6z/DXXGPTDQUMBQwFDAUMBQwFDAUMBQwFDAUMBQwFDAUMBQwFDAUMBQwFDAV+dAV+MgD95C/V/5kAXfq1i7pOSeLcxRmMifX9Q5Z391Q/69z9FTX0Y4DuqGugTgH0Znz+RnwNAUq6xn5sn4PYAdHEFtH4NqVCCrvJhNti5nSgS43JYDcTfd0Md4XIAFkEoJc4zOfZSR7x2swdBdGjiWrHtbmiqy5zV0nitU1YBCKYTMp9nqVCwaIrF7rqm9ZLlLWSgq31njo6vH6mA0GmAyFG2loZCrbS4a9/YIW7v7vL7OYGMwLQ99e4tb9OHg3NWnU+9za2KYh+undAQfSuxipAl55sAZzi1F+Lhnl5YZaXF+YIJxNEkgkFocR9bimUGe8dZKJniPFuAeghBttb2diNsLEXZmZrg6ubi8r9jllDN2sEBKDbHPR663hKAPrZHwDQ79zhzsKiim8XgF6LcPd7fZw7dUoB9M7mJlp8PvzHAF0gurgghZUKRK850CWyXFzo4kD/9quX+PYrl0lVKhStNjSzGVuljK1c5hOPXOCzTz3BVGcIUzYLuRxWtxOr103FZiWnVdSQeHYZW5EIVxbmeWPxXhWgx2OkikUqMovB4WBkYoLh8XEcbjfxoyPiySR7u3tqpJMpSoUiWqmCz+1Ro1Iokk4ekU9nHjjQu0NBxgYHGa4B9GY/y2urvHb9GrcW5gmXckRK+SpAt9ppcFQB+kigg+meTs4OdNHf2qTguSQX5LXqcSkO9G8dA/SD4wh3caDbNQ1HRWOis5vpnj5OBbsZb2lXAF3i29XEhBMAXeB5FaCb/oIOdAHo/+iBy/RHAeg10F1zfMuxIDBfXN7iQP/mN7/5kKtcIPdbHebiOpfb5TkC0OXfJ5cr90k0uVwLmJS/a052AejytzxHnZJMJjVqPei122rR4rLc2rIE/JbNZkrlEnopj1mvYNLLDPX38dnPfoa5+XtcvHSFgZEJnvvUL5DXbXz5j/6U7126UoWPLi8UM2QOVhlt9/M///1f5rkPvZdiNkehgoK+16/fVPvmycceIdgSYG1lmd29iIri/tgnPqm6yl+++H21/k7Vlx3lkUcfZ3V1lX/zb/4N6Vxe/d3T08v/9k//CU8/doFSqaAc2zLhQ+Ds8vIyZ8+e5bnnnlNQfWNjg6OjI0bHxuhTvegzmCoFFSUvx5i/pZOF9V2++OU/ZnZpDZvLpyarTIxP0NHWTqVcpMXv50+/+ofqnOfwuTlKpxkdHeP8+QscHoZV7Ln0cW9ubbG7f4Cm6TS3tuJwOskXisqJXq5AoVjGZbcr57lWyvL5X/kbnJ3s57f+399W9QehtlZel9SJ1BGDQ8M8//xH+U9f+xMs1gqPP/koyaMM9Y0tZItlGhpbVHe81C1s7eyo3vLhkUG8bicbG+v4PF58Pj/bO4e4nC4aGwMc7O1R0SvU1derCSIuj4vf/Q9/xMzCIq0dIZbXN8jkCjQFmlmaX+C9Tz7K//prv4pLL5JNHKgIdIfDRa4MG7uHJDNFPF4PDXU+LJQwlwpqvy2urmFzOGltbVH6RKMRQqFOlSoQPjxUx+je/h79ff24XE4y2QzRaIKybqG1vY1crkxdg53l1TC6xcza5g7f/f4r2BwuDmMRmXlFOptn6f4KgeYmzBWNBreb89PTRMIHJOJRHFYT8fAB05MTOKw63Z0dqlLD53WRiIQpFnIq/r+QS6mu+hw2WvvHWA0f8dU//4Y6pno72/n0R97P08qBXsEq71cJSjeZpKqeXxeAfuzqfgCzT/SRH7dqnIho1x9Etj/oSn+HCPcfD6C/g8v8GPLXvqa8Pd69+sXpZLx77auU0YH+o3+pNJ5hKGAoYChgKGAoYChgKGAoYChgKGAoYChgKGAoYChgKGAoYChgKPDfggI/WYD+NnguEtVurPrNT/5KravucwHBNQe6/iDGXW5b3Nzm3vomixub3N/YZnlzi5LAGIsVq8Rq+xtVhLvN6cbm8lDUysQzCeKZOJlchHQ+QqWcw2rScZrMjNW3M1bfwVRnD9NDg4z19SpIKSNeLBLO59lNJrkye4crM3eIJhIKoJsqOo6Chr2g4RA38rEzNm/WyZs1slqJrFYgp5UUtNQsOo31ftobW+htamO6OcSZpiDdDQ0ExYntcSkZ5H9LOzvMrW9wd2udm7ur3NpbI2/SqwDd46G7sY2eplZO9Q4y3T9MZ2OzgucC0Y8VZSMS5uLCrBrS2y5dxdl0VjmzLcUKp/qHOTUwwnh3D6OhIP3tLazvhFnfDavXvbK+yK2tZaol3zp+m42gw0W3r56nzpxXwy8TFI5TAqr77DjC/c5d7iwukkwkSSbe7ECvAvRjB3pLE611PvyeNx3owngFnusSta5BSYd0RSd97ED/zqVLvHjpMlkxMtvtirbbtIoaH7twjl944lFOhUKQz6thdTmwuJxUrBbl4JchTk0B71uRMFfuzXFtQQB6REW4VwG6FZPTycTUacanpvDW15MrFEjnsqyurLG2skoinqBcKFEplbBbbKrvXK9oCqJXSmXVIy7Rxr2hTiZHRhgb6KersUGNlbVVLt+8rgB6pJgjXMxKAzDW4wj3oUCQoUAHp3u7ODtYBegWDeVCF7iZ0WBdOtBnZ3hpboaDdJxEPk2+mMOhiQNd41R3L2f6BjjV2c1YS5sa0l0tF4kjr1g0NU4CdBsWZMjjZJyERJFv/ucB9LfBc11XkynMxzBcIsglwv2kq7wGtB/AKpPpATQXyC195TWALrC8BsJrfeZy20kHuvwtl5Od6TWA/gDqi3X2+CL3PXCmC+ivlEGX/vMSZipY9Ap9vd188pOfZGNrl5cuvsrY6fP8/F/9RWKZMl/4vT/g2xcvU7G6sDrc2PUC+egm9lycX/z55/nVX/nr+JubyZd04skj5Swul0t0B9vxN3jRS0VklaXPu72zi1w2q+LQZbtl5PJF3G4vL37nO3zxi1+kUK4oUO73B/ilv/ZX+dxnf4721hYS8bjSQUC5dMeLu9ojzmS3m0q5rBztFqtVaZmIRTHrJTLpNDa3j5LJxjdeepU/e+G7HMYzmOxO5cZ/33vfx9DgAPlsip7ODv7FP/2nHKWTNLe3gcnC+XPn+fgnPo7X51Ud3N/57st87WtfpyQOfrNVvbnLss8qOharHc1ip1TWaKiro6neRzp+yMeeez/dwTa+8bWvMjUxRp3Py927d1RiQXt7B48/8QSXL70ClbyKcI8nUzQ0tSitNZNV1SHkiyX1Ok67Q8XNV0oF7HarOkFJ3LrD6eYoeYTVYlagur29VTnjJWJeM1u4fPW6mtzgC7Rgc3kp6SYO9g/IJZOM9nTxsfc//12ExgAAIABJREFUSbPPgZ5P4nM7VU1FtqRTMTtw1/lJySQaC/jcduKHewQam4gkU+QL1WNR3Prihm9uaWFudoZAoAmv183Kyhr19XWqKkImfrQpx3o9B+EodoeTg8MDtc9KEoefTJBMpejs7mVrd5eKfnw87e4q4J6IJWgLNDE6MkwsHFFwXCaAJGMRlaAg6zbY38O501M47RYi+3sUCjn1uGw6Tr6QI2dy0D1+hnCuwu9+5Y/JZNJMDg/wcx9+nwLoTspY1dlLsHg1JeJfjJ59yH3+AIqfcKU/3HH+JkA/CdzfqRP9B4H5t933Fhf823rODYD+38J3VWMbDAUMBQwFDAUMBQwFDAUMBQwFDAUMBQwFDAUMBQwFDAUMBQwFDAX+iyrwkwPo77raJwD6iV+2BZ7XulQFlouTutqD/ub17Moat5eWWVzfZGv/kM39A7JljVxFU32w7gY/7no/FZPgLrMC6JlyllwpS4kMZdLoFLHoOjYTDHhbGPQ2M9XVx4WxMaaGhhQ8z0lkdLFIJJ9j7yjJtZkqQI8lBaCjALo1X8aWr+CQLm6HE5vdTskCRQukilkSuRSZYh7dbka3Wwi1tjMQ6mYk2MV0a4jp1iAtTid+qxXPcUy1SHZ/e4fZtXXubq5xc2dFdZErgG6z4PF46Wpuo6uplcm+YaYGBKC3PADoNTkFEL+yMMMr92Y5jEZVpHE2lUHi263FClPD45weGmOip5eRUDt9bc2s7oRZ3T3kzsYaV1cXFEA3WcBkhQa7g3ani676Bp48fe4YoPsfAPQauF+QDvQ7d7lbA+jJZNWBrpvwe+seAujtDT4CXtcD/FKbQFDRIX/suM6UdTIVnbX9g2oH+uXLFKR31+XEbLNi1zVsmsZHz0/zc49dUN3hFEtibcVst2Fx2KlYzOTQFUDXBaBLB3o4zJX5Wa7dm2MnGmEnElYAXbdZMTudTJ05y6mzZ1UHtaZDsVxibm6e+bn5BzHulWIJvaypIVBYIt0liUAvlVVsfW9nJ9MTE0wODdLtr1djZX2N127e4ObiApFChnA+qyaLWM1WvA43A4EgA40dTPV1cWagm772KkCXeQy5CmQqsBlLcHF+jovzsxykYsSySQW8xH0uLvSp3j7ODgwpgD7a0sJISytmmZUgzQkC0M1VgF5BRvW9WAPogs6r/715+VEBuopqP45xfyuk1sUpjolsNstv/dZvPQDoNSheg9e1ZQj4rsHj2t81N7kAYgHm8thaN7oAdXGQy79l1DrQa87zt3ag19bvZI96DbYXy2WOsmmsdouKGbeYNMxahVCwQ/V9r25uc+3mXZ754PN8/NOfYnk7xhe+/Me8/OoVUgVNgVyPpYKzkiS3t87USDe/9qt/i0eeeILFpVWOxImuoKrMCClBMYsmsNniBLNVgdhisYTJalXbKRMNgqEutnf2eOGFF7h+/Trxo5TSx+P10tfdyX//Vz/LIxfOsbW1pcB6Lco9mUySTqeV01lAuixPbhN95Ng1VUpqEofUX+xHj3j5tTdY2TmgbLJTNlnw1ft5/qMf4dTEGLlcCr/Xw2/8H7+uQH0ml6eu3s+FCxf4xCc+TnuwlVy+wlf+4I+4efM2pXKZaCyB0GzpXBcwvLa+yWEyQypTwm6z0FjvI7y3RWO9l6Z6L4f72/T3dlMqFtnb21P1A/L50NvXz+b6OpVCTm1bOBLD5anHLPHwZQ2HpEFooqiuAHomfUQhmyEQaEDXKrhdLpqbW1lfX8PlsGO1WegMdbC4tMReOEJdoJFixUQsnaOIFYtDJmJ5yRfyeO1WAi4bjS4zdTaNXPyQpkA9mWyOeLpA5ChLoWLC6/XR1x2ikE0SD+/T1hHk/soWKur8OC1BYtqbm1u4c+c2oVBI1RrcX16mvr5eHb+yX06dOoVJg9XlFQaGBrlz9w719Q1EIlGcHrcC5QNDQ2zv7GAyW0il0yRTR7S2trK4tExnsIexkTFisRi5TIp8JqUmgYyPDOG0W2ny16uKCZkEEI9FVPd5NpsikwxT0ctoDh8t/WOsR1L8yddfwGa1MjkywCc+8KwC6C5KWASgy7lFzuI6/IvxC+8a3/7ODvMfDaDXILta1jtA8neOcH+LA/1EdLucp94G149ve+t9tTOi4UD/L/p91HgxQwFDAUMBQwFDAUMBQwFDAUMBQwFDAUMBQwFDAUMBQwFDAUMBQ4G/NAr8mAD9xrtsyMmfnWu/YB+DtmNyehKgCziv9WBLB7pEuRd1uH1vkTdm5lja2CKSPFLOvozEZ4t72GTB7vFid3urTmOThZJeJlfJky/nwSZ56yVM5jImAWK6TsjZQMhZz0RXL4+cmmJ6dLQa22wyka6UiRUKHKSOuHL7Jldu3yCWSGLSqy5dRwUcFRM+l5uGunrcXg9FNAomjUgixk54n9hRHJPThtlpJ9jaRn+om+FgF6faO5nqCNHscFJvseA2V318IsXyzi7zG5vMbqxze3uFW9sr5PQKZYsZl9dDZ2s7XW0djPUOMt47TMexA92GrtyllXKJncMDri7e4+riPNGo9HfHKGayKgrcoZk4O36KM+OnGO3upre1iVBTA2t7EdZ2w8xsrvPGyj1ubyyji3veDHUOBy0uDx31fh49dZpHp6YJ+AOYxDJuNlEScKlp3F/f4MbsLHOLS8TjMRKxOCZNx2m10Vhfz9nJU5yZnKKzpZHWOq9yoNdifWsudrW/NShWIFWqcFSqsL5/wMUrV7l45QpFAX5OJxabDZsAdDQ+fPY0n3jsPBOdQUzlCqZSGSxmdItFdZ6XxNUuEebHVQCbhwdcmZvh6vwc+7GoGulCQcF2s93O1NlznD53VvUW22124V7M3VtgbmGBg4ND0kcpsum0iokW17lASHGjW6WHW1y25Qp9nZ2cHq8C9B5/A73+Bja3t3hjdpaZ+0vsHSXUKMrkD5MZt91FX0uIvuYQE71dTA5209PWXO2IPwbo6ZKuAPrl+Vkuz89xmIySyCQpFnO4TCY1pvoGODs4xERnF4NNTQw1NVV7iRVY1KiYKmiq296k3P6qIxwL1mPv+cP4HH4cgH4SpKu/Jbdb15UDWgC6gGABwzIEftei1GvOcoHgDodDjRpIl8fKRSCjwEZ5rEDvk93otWXK/TIUDDuObz+5TjXneu25ci2vJZdMLsdRNoXL6aiCQlMFtDJtLa089cwzJFI59iNxnv7Ax/AE/Lx46SYvX7rK7OIq8XSeXC6PgzwBexlLKozHUuLnP/4cn/zUp9jcPWB5fZPd3X2KhTwWNKyUMcv0npIYum0KoMukHF99g9pW2aam5lZmZudVt7i4psOxOHV19fjqfJTyGZ589Dyf+uTH1eSBxcVF1XUej8dV/L2Ac/lberhlWaKngFyBt0fROLqmk8oXubeywcLGDlnNjGZ1UKjo2J0unn76SSbHRzCbdJLRA1745p+jlTVsdgdp1VHewaOPPabi0M1mC9/93kVWV9dobG4imUwpwPvEE0/x/g9+QG3f5Tfu8vqNO8SjURp8LhDQfriDzazRHGjA7XSoc0g6m1HR78mjNP7GZvW+c5nsFPMFTBY7dqcHOWeUKqj1FKd7sVRUSRCSZ6KXi9isFlUR0dTciN9fx+rqCsNDg3R1BVWU+4vf/g7hZBynp56CbkKzOCiZ7WTLJgplHauarFPCa9Uw548Y7mrBZ4XpqQlcHi/Royzzyxtcunodl8vN9OQYe1vrlPMZOoKd3F/dJtTVTSDgZ211DU3XFAyXY3J8bIx4IqH2l9/foNZaYvb7enuwyzu2WGBsfFTF7wf8fhWLPzc/h8VmVZC9IpM6OjvVh4e421taW/j+K68TS+YZGZ1Q0fxoGoVMmkCDj1OTY2ilIvHoIQ1eD4GGOgXPj5IJ0kdxcpkoFpsJqy+AtaGdG4vr3FlYpquri96OFp5/7xM8Mz2JWyLqZfqP+hi3HAP0xx58jr1r//lDke4PA/TaZ4Es80Hc+zvAcvVZ+S5d67Xnnnz9hyD5Twygv/md5mGoXv0K9E63/aX5lmesiKGAoYChgKGAoYChgKGAoYChgKGAoYChgKGAoYChgKGAoYChgKGAocCPrMCPB9BX33jLr8dvaRd9y6/Kx8ZY5S6suZhrILXWg13SdXLl6njjrkCXm6xubpEvaeTLFdL5goKfAiKx2NAtVgVSZFRMkClkyBSzmB06FoeOySI/+muYdY0Gs5MGi4Phrh4unJ5WjmGbVYCelQKQrJQJZ9JcvnqFV69eIZaIYzFbsVms1Nld+BwuWpqa6GhvJxBoJFsqkCsXWd/a4N79RbZ2d7C67FiddpoDTXQ0t9DV2sFYsIvRjk7afT7+P/beK0iy+7zyPNend5VZ3ld1dXdVtXdoB4AEQIIiRY1WXGk0o5FGEauX3cfdmLd9HaOdjdiN3dCQFKkJSSMzFEVSoAgQAAEQHmg20GjfVV3eV1Z6n9dufN/NrC4UGiQocFYx4u2If5dLc/NcUxn1+845nQE/oprKIbgEBpY3tzG7toF7qyu4vjqPGyvzKJs66rChBQMY6O/HIPWWD41hYnAcXfEOvi/F6VLMbrVSxvrWJm7fn+VVyhd52U1yxCoIyRrOHj+FcydOYWygH6loEPGQHyvpLFa3c7izsoT35+/hxvIcDMfiHnm/qiEeCKMzGsexySkGw52JBIKqAk2WUDEMVHUDi6sruHvvHrspM+k0Mjs7UEUJ0WAQ3ckUjk9P49j0NHo7EkiGgoj4fLsOQMKc5MclGEYmZlr5ho5sXWcH+lvvvc/7vkkHiqpClCUolCQAB58/dQy/+shpTA32QyKgajvQbQdN22FoLsoiBJlwD6UZCFjZ3sY7N2/gyu1bHIecJYduswE61qhj+OiJEzh28iT6e/sQDQS5p/n+ygrmVlexsr6GzfUNpLe3GTo6NpNp3mCGN4LIQH24v9+NcB8bx2hHgtfOzg7uzi2AnPqLWxtY3NpErdmEaTtQVR9GeglSDWJiZAiHxobR3wLolJZQMx2UdQer2Tyu3L6Bd2/dRK6YRalagm3qPOQQVTUcHRvDiYkJTPYNYDgWY3gvUu0AWeltC5ZjsMOUYLEoy9xJ7jYZuyMcvyiA3gbV7SsQR7pTn3gboH+NHOg/ZGAtKyqDcHJG0yWCOrNpW+g89Pl80DQVmk+BptJtFdaboLJhmAwQaRJAkmj7XfexRpHnmgLLtLjDnJsiWg5g90bObo86fcmu9paTnZzNtI3lahV1vQm/X4NIDnGbHsdEZ2cXzl96DJFkDwR/GCOHDuHvf/QOvvnnf4WmLfAgT75YRbNe55jviKSjQ7OhF9MY6evCF7/4K7j8+Gc5Av76jRtYXlpiZ3As6ONYccOwkc0XONo72dnJ+ygWjSMai+HOvVm8+uob2E6nIasq8vkiqKs9lUoBlo6gJuL8I+fw+Gc+i1g0hnv37uHundvIZzPo7u5EqVRggN7UDXR0pHDh4iWYpo2ZO/cYtr9/8w7u3F9AE1RlEIQpyGhaNkRFwaVLF3Dxwjkk4jG8+vILeOetN2HqOsbHJ7iHfWRkFF/88peh+TRUKjW8+dbbeOGFFzEwPAxZktFs6tyR/rnPfw6BUBSvXfkAr7x5BQvzc4iEgpgYHcLC3Ayy2+uYGB+FJArI5TKoNerw+wKo1OuIxOIwG00ExADq1QbiiSTquoGGYULVguzwJsc7D0FYNg+WaAolQziwLAOpZAKhiB8rK0t48okncfToNCF2fP2Pv4F8pQJB8cMUFNiKhrol8QAB/Z6hYzMkA6pdh13J4sufexRTY0M4d+Yk6o0m7i+tIVuq45nnXsDC4iKmDx1A2K/g4MgQOrt7Uajo6OvvZwj+rW99G5ZlY2CgHxMTB3Hx4gXkcnnuaZckmW/zyisvI9UR58j4cyeOIRwJ8XWGUgVMy8T3/u67HM9/6tRJ9A/04+y5s3xeGIaOWCyG7z7zQ7x25RYGBkYgyyIOjI6y0zzoVxENh/jz99+7glKxiGRHgvvNyaleKuZh6RVoPhlKJIEaNLx69Tongpw6eRLRgIwvPHYBj5ED3TF46MMF6K4D/d9OXfg5O9DpLCcX+0eB+S5M39OJvj+q/aGwvPVYnwSg73t3sgu9H+ZKb1/H9l8f6fseQP+532d6d/AU8BTwFPAU8BTwFPAU8BTwFPAU8BTwFPAU8BTwFPAU8BTwFPAU+O9OgU8J0K88eMHtTG7+DlldH/wJul34TUBzPzhvx7i3XejkgKzoFiq6jbevXsUb77yDpdU1SCq5kDUGkJVGgyOTDcvmRd3V4UgMjiigXCujXK9C8gmQfCJEsvM65CalyGtAsYGRgUGcOXkKx48eQ8SnMdglN3LVAbL1Gl5943W8+vpryOXzUGSVQV5HLMa95kODgxgbG0NPTw93ZVfrNdy+ewdXrv4EM3OzUH0ar0gojHgkhq6OJA4MDOFA/zAGOuLoi0WRDAbYaUxrLZ3BIkP0NdxansfN5XkU9Doqpg456MfA8CD6h4cw3DeMkb5h3gZyrgrUg5vLIJvNYHNjA8uLi1heWES9WEG9VGH3ecwXRDwYxoUzZ3H+zDnuXvZrEjRFwEY2j/VsAbMrK/hg7h5uL82hZhqom+R+1RAORhCLJHBwYgIHD04wBO/w+xDWFOTrDeQbDaytrWFxfg7LiwtIb27yCmgauhIJ9Pf0YHpyEkemptAViyPu9yOkaQwraZ8T7K47DkNsSXC1yNYa2K7WsbCZxns3buE9ct4StJYUiJLIQwME0Z84eRRfOHsSUwP9fD8CzlXd5EVOa7+mwO9TuRKA1urWFt65cQNXbt1EiaKPKxVUG3U0ydUMB0ePH8fRY8cw3D+AzmgM8WAIK9kMVrM7mFtexuzMDBYXF1vHtMCuc44Lt2zX3asoGOrrx+SBAzg0MorxZBJjqRTKxRKW1zexuLqGe4sLuLswjyKBWupOV1QMDQxhcGAIIyO0htHdlYIiClDp9Rg2SrqN9UwO127fwAe3bqBYzKNaLXG0eEc4jGQohCNj4zhO+6i3F73hMPrCYUi2BZEGTCyKPSfnts7HMLmQCdo9CDLei47c8/XndaC33eMfvfI5MC2d3bc1cqD/8Tfww+dfhCJr3JHN0JxhHCEqkd25MsXik3tYduALiPBpGhTVBwcSDN2CrlswCaDbAgSicDyKY0GSHIg0VWKTu596CGgRqqPnEPmYY3THww8OJFFyIZ4oMMSm7+umjWLdQCwaREA00SjnYBkNHJicwme/+OvoOjCJzQrw2vs38Dffex5z8/cRDKiIhUMcyV/OF9Es5xFWHMR8IuqFNMe0Dw324bd/67dw5uwZ7uB+78oVlAp5BPwamvUaZFlAvVFDF1U+TBxELJ5EoVDGjVu38dobb2N1fQu2TV3fJju/6bih2HBFtACjwg7os2cv4gtPfwndnZ3YXFvC1XdfRSKiwjCq8PlUCJIG2RdFKNaNWtPGW++8g7mFBaxvbXGvuC2qCMcT8IUiDKh108LFS5dw+bHLCIdDePedt/H973+fhzKoF31u7j4OThzGF7/0Re4rJ0f1jes3cPW999A0dD4nurt7cWD8AHp6e5DJFbC6lcfy5g4a9QYD7vHRIaS31lHIpXkoJ9URQyGfQaVSQndXF06ePMkR8FSd4Fd8EB2JUyhq9TosGkAh9zntf0Hi/UhHsqIqMJpNCqPA0tISbt28wbfP5LKYPnocJ8+ehT8UwX/6+jexQ73o/jCgaLBEFU1H5IEsSjKh46hRyGIgEYFRSuNLT13CExfOIpmIYHt7B0oghHLdxJ//1X/FjRs3cXhiDE8+fgmfvXwetUYTmUIVsViCneV/9md/jmqthsOHDuHy5ctIJBJ4/fXXEQ6HcfLUKbx39Sqefe45pBJxnDt1HJfOn0OxUGB4fufOHY7Kf/HFF/ixjhyZhqppGBjsx/nzFxCNhvm69NVv/gWyVQcDQ6OIR8M4dWwaJ48c4EGKN157HefOnMHNWzexuLwGUVah+AJceZLJ5lAtF8jED1MQUaw3sLazwykIk5MH0ZOK4fKZE7h4bAoBwWGHPF2DedoJwL89fO6jEe574PhujPtDHeYtN/oeYL7fkb4foLdj3Pe73T8C2tuQ+x/Qfb4Xjj8Mnrfe3Xzkcuc50P+7e+/rbbCngKeAp4CngKeAp4CngKeAp4CngKeAp4CngKeAp4CngKeAp4CnwE9V4FMC9HcfPPguQG/9KZlysPmfC9P3u84f9J+78e3tCPe6biJbrnFM7nvXr+PKe+9jdWMTgqzwH//JHUmLooQ1fwCa3w8fuYYDQeJqqDVqqDZqKFXzKFYLqDdrMA2do87JHU1roLcP01NTmDx0CMlolOPG6fmLFJNcKuGdn1zBu+++y2CInLvkUo+EQgzFR4ZHcHjyMIaGhtjtSt3JM7MzuPr+e5idnWXHoGlZ7IoM+gNIxGIYHRjiNdLTjZGuLnTHotxjTou63RdWN3GfonqX5xmiF/QaKpYOwach1duNZG83OpOd6Ex2IeQPsrPXps7mfB7FfA7FDK0sijs5KvCG0LQQkFWkwlGkInGcPnEMp48fQ293JxRZBFWwb+VL2CqUcX91BTfu38Pt+fsoNuookZNWJCdwEIFQhKN8BwcGkYxFEfP7EFRllGo1XuntLWyurmB7cx3lQgHlQh7RYAi9nSkM9vXh8MGDDI5SsRgiPj80WUG90UC92UC2VEKa7lOvM9Qlncu6iUJDx2augJn5BczML8KmuHvVB5Ec1Ow2tzA10IfjwwM8kKBSnLoospOdFkXr93R38aIuZQKzG+k0rt66ifdv30GxUkaxXGanK+0723EwdfQIpo4cYRd5VzSORDiEzVIRW6UiFldXMTs7w/HUOrugDei6zpHaFBdODlza18N9Ay5AHx7FWCqJsSTFT9ewub2DlY1N3FtYwMzCPHYKBRSo79q20ZFMIZFMcb9xd28v4h1xBroUDV83aIjERLZQxOLyIhaWF2E0G7zv/YqE7nic1+TICKZGRzHa3YVOfwCdgQBkqiwgmGxbcCzqbjfYsSrTOcSkmbPc9zUCu2dr5gcv4s7/8m+YbdM5kfqVpzD9R3/4sReRjwPo1L9uOzq738vlKv7469/E8y/8CLKiQRSUFoMTuSKB3OKiQ554wYWhog5ZNaD6VCgqOcQlGAa50B2YthvnzFsnUKM8ZaAbDNIpwluWNUAgzCe44HwXoLdAOgVXUEpBKwECDulkw3QkVEwBkZAPUdmGVc9BcAyMHJ7GycefRkGK4P2lHfz961cxv7yGaFCFSiUO9SICkgJVkKDXqrD1KkRLh+TokKwGZFjo7+rEZz/zKE6dPIZoJMIpANzDbptQVQe2bfFxaNoC0jt5XLt+A+9eeR9rG2kIMh37PlRqDdQbpIvfdfFDhyo0ebAgFE7h6JHTODI5iemDw5DsMiSngHCAhghMpHMVLKwVcHchjdmlTWztpJEtZGCYNjuybUfg4zAWT/BgEnWYT04fwaOPPQ5fwI9rH3yAv3vm++jp7EQyEcPS4gIGBgYZ7hLopXOCHO30ealcZrc09XufOXMGF85f4EGV9e0CXnvrKtZWV6FpMoYG+rGT3sCRyUPo7+nE9uYqlhbnsLG2itGRQfzOv/jnePyxx9zrtqKgVCjyAAG9dnpsul7UG3UYBPx1neF5siOJWq3G2t66dQt///fPIr2TxVYmB8UXxNCBgzh85Dh+9Opb2MoVUDUcWKLMyxEktwqExzkchCje32qikdvA+eOHcfnMMRwcH+HjqmHauHFnBs//6BV+rclYGJfPn8Xp41N4/9p13Lg7i8OT05ymQLUFut7ExMQEOlOdiCfiePbZ5zi14su/9mus25tvvIHe3l7EomF0p5I86HL37l0eUPrc5z6Hd955h8+/Q4cOYW5ujgcUnn768+js7OSv//SvvotgcgATh6fQGY/A0asYHejC4v1ZXHv/fVy8cIGTW+qGw/3tm7kSx9YrWoCvY7al83U5X8xBUiWMjQ9joK8LqUQYl8+dxrmjkwgKgMqw24ZMDn9Dxx9OX9yNcN/tK98Pyz8U4d5ynu+H7M4emL4nwn2/q/znAuifMLr94a5097s/j9PcA+jeO21PAU8BTwFPAU8BTwFPAU8BTwFPAU8BTwFPAU8BTwFPAU8BTwFPgX9aCnxKgP72nj8zt4BcG6TvAeoU3e6Gt7pQbj88p6/bDvRKvYmNnTyvG7fv4IObN7GxtQ2BnLOSjGg8jmg8gUQyiWQyhY5UiuONORYaDhq6C2iXVhawuLKAbC6DRrOOpt6ATyU3uYrurm6Mj41hdHQUvZ2d6E2lYDkOsuUStrM5fHD9A3zwwQcoFosM9wh4EQzx+3wYHx/H8ePHceDAAYaQBGjn5udw7doHmJm5twuQ6PuKLCMcCrNrndbE0BAmBofQT5CEkskJoK9vMZCbXV7BneV53F1eYIBeJveuKiFMMcTJOEKRCILhMMcjG40GjEYT1UIR1UIJeqUGoWFAaJgIiDICooJ4IISeRJLXsenDODp9CJ3JBG8v7YF0qYp0uYr51VXcmL2LO3OzyJQqyJbL3D8vqn7IvgBSBM1SnYiGwwj7NPgUCbVWdHwhl0EuvY0SRQ03GzCbdSTjcQz09DCMnpgYx8SBA+zED/n8DC5zxSJypQKW1zewuLKCdC4PiZzRioaG7TCcKlRrWNvaxvrWNkTFdUwS/HWo39o0kAz40BUIcBS+TxJ5cTy5LPP2Hj58CIcOH4Yqi1AkgpIZfHDnDq7fvYdCqYRiucQAnQA4HXuHp6ZweGoSQ3196IrH0RGOIFevIduoYXl9HTOzs1hYXOAu72q1hlq9xsCJgDpFgPv9PnavTx6YcAF6MonRZAp6vYmdbAEb22nMzM/zUMD6ThrpfJ4HFdRAAEogiEgijmhHB4LRCL8Oiqun2O26rqNSqSKXpaSBLBQR8MkSYsEA+js70Z9KYWIGDsP0AAAgAElEQVRwAAeHhzCQTCKhakiQa5ucogSlHAuCZbqLXNei7PbYt+H5LkR/cFFjgP4//xvuS/8kAN11d3/0n0Ml7KBKAAOFYhlf+9rX8cLzL3F0vSypHMNO9xVswuZ0SLaC5UXqam/CcqqQVRmypMGxJRiWwE5sCK3bt8ZuRJiAQMtyqxpoQIBcxJRgz4/bdqC7H22L+s3pMQR2oVOSA0F00xEh+SMQBRM+pwHZrFPBALRoAuG+MczmTdzbLmO7bkP2Uyy2Ak3QUctuwq43kYx1QJUElIt5GNUSIgE6Nh3uxaY4eBp6GB8dwbGjU+jv60U8nkAymUDTaHKMdzqTxfr6FmZm57iyot6wIMgaJ29QPgNdFxsNA4rm46EhVTAhOU3YBrmwfVCVEBzLxuEDgxjujeDY9CBiUQXZbBrvXb+H2aUdbGabWE8XePCg3iwzKqbhFYL38Y4EIpEYD5cIoowLFy5y33ej2UQkEsErr/4YmfQ2Dh+cwNzsfRw+fBhf+cpXGFbT9l+5QkNH7/D1pdFoQpYlHDt2DE888SRkVcN2poTvPPMc5ufmMDjUh4HeXnxw7SouXXgE/+xXfwXxSBDPPfd9vPTC84iG/fjt3/4tfOaxR6E3GjwARX3udL4GaEBEpgQDmyE6RZFT5zttY39/P9+GAPOtW7fxzN8/i2KphkAwitGJQxgcn8CByWn8l//6HTz30iu8v21ynUsyDw0RxiVnNh1Hst6EpFcx0BFCXzKIUnoNo0P9CAXDlHnArvU33r6CnZ00zp89BadZBcw6J6LcnlnAmXOPoLu7h93m9HtgcGiIo++Hh4ZYU3o909PTKBYLDPtPnzoFy2iyc54c+DS0MDw8zL9rXnvtVf5dNzg4gI2NTX6N9PuI/k1NTWJlI4s7C5vcu56KR3D3xvvo706iUsyjM9nB6RqzC8vYzuSRrehY3sqi0rTgC0ZYS1UW0Gw2UCjn0NPThbNnTyAe9UOwdDx28RGcPzaNsCTw7ytKtaCUDEtv4v84evlDDnQG3nu6ynlI5RM70vfEuvNjuFD9Q+7yfT3oe5/vQ7B9n/PcfffxAIjvheYPPv8wNP84IP7zfv+f1ttF79V4CngKeAp4CngKeAp4CngKeAp4CngKeAp4CngKeAp4CngKeAp4CvzyKPALBuj0V+q9DnT3z9ZtgL4/wn0vSG8D9EK5irnldRcqzy1gZm4O6UyGnYG0unv70Nvfj77+PvT19aG/vxec3yxJrouTXOGGznHqM/dnsLm1iWK5gHK5xO5FisBNdnQwbKE1OjCAkYF+3m5yB29l3OjcO7dvswPdIsjqOPARKPX52El48uQJHDp4ELIkMVxfXlnBrdt3MEvbmk7zIlcm2WwJdPT2udt6cGQEh8fGMdTTjYAkIShLWCOAvriG+8vLuLuyiHstgE4OdEMWoEZD0KIhyD5yDBLCEDimmAC6Xq3BqNQh6ib8jsQr7g8h4Q8iFY2jr6MTfalOHBgbxIHRIcRjYXd4geLfa03k6g0sbWwyPL87P8eO8O08OTNN7kMmuBQKE7iPIODzIaApDKXJaasTRK6UUC0WodcqHKNOYKU7mcRQfx87TEcGhzA8NMjOfZ9C0NTBdjaL7WwGMwsLuDMzyzHSgqJCkFVYoguwKOI8VyzxUjQ/tECI4bit67ANHT7HQQAOfAJ2AbrCPdgaevt6cfz4CRw/cRw+WWTgn8lmcP3OPdy4O4N8sYB8IY9q/QFAn5qewuSRadeBHoshGYmgbBooGzpWtzZxf34e84uLDAoJfJUrFVRqNTT1JoKBAEO9wb5+HBobx8HhEYx3dmI81QnLsFAoVpDO5jG/tIy55SWsbW9jY2eHHfgmvV5RhBoMwh8OM1AXZBmCIjMkI0DfbDS4675WqSDk0xALBpGKRzHY3Y2h7m4MU6pBbw+nGkQoKUGWXYBOwefsriaIbvEgyG4v+G4/eNuJ/uCCt/ODF3G3BdDpWEn+DAf6xwN0ClC32YGeK+QZoD///Avwq36uRSDnuUOJ6twrT7DfHUZhZzZMNKwqRInc6Aoc24XnAmSIkrynHcIN6RcYors5Fi4Yd68VXBfgXnz4MehryyLg7GpBz8TbQN93BGihCEyjDsmoQXYoft5EzRZQhg9FOYqs5UOwcxBSwI9cZgtRn4yoX0Y1XwQsB9FQCJJIQwEmVMGGWa+hWStz9LdjNpHP7EAUHBydnuI+61QyhfmlFVy7eQtLyyt8HaOYcoqs9wUisAWBo+VNi5I1dIaz9POAPwhFtAGzBk2m4y+BZsPC0vw8ulNRHBzrwf/2v/4BCoUtXL36E7z82lu4v5iGbvshyuTob6JeLUKSBB4moOMsGAzA5/PzgIgkK3jyc08xvCXAurW1hb/8679CrVzBwQPjmLl3F0ePHsUf/MEfsBt8fX2dI95feukl7lznjnaAzxf6eSzRgc7eYdy4fR/ra2sIhQIYHx1GMZ/BpUvnceLoFCqlPF778ct4683X0N2ZxO//3u/isccuo1ouIreT5sciYE6gnFzT5PymY6VSqcCyLHR0dHC1Bh1DdM2l6/EPnn0BmVwF/mAYoxMHeSCob3iEHehvvHMVSjAEW1J5OTRIQC50OiookaBchF+0MdIVRVdERWlrDUenDmFoeBjxVA8PGH3rO3+H69eu4cnHH8XO9goapTw+++RT6Bseg6L4MDMzgx/96Ed8fHV1dWFzcxOHD0/i8uWLiESicBwbr776Gt5++22G5aLooFop4+mnPg/dMnDxkQtYWFrEX/7FX/B+6Eh2oFatY3BogFNBQuEwxkfH8Mob7+DZl97gBIGBni44ZgPnTh6DpogYGBhAtdbAX3/7u7h24w4CiS44WgjFmo5SucbHI10jTduAooo89HRkegKCrcOolfDoI2dw/uRRRFUFGv32MHXuq6cz7N8dvvBQyP2wPvP29xiK/5QO9P1OdgLpu3D8FwjQP+w8d8Pa97vRH/Y20APovzxvjr1X6ingKeAp4CngKeAp4CngKeAp4CngKeAp4CngKeAp4CngKeAp8MutwKcE6G607IfCTh8C0PdGuO91oO8H6JYD7OQKHI9La3V9A2ubm8gVijBMi7t5R8g5zu7xYQwP9mN4qA+WIMJqdR5TnzF1VM8uLOD+wgJW1laRTm9jZ2eHnYm0ItEIQ57uzi5MToxjcnycnb+ZYhHb2TxHds/MzLLrlyKBCcgTGKJ1aGICp06eYCcmOaopbpsc8vcXl7CwtIzV1VWsrK6gRnDbMBj60HOlOlM4ODrGLuWRvj7EAz4k/BrWN9JYWF7H3PIq7hFAX11EkSPcDeiiAzGgQQz44EgCHOprJhetYcIyTIimBdG0odkiQqLCqyua4EXO895UF/qSnejtSqC3O4EgPU4rBYDiwSuGxZ23s0uLDPA3szlsZbMo1OqoGRbqlsPOb4l6c2UJmkzx4gIcQ4dt6rD1Ji+CtJGAH+GAH33d3TyQQBHu5O7v6eqEX/NxvzVBYYLHm5kd3J6Z4YQB6renmHaKT6aYfoLptD+rDR21pg7VH4A/EGaAThHmZqMBxTKh0nJsN8JdEHg4guLU+/r7ceLkCZw4eRJ+VUKAAHoutwvQM9ksMrkMKtWq22MO4NjxYzh2/DhGBgbQGY8hGY2gaVlo2BY2MxnMLS1jYXUF6e1tbG+nUSgWGKI3GnUEgyEEQ0EM9PRifHgEByhloKcHB7q7GeRWak3kixWsbGzwYoC+7brQa4aBmqEDigJJI7cxDRLIEGR3GIRctjQQQhC9Wa8jQcdtPI6eVBJDPT0Y6u1Bb0ccvYkEOoIBBESRlwvQbUgtdzVFlLunZQtF0RcE0Xej3P/hAP3jLp/ucebAgol8IYevfvWrePGHz8OnaHsAus2uaeqSZ6BNAJn6BQQb1WaFnfgcqE3w26YkCPp5q8PdzXGHQ85zWCDHO0MwdrUTOG/9vGWQZwi/C9Blfj5CcxRfzueUI8AiBzt1PQsmZNGGIIloCAqKjoKm1oGCrcGX6KbQeOykt5CKhzHYQ07fEnY20pAkER3xBCKhAJr1KirlAqwm7bsKhgf64FNEJKJhXHzkHI4emYRu2Lh+dx6vv32FUw58mg+BcISrBUzbjavXDQsNg+A59b8L7Oz2UyIDvX5LRygQhU8JIV+oIJ/J4p/96tP4vd/9HxBP2rh7dwHXb3yAO/fmcGdmBZvbZQiCDEXQodfy3DdP6JCOY742SjS4Qa/OYYc51VRQ1Hi5XMYbb7yGYDCI3q5O7t2mgaBLly5xBzpdI69fv47t7W0eJqHb0fcIetOQEnW7h2OduHb9LtbX12BZBkaHB9GoV3FwfBzRsA/r6yvYXFvG+uoyRkaH8a9/93fwyLlzyKY3EQsF8f7Vn3AiCIHmZJJ64gsM9gmeEzSnbnEC6PSPUiFu37mLZ194BelcGYKkord/gFMtHEnl9AsdIhoW4Mg+jskHDfAIlGdA0QsOZNuEojcgNot44sIJPP7ISU7yoOOzVGviW995Bj/80StcRdCZiOLyI6fwxOULSHV1o2Y4mJ2bx7e//W3cuzeDRCKO6alpjI2P4cknnuLBkGwmy0knzzzzfRTyeQwODOD06ZM4cmQSly+dx/ZODuVSGd/8k2/i3Xfe5cGBEydOsJ7nzz/C/fKVagUz92bx7/7wP0L1xzBAKSejwzgydQgnjhxmyE1pAH/2F3+N5154CbmKjoHxQ5ADUdRNcCUKReQ3aiXupe/pSWFoqA8BvwyjVkHEJ+HJx87j2KEDCMkyNDrPzCZ3ptMvkn8/eekjDvE2AN8F5vsd6Xtc6W0wvtelvnv/1v3c27gQvQ3e27D7oQ70Pffb+85kPyB/mPP8ZwH0j4Pn+94B/XK/o/RevaeAp4CngKeAp4CngKeAp4CngKeAp4CngKeAp4CngKeAp4CngKfAPxEFPiVA39OB3hbkEwL0/XHu7Q7rzZ0Mrly9hnffu4ZMLo98sYhytcr9v/WmjoOHDnHk9sGJMYwN92NsuI+Blot93BhYgmjzS6uYW15hZ+fKyjL3yRL8ICcfQR4CEgRdTk5P4sT0JFTNh51iCelcgaN25xcWsJNOM7QhGEROSloEzk+dPI5DEwdAbdIyQf98Hitbaaysb2Ce3Mrz83w/ihYmCBqLxfi+BwigTxzE+OAguqIhdEdD2NzKYHF5E/Ora5hdXcLM6hKKRh1V20BDsGErEke5G7bFyyIY2oKEPuoqJ5e4pCIia4jKPvQzNO/ij70Ez5MpREMaL1Ulh6Ubbd103EWO88W1DSxubDDc3shkkCmVUKjWUaw1YLIDlm26DO0ItEjskXWgCLQEdjAS2E0m4hjs68XI4CDHuHeQxpEIFIlAHTi6eH1nB+vpNG7cuYP3r9/A/PIyw0KDoBWBdr8foqK1Os0F+AIh+ENhBqfkeieQLBlNXrJlsf4EjDWfj1f/wMAuQA9qMmhlCaDfncHNu7NI7+wgvZPmqH3qsCeoevLUKZw8eRIjgy5A74iGd3Ui0L2wvoGl9XU+htbW1pHLZTkGnvZve7CilwcHBjDaP4CDlDbQ3wdFlNHULVSqDQbxW5kM1rfTWN/e5s8LlQrylSpMArg0ACLSEIEEENhsnUeua9rkJARy9xPA7O/uYng+2NODZDiIZCiACDnwAWgc+G2zA536irk4oR2zzjC5Bc9/FkB3U9V/pgP9pwN08odbHFP9ta/+EV547ofQqIudEiNsF57zojpzQeRhDepqJx3qRgOi5EJz2hCGZ1SnQICdnOWtJ7YZpDugznX6KLKb3T1eGbC7kQv8OX2w6D+KeG9FdhM4b0N0k6CpInGQt02aiyKaBNBNCQ0ljJKlwJD9kDU//JqMWCSIoF+FpRsoZPMoFsucVBEKBXlYxCYnuiSikM1wvHsqEcWhAyMYHxmCKgKZTBbZMvWDZxkIc5WFbaNp6FxpQUM9hmmi0TTcAQgaNIHAHdmKLMKiARNRg18LEktHPpfD9PQhnDw9BQs67s3cwkZ6i4/BXL6KYqEBVdEAo4JGJe++VlHimHRNobh8kdMtEvEYLlw4D79fg85fx/H6668ik97B8NAAFpeWGGQ//fTT7AKna91rr73Gvd10TaV9RK+fKjKeeuopJFNdWFrdwvd/8DwWFhYRCvp5AGptdYW1mDo8ge6uJG7f/ABvvfUGb8v/+Ju/gUcvXUKlVEAqFsbS/ByKhQIi5GiPxiBQjLhpoVgqsiOdkiCoR5yel64Dd+7ew/efewk7xTo6kl148nOfR1dPN3KlMv74T/6Uh2J84Rig+AA1AMgabFGGwYn+DsxqDUHJQsBu4vHzx3Du6GGMj/Tz/siX6njxx2/g5dfe4OGC41OH8cipo5ieGMfYxARWNnYwv7CIZ599FsvLy4jH4zh16hTD78eo192y+H5Xr15lyE7bPDk5iTOnT2FgoI91y2YzKBSKePHFF3H37h1Ylo0zZ06z7lQf0tPTy6kqOzsZ/PW3/oYHKA5OTKCnK4XB/l4cHB9DLB6Fomh446138eyLL2N5cwf+aJJfr+wPI5ZIArYJo15BwK+gMxWHX1NhGlVEAyrGBnvx+COnMJBKUGg9FNiw9Tqfl4Kh498fe/LDDvR9DvFPGuH+EUd6C5Y/iG9/OEDf24m+36W+H4Y/HKA/3Hn+87rMfxpY/yfyPtF7GZ4CngKeAp4CngKeAp4CngKeAp4CngKeAp4CngKeAp4CngKeAp4Cv3QK/GIBehueM6Rrwbo9n+93n++F6AQuCKKnqYP85m1cv3kblXodjaaOGvV91+ocu03u8/EDExgeHkB/T4oXwXOzBdAJaouOg7WtNNY201hZW8Py0hLWVlcZ9tAit3IgGEA0Ql3Bkzg+RQBdQ65UQSZfZAf5ysoqspkMAxoCpW2APjY6iqnJwxgdGXZBtuOgUCrzdm+l01huAXsCJOT+I/hJkcKa5sMQuTGHRzDc148+dg7Hkd7JYnVtC8sbm1jcXsfS1gbKVhN1x0JTsGEpIixZhOHYDNAJqJLrXRYkBFUNQdWHsOJjgE6rN5FCT0cKXbE4kpEwOsJhhn20yCHLAF1wtSbd8tUatnIFbOUL7Ip2VxE7hRIyxTLr32zqHDdMAF2mbnfqw6Ul0hLhV2WkEgmkEnH0dndhgCLFUymEfX6E/D52sdK+1nUd6VyO1+z8Au7OzLIrW7dsjqcWFAWiqgGS4gZzO4DqCzBEFyUJer0Ondyy7D63INsWJALvtG3Ula4q6OruwuTkFCanJhHwqQj6FRSKRdy9T3UAC5wqQKtaqzIMo+2aPjKNqelphv8Ez+Ph0C5AL5QrPFSwsZPB+sY61tc3OMa9UiFtGggEgwgGguhMJtHX1c1we6y7G6M93VDpdZg295nnyxXky1WOsN9MZ/hjtlhEtlhC3dA5XcEgqCwIDNNbxeAMI+n4ofqArmQHQ/TuVAc7z3uSCUR8GkKqCr8suTq0+s8JorvOTRc+MUmmF8uPTS7vvQ70BwhoN8L9FwDQ3VoGG+VSEV//2n/Ci889B4XOQXrsFjwn9zlvlihDoX2o0QCFxJ3tBNOpJoFc4US/aSupMoESJlxc7tZDsPe89RLo3OfBgRZEZyc6DxK4EhA/dwS385pSD+gnFN9OP7NM3QXTjoOmSehfQtUWka0ZqNoKtFgKtqxxSkIkEnK7sqmXXtOgNygSu4JStQbLEqD4fByJTi5v22giv7MNwW6iMx5FPOyHrTdQLVfgCD6Iio8HJkzLhGkZ7nAAxWRLIsN03TR48IfOAYKvrI8gwqg3EVCDiAWjUEQFG+sbbNO1JQeD40PYzqe509y0HJCx3GxYEC0afjGg18ucKkHXhEatBk0lB7oAvekmHTz99OcxNXmIz/dSqYhv/823kEln0NffwwNCBHF/8zd/kwdIyAn+ve99D/fu3WPATQNKpAm51KkHnRIsCqU6Xn/zHSwsLkJTZYyOjKJaKeHCubM4dGgctWoJt29dx9tvvclJGb/zr/4lnvjMZ7jHW7J1HtShfcnVGAAPEdB1nK4pNOBE13UC1fQ5uenv3J3BM8+9hHzVhC8QxOHJSQyPjkCQZHztG9/E8vom1EAIghqAoAUYpFuCBJPGJywHfklGNbuFnogPIz0RWNUCTp84go5kEqISYPc6daC/9/57+OzlizDrZaTXVvCFL30JkhrkxADqM3/33Xd5iIoA+k9+chXHjh7F2Pg44vEYb/Nbb76Fu/fuYWhokH9XlApFXH70Mg+OJDoSMA0TL7/8MqrVKsbHx/jaRXUVU5NTnLhBww2Li0t45cevYmxkBLFICPl8lvvSaVgi1pFAsrMHr735LmaX1uAofjiSD5IWgKRqkEUHiWgQqY44BMdEvVpGRyyIk9OHcPjAEPpTHQirIveh021F23CvIZaB/3DkyY/tKN+Ncd8f1/5TItx3Hel7APqDHnT6XdsakGtnaexxm/80gP7xMP2TA3TPff5L997Ye8GeAp4CngKeAp4CngKeAp4CngKeAp4CngKeAp4CngKeAp4CngK/5Ap8SoB+5YF8u39hbnm99n7dgul7O9Af5kA3bCBTKOLezCzuzs5SrTAEkTp6LY7MLlWqGBgaxNDwCHp7urlbOJWIMDx3sQq5b8HR1Tv5IjK5ItY3N7G0uIiVlZUW0xegyDJUTWXweXTqMI5MHWbATbA0VyxzV+3mxgZy+TxK5CRvEECPIRaNYmBwAONjYwyHKC6eVrVWQ7FUZrBKkJVAFgEPgjsEadtu2O5UJwZ6+9idPdjZiYGuTuSyeaxvurHe67kdbOR2UHVMNGBzhLspCzAlgQG6aROSBDRFhSYriAaCiPiDiGh+hudhWUN3rANdsQ4kQiGENZkXxa4TeKR/BM9pP7Q752vk4mzoKNSbyJXLyJVK2MrlsZHOYiuTQ4UGF2o1hpayAH4snyrDr1Cku7sCmsrwPNWRcAFvZwrJWAyqLLH7nJ/XcaCTU7dU5IGDlbV1LCyvYHNnhyOrCVhSDzEkgpsSQ03TcUGk6vMzMCSnLHW/a4IDP7nf2XHsdnwTaCZnZKLVhUxxzoGABr/fh3K1jIXFFSwur3JcMrl9aSiC9RQEHJiY4G57ipuPhYOIhqhh3eXNlUaDBysIdG9sbmBjc5OdsKQJOV8JFtKKx6JIxRPo7OjAYCqJwVQKPkXhfU+u57puoW5YPKCxnc3xwAUNEuzk8ijXaqg1GmjoOrvRTTquWi5rjbRNJpFMdaCThhQ6EkjRc0WCSIYD0CSJBxlo3xDQFW0blDMgE0gmfZgtt+A57wmBu7ZdgC66MOxBqzh+kQCdXgtpWMjn8Cff+Dp+9PwPOblAkwhSksubIuop4cDhqH5F9TNIl1QF4UgUPp8GhdyujsVLEoiFu5HdtM0N3WAILqt+F6YTTbdMyJIA2zAYbhMQp+h/alCnIRA+gxigSzAdAqYUAE+d6AIalTIP1pQbFKvvh+wPodS0sF2ooKrbiCZTkFQfqs2m25tumhypTpCfzi8CksVqA5WaCUuSoGgBHsyhoY9mrQLodSgw0BkPIREJsFve1C2IgsTpDM0mHQOU+mDC4rQJC02zyVCdKgwIotts1wdrpjcNdETiiGhBroAnIB9NJBBJJTGzugxdpOuiDZuGD0wHVq2JRqnCoNwmICqJfHxQRQBpRt9vNmqIBIOcsFGjIZF6FSMjQ1heXMLOThoTByawuLiAVGcnDh08yNc42vYbN66jUW8ykPcHAlAVha99gYAfquoHBAVb2xk+F1RNRiQURjq9iXg0gkQ8goBfw87ONtbWVvja/q9/93dx6tRx7j8PqiJfSwg4036igRw6fugc5k50XefrMEW31+p13h83bt7Gcy+9jppBQxIi66YoMjS/H+9fex910+Z9SU5sR/VzDzpBdIp4NwwTEb8fS3dv4ejEIIZSYczfuYb+7hQPSViCjFAsiY3tDNcTnDp2DI1yDrntdUwcPIw7cwuIxzv4WJq5N4NoLIZzZ8/ib7/zHQbopmUhs7PDySS0r6nHffLwYdZybnYOByYOYH5ujs+d/r5+zM7Ocg3IsWNHsZPJoFwq8TbO3p9ltzoNMdB1bWxsFIlYBDP37vFjb21to1pvYPTAIR7eIZe9LxSH7tBAFp37Ivx+BYO9XQiHAsjtbHMywrnTx3Hx9DR6UzGQy5vGmSjigMIxRDrQONbBwX84/NjH9pN/2gj3j8a102CMe6XadaZ/KoDuvkH5uGj3/e8LPYD+S/5O2Xv5ngKeAp4CngKeAp4CngKeAp4CngKeAp4CngKeAp4CngKeAp4Cv3QKfEqA/hNXsA/9dbn1xScA6HshejvCnSD58toaA1aC5+QspljjcrWGSrXG4Karu5t7ZcMhH8JB/y4Mpk0hXEurXKmhXK1zfPfW5ia2t7ZbPdBgyCNLMjsYqYt3ZHiIXX3kcuf7ZHN8v0q5jHq9BkPXueea+q5TqSS6u3vQkUi43ckUuaw3Ua83UK1W+L65bJahEvUJm6blLstCPBJFV0cCnYkOdCcS6IrHUSlXkc3lkS0UkKmUkK2W2H2uC44L0EUBhkgw2WaITgBJpT5aWWGHd9gXQIic6KKCoKQgEYogEQwj7NPglwT4JIHhWpuhsuYEImmJgO44qFkO6qaFUr3OK1ssYydfQCZf4hQAgjAELgmeKwTQZQk+RYYqi+wo9qkK4pEI4pEwfyQHazgYhETgvuUcJYBOsIhSBEhn6iKnGPN8sQTdstiBTs5rWyT863YR0zFB+1+mbnBy3BJg1nWOKveRE74VU04Q3Y0mB8LhMHqpG7y3BwSfVZ/CPc1bWzvYTu/wPqpU3OEGgmqkR09vL7p7+pCIR/l4CvopCN391zAMVBtNlGmbM1nsZLMMvChdgCLgyRlODvEQJRqEQoiFQ0hGIkhFItDINdxKZaDhEFrkUM7TsAWtYgmFUgnVRgP1ZpMBOh3rLkDnYHJ22pITlXPW+/cAACAASURBVKKxSd9YOIwYRbb7VF4EzglWEZgmgL4L0dl1TZ3ee07PtgOdATpnNfw3BegN02KYmd7ewp/+52/glRdfgGU0EQr44ZCL3AF0y0FTtxGMxKEFQvw1wWJV1XhQQxKp09yALLiDAZZBiQgNTiUwaMJGUiCpAdR1E5KkcjoDuanJuUz3D/s1FHM78KkqH4/Uc07Hl8UQUWDXMcW50/DFcH8/tEAQN+7Nw5T90CIdKNZ1HqAgR3ytVmVQ6wv44Q8GEY8nIIoycvkMSqUSmqYD0ReC7IsgXaygaQtIdfVAbzZgNesQjQbqpQyCio2uRAR+UUBQkWE2m0int/i4rNVrrePSbn2k7nMaGgAUlbrbCR7baBiUniBhsKcPg6ku6JUaqtUa5EAQhqKgaDsoGiYalLJgWxANE6jVYTca7OSl858v0ZRqYbvd7zSgAMfi79HntO9oAIFnb2gwQxKRSnVieXkJYepqN3QeMKJzjoZJ6BzVNAWKqvFjtvvJKVmg0TDRbJo8qBQMBTi5o1wpwtCb0HwqYtEwqrUKX3MpxeJf/PY/x9GjRwh9QzAbcKhugbazlSJCm07XX4LmBNJpuIC0odvQMM2Nm7fw0utXsLiewU4m24qijyKeiHEiBQ0s0fEmB0KwZR90QeE+dEdWYZgWQj4flmdu48jYAHpifmQ3FhEL+zmufmunADUQQala5+GZY0emkN1cgVEto7uvD7dn53aj9mvVGke39/f34YPrNzA8NMQQvFIu8e8FugZRJP3IyAhqlSqK+QIPBWxubvAAgt/n57j3np5uDA4OsQNdpN8Jhonbd27zY1fKFQQCPgwM9CMcCiG9vQ1/IMivc3N7G+FIjIc5/JEYVH+YkxVogCQQCCHREUOyI4pGrYp6uYizJ4/j6ScuIRXz8+8NAup8bWmPXdHxwZ87+MNDjz4A2nvc4Xt7zHdB+h7X+Ee+t6cX/WEd6A/c5a0o992qln1AfV/0e/utyV4H+oPPPzlA/1kR7T/r57907yq9F+wp4CngKeAp4CngKeAp4CngKeAp4CngKeAp4CngKeAp4CngKeAp8E9AgV8wQN/zp+Rda9eDP1nvd6C3Xb5tkE48jCBirlhCrljkGFtZIdclOMa91tQZEFB8MoETAkr08/a/3T+0U6S7YXLcb73WYDBVqVYZChFQJKjJcF6SEI1GeNFzEbCguO1qtc7Oa7q/Y5G/3XIjwhWFHZWhYIjBKQFOjn62CJLT8+lo1BvsWKd+XoI5BEQN010Bn4Zo0I9wwI+w5kdI87kOTn5tDVQNHRWjCR0OdIHcow4MinYWKXLdgUFPJlCMtcSgkGKG/bLMHzVBhE8QEVQ0BBUVPup7Z8jsMjGaMmAo29ovTmvSwBJciE6rbpqoGQZqFItM29TQUdNN1Am+OQ4UcvSK4F5ncj1LAjlYBd6WoKayE92vUSezyl3XDEP2dHmTHqQxwZ9qwwXp1GtPwwHcA05uYAKELXhOEJ2AGfdet1ynBA+599ym/nm3i52i5cllS0tVFcRiYQZyFJ9N96XnJMc4wSzap7ph8D5ru7wp4tnnD7pR6ZoCn/bgmHL3n4WmYbSGMsh5rrc6rm1+PoLcNETg0xT46XNZgV9W2T1Nzl4CXnRs06LHoddMxzl/bOowLJO3kcA5DRrQ4nOD+LAkQvP5ofl9/NikMQ0v0BADuf9bGNx1m3OlAEF0CwJBVx64aDnQ2zSJ9ooofzKADiD5xacw/Ud/+HNf6mj7qw2dgSr1g//t3/wV3vjxy2jUK+zMp5+LsgJbUFCpGzAcGaLmh6D6eZ9n09uw9DpU0YFPodemQ3JMqIroOqZVHyxHgqgGoNsS91JTN7mPIuDhoJTPorMjxpHpufQ6D0ZEQv6Ws9thgG7RsIZIzc4ia/0//f7vI5Mv42+fewmrmQqkYJxdu+Rcr1dL0GtldCUTOHv2NA4eOoRoLMFR8OVyAbfv3MJb776HjWwJvmgXLDmAKvVSyDTuAUSDPkhWE2Y1D9ms4tjkOHriYchGA5JtYnNjHe9fu8ZwmmA+xXnTUSDL1NHucGAAQWLaUDpedBvsoL54+gx+7XOfRyWTRT6XhxyJ4e0bdzGXK6DiiGg6Nl/3ggIQoE5202J96Xqk60120ZM7n09TulDQcxEgZRAtcNoFdaXTRdhxLE4F2N7e5koLOjdoqCASjvD5ROcaQ2wa9jFMTq2g79H5IQoKTMu99sqqQmXvqNUr7K6n67DPr8K26TpqIBIO4fTp0zwEo8gC920363TeNXbPcQLxdD0mnei56NwlqEvXGPrZ2voGrt2axXa+5g7L8LCLyk73pt7gRJNANI666UDyhwEtiEJNR6FK2R8SJMdGdmsVffEAUkEFQrOMaMiHRqOOQqXJ0e+mLXDfejIWRr2UBfQGQtEIsoUKD3e04X44EkYymeRaEIqZpyEBGqhqd8XT9YH0tCmNwTARj8U5zYT08Pn90Js6x7XTwBcNatBH2ocUEU8AnbaJjlFKmgiFwqwBDS0QeKdriuYLwKGkBjo3ZJWTPeiAovoJGiiIhIMIBQKYGB/FZy6eQV9XHAKFczgAXQrdAg4u/2jlcrQA+sGLH3Gg741hbzvG9wLzh37vIbHu9NwfcpvzbT4eoPPvmn33+VkA/eFg/cOXuk8Cxz/JbX7uC6h3B08BTwFPAU8BTwFPAU8BTwFPAU8BTwFPAU8BTwFPAU8BTwFPAU8BT4F/VAU+JUC/6m78w/6C/AkBOt19L0g3bYcdyRTpTRHDFJFMP28aNsjRSo5IVXHjfJkLU1S1IOyCxLaabbDIzmvqPibgRG46Ygf7t5dLh1uvg1yxBJfITSqAgR1B0PY20s3cMPTWv733fciuZJet4T4ecSiNtp/gM20PcYjWtnAvOYFyBucPFuH79qLvs4m4tQ0ExwnP0UdCvvRR4chdirEHOwjZbWq01p47C607kAudnptAevt5Sdc2MmlaQJMehxywLYBOd6XFj03PQ5yQft4eUGi/LNam1cHdesy20G539YPnacfK03Pz63XcxYnjbY1oP9JrJxBnuq+Rt4kjrQm+uY5r2meq6kbH8yb8FMJBP3f3Dz0yoND+puzvPXdjttg+LgwaiiCY6LAmBMHo9uy2JzZNtzVt2BaBfTdCnEDk3rSFNhzfO1Cy/zzY/zXdll5R23G+69TcPR5cgE7wmBzEsGnowXWhswpM0l1wRhHmn8iB/ikBekO3GL5auo73rr6Lhdl7sE2dtbIdgbvETUfB8mYGdxdWUKg2IfoCfLI2y3nUS3n4VRGxkAzRriPok9Hbk4JlWDzgsb6VQcOUIPmiqNYtNCiWW/HxgIlgm3j0/BmcnD6IzZV5iLaOeCyIWCzKseoiP7fgDog0CcLaOH38BJbWM/iTv3kGM6sZOFqEHe40jFDLb+PgcA+eevQ8zp89jXhHB0rVBg8J0HxHrVbBtdv38MKrb+Heyg6i3cNQQgls5/KQJBnxUBBWvYiQbCPuE/CVLz+NydF+lLdXUC9mOSHj7555Bm+++QZf2/zk0ueBChd4U2iACKo2oG214CgKO6gnx0bxe1/5DQwkU0gmU2hIPvyff/JneOPuPKqyCt0RIMNGXBaQVEQEYUNTCCIb7NzmgRSJkhKoX1wnlA6JeuAtGl8BNFWFItPAg8NAnPYfpTgw8HUcHhiiqHK+3DM8d2/HAypc5U4DJBRzr/I+t2gYh08SGjyiIQH3nKXnbP8moO8TECfwHvD7YDbqMA1K9DD5ObgPvlVJQecJnYO0CJTTv2AwyHUf25kyg+5QMMhDJUazDscy+JzgJAJRQqlhQAnG4I8lUTYcbGWKnHZimxYEowafXUfcB6RCGgI+iYdvDFuCKapcOyDLCvRKGX7VQUiRQa+aBjro+CR3OsN720YwFEKjXue4deppp2EfipSngR5y73MFBcjB7+P4dboNJW7INGzSqgvg4SNd5555guiUrEJAnpIA6FjJF4u8v+j1E0CnQS7anzx8RVUi9AxcqSFAUlRODghGQhgY6MOJY8fxyJnTGO5N8rXL1sn9ruxee3djTNwxBd63//HgOXdIag8Ab//aZ2i+p/98F6zvc6rvjXrff01rA/EHz/H/L0D/JGD8k9zmH/UdnvfkngKeAp4CngKeAp4CngKeAp4CngKeAp4CngKeAp4CngKeAp4CngKeAv8gBT49QP84eL5LIB/4vPaC8r2f0013YWqrA5ogJQE/AiZ0W/qaYDmDSokxIQzbjf4m0K6IEsMagg30j7vQ6f4tyEt3cN3nDwA6Q02Loobbzm4RgihA1y3uXSdnoKZIDFXb27v7chnKu/3WDAdEd1vbnLK9N+hlUF+xaTocgU5cl5zh1EnMi+5MgJVcyiJ4tTvdCWjvBehtjdqQog2y6SOBdFoE5cmhTfCCuSlV1rYehJVpV1+3PhJAZ4guPXjetteQPjLIbgF0Gj7g1dKXhxNaN+bI59bPXODtcEw3wSOGzXw8kD6uxk5LKPa7tiLl93az0y6hzW7djT+2wTODGRpAaIF7em7Xge4+FycM8H5294n7vHvOjxaYb9d/0/5nKN7aj7QvXfLegkOtuGu6De1Ldq63fi5Kbr88PdZuXDo9lu0OYNDx2j6G+XhrD3S0asndqPY9a8/33ekEqiwX3NryfdHF7WPaHQoh9zk3gbecxOTjp53f3pvtA38PQOce9N1JF369H+pA/xQAnc/pts5UqZDPwNSbkBTJBbEcv66hZom4dmcO33vhZcytbMJR/DAaNUQ1oFnOIRZSkYz6oApN9HbGcezoJH788o+R6u5BuWZgdSuPqi6i2nRQrOkwbZn3UUCV8Tu/9ev40lOPYvn+bWQ2l+FTgKGBPoSjYY4ZrzYNlGp1mDYNOVB6QAirWwX86Xefx+x6HqYSQqNpwKiVkPQDv/H5R/HkxVPQKELbstCgYQpRhm0RAAUsWcVzP34b3/rBKxBDKXQNH8ROocwpA7Q95D7vifqQCin49S88gd5kCLXMGl589vvY3NrEzRs3sba6ynUR5K52hzQE7hMnlzaNR5imztcmye+DFgxBMBo4Pz2Fx8+dwaOPPoZ0zcT//n99FbezZdTVIOqWA0FvIC4D3aqAKFmLKWmj3kCNqhkoWUJR+PglpzMBW3I9E3DlCHY+ben4pgsFOaQbnDwRCod4P1KyR/s8o/OvDbgJftN5QdCbXj9DWbpmEsilZAxOblD4NuS0ZnhP13ZZYrBOtQsE0am6oFIq8La0UyPcGHv3awLIdDuqVaB4dXotBJfpOcs1E1ogip7uLkiOhdzOJsqlvFsQIUmcrGFAZoAe7xlgiJ4pVDG3tMJVESGfDKeaRUS2MNSVgCKSa76GhglUdduNgJcUFDPb6O/uQF+qA+VaFZW6hXypxBCbNKHXQnUS5Ejv6Eiyi5yGEMg5T6+VhhgIoCtUwRGNszOcUhYogp2AOaWl7MbhyzL3odM+2tzcbOnb5IsP7TO6ikUjUR5woH2bL+R5UEJvNvlrSsqgfRMKUQVBHF39fXjkwkU8fvkx9Pd2QRFENGp1TiXwB8jV/+FLhHuNdq+V//fBUx8Pzx/mKt8H1fcC8/2w/WFQvu1A3wvt9wL7T+5Ap7GCB3NV+z9v/6b4JHD8k9zmH/TOzLuTp4CngKeAp4CngKeAp4CngKeAp4CngKeAp4CngKeAp4CngKeAp4CnwD+qAp8OoC+2HOjtP7LvfykuNW191wXh9G+vG/fDX7t/mGcGyADOhebM4cjJ2Oq55jhvcqmaBpqmudsJTq5EF26S+1eAQvfZ86S7Jtz2djhgNyctenxyy5JbuKmb0JsmRylrKvUxu27mvf+IbdL9yPVM9yWoT4tB6h6Letv9bhHwbUFmcgpDp+V+UyBAzxD9Acje6zonkL7Xrfwh8NCC2dTaTQCdwXIrfneXzLZt3QzrW6tNbYmL8bSB6353A+s/HNi7C4tbIHnX3c9Jz64tnB+21cfNvd/smtRhUgw+u9BdkExuVHZBkkgE5RimuxC/fVzsBfh7j5m2/gTOH0SXP0gEcDvp6XkJdD/oS3Yj+90jsQ3h2/uJNqPdN+4edy48bx+HbTDOTL31zbYefHS3yHwbxvP32tq6MwPuMd9yz1MSAi3i2rxP9wL0Flzn77UgPd1fVan/2oU+7X3K20DDApSqwJDeBegP9lxLRXoiWrvn4j4H+n9DgN7W0DIMiILF5xOJQ8MFtNNtSUEDAq7cXMA3/vK7uDO/CqhBVAoZdIYloFlCIqyhM+ZDQLUw1JfCyePTuPLOFSS7upHJVXB3YR3luoBS3UI6V4UWSbILXRVs/P6//A185QuX0KiUkN1YgtkoIehX4POpHKdfoR57G/AHo4hEEqiVdSxsFPCf//aHuEcAXQqh3mhAL2fx2LED+Fe/9hRGO8NYnb8HzR+AGoyw692mjm5HhxqOYWmngr/43gt4b3YV8b4xiFoQxVIVkqNDaFYw2h3D1GgvfuvLT2O4rwN3rr2Nr/3R/4N6rYbl5RVsbWyxS5kgJzmT6ToX9PmhEox1qPtad+G2LEHwaVBtA6OpBM5MTeILX/gSnFAcX/32D/DS7UU0gzFUDBtmtYS4YKBHcxCxGzCor71SRqVKEeoWJOqAl2U4jsDwNhSJ8oAA1V9Ua1UGvQx4FZk7yWPRCAJ+111NUePVatXta6fObFVGKBRBLB7lbaaf5bI5fiw6CEWKEldkhCIhRCMRdpITlM5mM+B2eomuwyoD41Qqic7OTuTyBYbOBMgJRtN9CJITLKcIc3Jcb21tMVBuO9Pp/BckH2LxFAb7+yA6JjZXl7CztQrLaEKUKdI8ACUUgS/SgY6+IaT6hlGsG7h1dxbZdAZBvwSnlkdINDDUHeM6gSLVi5RqyJZqkFQ/b4dZK2N0qBdjA73sXl9P55DeyfB+osEH2oc+TUNHsgO9PX3I5ihxYAuFQoEd6LSvg4EQfFoAvT29/Pus3mxic30d2VyOH4MgOr1OctN39/Tw461vbmB7Ywuleh2GYyEai/O1pqOjA93dXXybpYUFZHbSaDRqPFATCQQQjYSQiMfQkUzikUuX8PSXfw0HRsfd2Sqa2REVNw69fdFsEWZOSdnzu+j/PXjSdaDviU7fD8V3neft2a3WbX9aN/ouFN8XyU7PQ6Ns7Z9/5Hk/cYT7TwHord9xu29WfsbbMw+g/6O+f/We3FPAU8BTwFPAU8BTwFPAU8BTwFPAU8BTwFPAU8BTwFPAU8BTwFPgv5kCnxKgv+du2E9zoe+5wV4Yuv9zFxC3YDk/pOvyJJc5cUGOc2/Fz9J9CUro1AXcAugKxRC3AXo71rzlQHetj+5f112g2XIkCwIMnQC6Gw3MAF0W+Xu6brKrnL6nyK79tw1L2xyT4DkDdO7qdvu621yYXw2xy1bxOP3Zn6EBQWZ6AYYNx6Bu4xZVl12ATusBPHd23ejcXc7P9MAz3IYQBJPbDnR2tRNAdxPJ3Rfc6kDnO7fJ815LfQugU4x7+6YM0VvJ37tzC3vienchcYsAt7eFgQmTagLZJizz/2PvTcAlu8pC7a/mMw89ptPpztjpkEAQBJkViIgMIgEBL3H6RQX871XgKiqgyCQCMssMMssos3CBIOQqIqMMmSDpJD2n5zOfU/N9vrX2rtq1a1fVrjpVp6rOfg/PoU9XrfFda9fJ0+/6vqUC3R2KI9AVkona9gh0J+jbyPS623ar+98bmWiiFr2R31qvpKmo9Q5mjerU9dDvamYAr/w2w/DsXVeumymZNO1u1LeNJjdr5cv/b2WwA9NeOO4cFqgEsVdkuFmSkmZJ0O9q1Lkr7CuHR3wCPZXS1PIuIPcQgG3AQWkEeqVFs/gege6sgF0HPYbiSeHeQ4Gu3WrUvt4/nTKnHkyqAPNc6P7KSkoKiYR8/9Yj8vYP/IvcfOdRSY3PmmjxHWMliefmZWYiJTtnR2VqLCbbZ0Zl9/nbZXZ6Vs7OL8jNP71LTp5bk5yMyun5NTmzoCngZ0QSI5JOlOS63/g1+f+e8ssyUi5JMbcoscKKpHUcGvFcKkjeXDKflGRmXNLxcTl1cl5uPXhG3vHRL8gtR85KKT0l+WxOiktn5CmPeqBc99hflJnYqhy76zaZmd0i2VJZTpyZl8mpEUlp2ofMuKwlJ+XDn/uafOb6b0l65jwZm9kmyVRa8qtLUlyZk9HSitz78gvk6dc+Th788/eSAz/7sXzqU5+QLbNb5IYbbpBvfP0GkzJ9dGzc3IetDPVe65HMiNk7VqAXpZhMSnpqTPZfeIHc68Ldkj17Wvbvv4fsvPxqeesnviA/OLkk5emdslIqS3ZxTrZKVs7PlGWysCSycE7WFs7K2TPnZH5hQa8jl8zYqIyPT8rM7FaZmpk16zM/tyDHTpyQxcVlK3nHx2Qsk5Td5++SkZFRWVldlZMnT8jJEydNJLSmH09nUrJldquR3/r3ublzcvzYcVmcm5d4LCnpEY3EHjHyVqPL9Xmfmzsrhw4dkmwuZ6S8RuBnRtKyd88emZqaklIsLidOnJZjx47J4sKCGcvsli0yMz0t5513nomkVnl+++23m/p68CCdzsjE9DaZnt0qe3fvkqQU5PihO+XY0YOytjhn7gbXFO5jM1tkevv5MrXjAhOJfmY5K8dPnjbR+CnJSzy3IOOxnOzeOiFT4xmZOzcvx0+dlVPzS1KUpExOTclEOiUX7Noqe87bJnoFycFjJ+XI0eNm7spJU9yPj47JjvN2ys7tO+Tc/JwcPXxEjh0/LisrqzI2NmqixqcmJuXiiy41Qjqbz8udBw7IsePHzIECPcCgqd2Vx67zd0kmnZGTp07Kgdtul6W1VckWyjKzdYs5VHD++eebKPXx0RG588DtcujQnZJdXjLZKWamxmXr9KRsnZ01Qv/xT3qyPO7aJ8n09BYprmUlmUxrygvnRFP1w1V/L3l/N+hnydv237cSgV7JjuHJklEnyT0R6H6xbuV49dv9nPf+vuuFQK8c73PFuf8/Z9xfXgH/CYY879l/l9IwBCAAAQhAAAIQgAAEIAABCEAAAhCAAAQgAIG+E1ifQL/LEehB06j863L1n5m9/xbtF+jmjl1XtDqqWCPM9c5ZfU+lUjplbt42MWg2Or1oRLqmAU7EnBTu2oamete7co2w1Dt5S1LWXOTOUFSEumLVRJE7EejJVNykENa/m9f0H/TdyHJTx/Ov7MbJ24jnarpvG+ms5UxKce3XScNs4udNFL0ToVyR+tWLw1VSaAGbwl3luSPQNbrYieA2f1buva4GlJsrzRWqzlPDaisRhJ7Lxq0/td9u+LP+7ORld7WrvVveChPHcduU6K5ccApW5IbnPbs6dg1MSnX99uYhMOLcFdG2opN4vNKBUcHeO9IdxO4Y7IEIW9zca6+C3PTpZC3QCHS9D1sFuqY/r4jtamS5J5lBdfd6Is/N2ikEJ/28matmCzBZBuxGMhHvBS2npOwkdW9ptKiWtUK+mvLdCnlz3MIpXPvguHK/IvkNOJuS3hzMcO90r0TC6wEM7dO5CsCEZLoi3V1Nm2e/GhSv40/qLciu6qpRRqf/9aty8x8/v1J+++MeJVe99dWdfVDVpA9wEvQbCJp1IC450e+Y/OjOU/K2939Sbjl0XJKjM3L88J0ymylJae2cjI/EZdeWMXMPeiZRkJSeZSmXTfrtQjkjyZFpOX52RQ4cPC6psVmJj26RoiRkYiQuT3rMI+W6ax8uM5pJQnsra2rqgkgxZ56BcixlGCytrMjZhaysFsfk5jtPyvs/8a9yx/E5iWVUoGelsHhGrnv8I+Taax4g48UlOXX0gEyOj8jy8orkS2WZHBuTtWxWxreeL3PlpLzrE1+Ub3z/ZhnbdaEUkyNSLGjkb1pmUiKrp4/KJdsm5TEPe5A8/MH3kzNnj8pXr/+y7Ni+Xb76la/Kt7/zXSNdFxcXZXlpWVJJvat6WkZHRs3hA41Y1r1dTJQlMZqQhz/4gfL4a66Rm374Q5nddp5ccf+Hyt++4R1yy8lFSW3ZaRkvzctMvCC7RuMyUVgRWTwlK3On5PjRY3Ly7JJZa/1s3bp1VrZt32EimfVY0OkzZ+XgocOyuLRoMkeovJ0cH5OL915o0pFrdLlGfh85dsyI/cnxCUln0uYwwPYd2430P3vurBw5dFjm5udEk9BrvbGJCRNZvnXbDvP5ffrsGTl48KCJLte/a/T67PSUXHrJJTIyNianz5yTE6fOGEmuqdo16lvluwpl/da2Tp8+Lbfccot5XyPa9dDB9h3ny9TkjOwxAr0oJ44ekuNHDsq8Rn6XRMYnR2VkYlq277lYxmZ3yOnFrJycUx4xKWtq9eySJAorkokVZefsmGzfMi0L8wty+Njdcvrcgrk+ROX9jq0zsmVqQrbNTJq7xY+cOCWHjxyVU6fOytiY3mmuGQ6mzDj1Tx2jyvMjh4/K0tKKyYgwPT0pE2MTsu+yfeZwTaFYkDsO3CFHjh41Ulx//01PT5n6O8/baRhoZP+BAwdkNVuQ1VxBpmZmJJ3JyIUX7jVrMZJOytGjh+X4sSOytrwkiXJZpibHZHZ6wgh0PYTwuGuvlcc84ddldst2e7DLPKZqszVLSKpyb4T7eezNTmIEekD0ufm9GXT/eaO07gFi3SvQa1O210agey+haJbCvSLKK8fQai+vqPxuQaB39llPLQhAAAIQgAAEIAABCEAAAhCAAAQgAAEIQAACm4zAOgX6DxrjCAjPCgrmqsbNuvHn1kTq/7L5rKzl7N2tmXTaRN0ZcWkkupPu3dGz9h/PnUhjN9pby+rdu/mikViu5FR5rpHmKseL5j0N2bb37+rrWlYFakWMm3uorRT1RqG7kzfRyubbSlYr0PW+4KK9C1v70zS8zgCM4/R+eY24CvRyWez9545ENxI1bu/29gh0V4Ga9OlOWnMb2W7zg6vINebVleXap3sIwA2BdqPS+/GfFgAAIABJREFUXeHrpHBXD+96FJN525XkNoDXcDV3fJv5umbXrk7lgvCG0XtuaLtdayuanehth4UrbBxXXpHwJju8stYlk7KR50k9AOCIHN0r5k7zYtmMTb9r1sy5EsDdZZVl8I1VxbiR6M5BB+0rrmmzU4lqe9pXriBFjRQ2hw30rnJHsic12bAK/ZI5aOEaaZXn5vCGOVDhsTVBp0sqG6z+MbPHTawwt1eZl82hA2u03CMJ1cT/boYHFcZx2SCB7p6IqcxNOdmF0tTheUnIsiTlp4dPylve+89y+/HTslqIyUp2TeKlvGRXFkTyKzI9mpBd26blvG3TMjU+KqvLyxLPZCRbiMnhE2fNPeirxZiMTm4VSY1JNl+QkXhZ7n35XnnqYx8pD7/vfhmRguSXz8jMZMbsm9zairmCIZ5MG4l5x4l5SW6/TN7xwc/Kf377B5LKjEksnpbVxUXT1tOf9Hh50NX7ZDpdkLW5uyWeX5JCdkFi5aJkYmOSTEzJ2I49cmhhTd7+6S/Il77zfUlv3y1jW3dKMpGUsXhctiRFpgprsi1Rkofc80p59CMeIomRkswtnpOvfuUr8i+f/KQcPnLESGaN6F5ZWTF3bJvoc72jPJcz92Xr3eEjo3FJp0uy//L98quPfYJMbtkpF+27hxSSU/LCV7xafvKzgzIxvdUcnsgtL8pEKi5bJ0ZlpJyVpRN3ytriaVnSu7hXlo201ihnjRhXMT01PWNS17sSP5fPSSKekGQyJYlkUrZt22ai0ZeWluX0qVMmFbxu8VQyaT7n9H70LVu2yshIRubm5uX4kSOSX1mS8UxK0iMjEkumZXxyWma3bjP8FxaXzLz1vm/97NTPG00xPpJMys5d58nZxWVZXssaHhpdrl8aha7fOhblpankVaLrs66HDPTzN5lIy+T4pJy3Y4eR92dPnZCz505LdkUPPpRkbGJaysmMbFHRvuN8Wc6V5dziiqm7PH9aUrG8FLKrEisVZfvWWZmeHJflpUU5ffqUWQt7JYXIaDolW2emZdv2rYbPwePH5dy5OdOO8iiWiuYAxLbt22VyYsIw13T0S4tLtp24za4yNjoqk5OTJlW7prBXdktLi5X7zxOJpExNTRq2emjs9JkzMj8/J4ViXIqxpDm0peuk7PRAhi7K6dMnZXF+3qStz6RTzpUPcdmxfZts37ZdHv24x8o1v/Jo2blT92nC7DtdZ3PFQkmvXdBsFfbzx5Pjwvz9jZc7EeieA101GUI8r7sHxxpFpXsj0l0B748+t3+3At2fOt4r3L317Od8NUmO/dn9Tex5nQj0TfaftkwHAhCAAAQgAAEIQAACEIAABCAAAQhAAAIQgMD6CPRGoAfIc+8wrU+rGsNqdGytxdQ7ZPMmBbhGoCfNt4k8V6mp/5Aeixtp6UY66z+HJ+MJIxdc1VwulozgVIke0/u3TXSwk9Zb6xaKJorYCOKk3s8dN9K0pPbYGWM10tobhu2kR9d/0lcp60abqxxNxM2YNIW5EegJHZOGzsZsgLB3+t5wY5OP3GRqFjedukp0/dmmnQ9O4W6CyJ2IPxNamVfDbcLnrUDXAwL6rV+ajl6/9SJuPSSglZMmjNvOVvt25LlJ4e5eV65Td5DogQM9ZGDkddLe/W4rO/Jc27Yh8M5kPRvC5rV3jLy9B90iqWVrU9bbITqB4JV05aabkhOJqLLYTZvuroWunzm4YA8zVAS6kevOgQmNwdYDE3otgHMAwozC5HSPOSnc9VCEHkaw94ub6HMtb0LB7bUAun/KzgEM5WjL6MkCGy9uExS4At2JP3cOQlSeCTeLgfunN2Tf5WIG52WkwtyGjJbLRXugJKaR5m5UunNNge+oiRXoCfPtaKjACHTtTldxXRHoVX/vMHOi4s1FyzEpqEAvx+TGO4/JG971QbnrxBlZLojMr6zZKH4pSaKUl1Q5LyPJkkyOpGR8JC2pREKyhZIpd3ZxTZb1KoT0mGTGZyRXjEsqnZFMvCTJ3JL83OV75WmPv0buc48LZVTymjRe0omY5Mz94mWJp9KysrImd55alA9/5QfyvZsOyNkzczIxPmU+Fxbn5yRWLMgjHvwL8uuPeYRceckOWThxWArLpyUTy0kyVpRYPiOp9FYpj87KN2++TT78lX+THxw8KonZ7ZKe3iIqPtOlokzHyrJFCrIrk5QH3ONy+cUH3k927J6VkfGU/OAHP5QPf/hD8u1vf8d8dmiEsQpjlZjm4FCsLLlsQYqlgvkcHEmXZXoiKfd74IPk2qdcJ9v3XiojUzNy+OSKvP4t75Tv//dPZGJ80katryzLaDImo6mklLJLUlw+JaXsnLmXfC2rfYh5jtOpjIyOjcrIiEbNFyWXz0ohXzIZDjLpUfOszM0tmLTlKq9XV1ZNNLU54JTRO9p1y6vgHzGR15q6fm11VRY0+ryUM/3rZ2GxHJNEZlRGxyekVE4YWa/taPt6GEZl78TYiMTLJZNmfG5R72rX6zIK5vnV/szneCwm09PTZix6R7p+J5P2Kg89aFAsxiSZysjU5JSUS0VZXpiXbHbV/r4ox8zaF2Mpmdq2Uya37JC1YlwWltZMLpSVuRMymlJ8RcNwanpSxsdGZW1lWVaWFuznp0l5UTQHm0ZHNFPApMRTSTmrBxOWl+3ndSwu2dyaeer03vd0MiOFUl7yOf3dlrO/Z5zrQfTATiqdlLGRcYknlUNR8sW87UZ/n5jDE2mT8l0rLS4tSHZVsykkRRIZw9tc0JBMmPVQ8b+8vGSu0dADaCbxSKkohULOHOq44ILd8rSnPkWueeQjZMuWWcPNvZPdZNdwDgA0+k+M1wcJdN8d5xUx3ubr/mhyN8W7K9CDhLn5WKmT5Xb01d9Erj4nAn19/+lIbQhAAAIQgAAEIAABCEAAAhCAAAQgAAEIQAACm5tA9wV6C3lucVYtclDgrY1JVnlatMLERBqr7IybyFX91tdUAqh0UbGiol3/aTydtOluzT+TaxSdI9BVZqvISuh7rlTVIiYFtxXoKpFVgFoP7IzMRA+rQHWGXfmXfScNuQpgvU9X03iXS0awarpjE3mscrVcMlF8Ko4q/3TvDeWzF25bLM6F3vYu9JgR6U7i60r0n1dJ19w7rgJd2zWy3ImeNxHoCZFsTsq5nBX46bTmaxYpaCprE8atoaNWqjv2QUWYimv903h/JwLdFdd6N7N+60EFFT4qbOyl3s5cVC7pnEzecYeTO2dHSFkb7rXztRvHFeh2OvY+chtR7gzTEdP2jnmV6G5svnvvvPOakVi60HY99W7jXDZvhqXpplPptFl/w0y/dA+YkPpqOwaGrq07Xn3TiHV7CMHU1zqppMT0MIJZGCci3E0/bxr0xD9694AXuCudtbzLzlSzhyuMmHftkRH0muWgYP4s6p5T6exkV9B97uZpsE+dm0C+KtCrRzLs9DWF+y2eFO7b1pPC3Y1A1z/NeQJNi6DfegimJMVYQvKJpNx08KS86d0flCOn52U+W5STer90LGUirVOxopRV8maXTFR6Ki6SSaZkNZ+XlUJZSvGMxDLjEkuPSCmWkkI5aT4XUlKUWG5ZZkdE7n/PS+TRD3uAXL3/EpkeH5F0KiG5XFYWl5Zlbn5RDh85JrceOikf+fK3ZLmYkkRcP1dSUsgVJLu6KlLIy/nbZuVp1z5Ornnoz0l5bUnKa3OSlKwUsiuSSkzIxMR5csexM/KxL10v//bfN8rJXEniU1tkYut2IyJj+bxMxsqyNR2T88dH5KqL9sjVV1wq6dG4jE1k5MihI/KNG74ht976UykWC0ZmFgpFcwBEI4JV6qp0VYGu11WkEgUZTZVl3/79cv+HPEJmz9sjK6Wk3H7obrnhm9+WO+48LKlMRmKlksSLeRlPJyWdEMmtzJvo+XhpVQq5ohRKOXNiRzMn6JzNNRXOl8pW8xgn4zKaGTMHg/RedL1fXJ8pjQbP5/Xu84xMTIxLNpszgtZcUWA+MO3hplKpICPJmGQ0K4PeMGEO5mg0e9o823pQSj9D06mUxHUH57MmzXhCSjI5MS65tTXnUbBjq16LoOLejsW9+1wFuqY8X1ldk7mlvBQTGfP3QiEvxVzOHL7QgzN6eCJXLEm+FJP02LSkx6dktSCyuJI1+3Tu9FFzfYBGZevzrUI6k05KPpeVUlFzJ9hDNPrs6We8+RjVAwLJlBSdKHhdN92LKtA1I4amajdXg5go+4RzWMel7VwHopkuTLS/HibQ31XOrwdHsrsfCyrTs7msxPQwQlKPhSRkdHTc/I7U33W6h2LmsJK9ymIkk5bsyqqJYJ+cHDep6Ldv3SJPeeLj5UH3u4/JKKBfKtCVlzJ1rx+pbAjfD2/wC/SAdO6V31EhUrpXIss9qd4rh9cqbTsHp4JSx7cQ6G7cuV+y+85uVWS73WyNZl+V8o1L8A4EIAABCEAAAhCAAAQgAAEIQAACEIAABCAAAQgMK4HuCvRQ8tz7r9L+WHT3Ped1FYIm0s9Jjx2LWfFmBLoKVRttbqV6wUqMhJUW5p+3yzaaXIWCCm4V6EZkO4LUuTTb3nXt3F9tJLa9mLuatNZNwe2KwMq/wJtKRqCYu75Vlhsxoq9pFLtGfWtEsI18D8yFGyDQ7f3M+h0z95B7A3kNC993JT2ujtmEbDsC3V6QrVZEygVNCh+TmJHlGlqpkZWOQFcrXTHTdurGgRvuTnC4Dag287IR6K7cswcbqmnbHbFszJvnrvMKTud9c7m6I9DNpLxao7oE1lFbgW7uM7du25EcKpDtHeNuxgE7TCdDgefeeDt4K4hUjGoDKoqSqaRN067M9MVKxLqzmU2kufdAgBNtr/Nz77E3Jw1iTnS/DdU399lX9LWjqd1TARUWzj4z/duIdifvezV635Xo7vbxGilt3zwjRSPQrT7XQxw2w4KOqXrVgavK3Qh0jVW1mRq8KqgnAr0ioZwIdM1yoGJV70GPJ+Xmgyfkje/6gBw6cUYWsgU5ubgmxeS4eW5UoGsUeqy4JpLPihTz9t55TZWfGpN4ZlwkNSL5so1KT6THJJ/LS1qKct7WSUkVV0TWFuXnrrhE7n/vq2TLzKQRobp/5xeX5PiJ03Lgzrvk9iN3y6G5rCRGpsxjsbZm+1FBqc9Ofm1ZHvqA+8gjH/oA2XfRebJ316xkEiUp5FZlZTkvx08syDe/+2P5wr/9X7l7KSflsRlJTMzItl27zd3e+dVliefWJFPMymg5JzOjSdk6NS7ptJXXSwuLcurMGRMtrJ9ra2tZI28zIyPmM86QKxSkoBHPZZF0oiSZZEmSqZSMz2yX2MikzK8W5MzCmiyu5s12Mh67aO+NnxoblbF0XEq5VSllVyReVnGunzE6R3vow1wTYbI22D1e1EMZeiVErCSpRFriyaThoeuiB5P03nNdRxXfI6Mj9oPKhDnbO7z1c1qf62Q8LplMXBLm4IQeLElILJGUWCwhBefzPJddM4kwVLRv3zIr97/vveW87VtlanxEcstLUslTUclqUf2Vqweo7Oer/XzSn4/dfVK+8+Ofyp13nzNSu2SEso2U1znm9WROPGX2TCmRFklmZDVfluU1jQovSKywIhPjKRlJZewBCE0qoVhMBHxREpq+Xb8dw2quVNA9bY4AxA0Xlfn6rTJbnzEV7HrgwApbJ6OIk1VCn0Jda8tVP6vL5uCEjlUPUui8tC39Uq5uNL65GiQel1xRP9ZTpow+9eYgg2Gh5z/ykkomZGl+Qc7ffZ5ctPdCc6/9rh3b5Jcfcn+5fM8uSScTpg9tV9t0eTb7Dxt/CvdqlHg1t4U/dXslIt0nyf2Hwfy/46oR6eXg9O1Oe9563t+V1d8ZtZ945lPen1jGO2kE+rD+ty3jhgAEIAABCEAAAhCAAAQgAAEIQAACEIAABCCwLgLrE+gHm9yB3nRY/jzmbmE3LNeoEBvQXCND7Z3SbnS4myLXvGZEu5U/KoLMP+Gr/DJB0TZtuEn57g2n1n89D7wf3P3nds94zI+ORa6EgbuyXUfpGmebttdEJ5rIcpXzTr+VNOfOfN32TEpzN8rYEbBOd1Y5ekWoqzutvHGFgU1fqyHrrvDVPhzr6kZ9m5dcae1I4YqgVdtWXbTKzJ0OKm856YSttNbAaxVqbqSeG4Xu1K45UOER0jUp3N0OKlBrdo5xym4Ut8+xm13iMq65Hb5WoJsGTQS6vave3G9v7i92ZaFzf73bs4lY9+wBp65zyqLSVmVg5qSBEyHuHn4w6QCqAYxVseNp291T7h6sRKXb6N3Kl7s3KhbJ3nNuz3nYva1/agJ3/XbvQzeHMGyJygEDe/u6TeLec4HufZwNDDcC3e7NUiwmC/my/Ozw3fK2931YDh0/LYV4SlZjaVnIpyRfKEm8XJTRVMyI1UQ5b6KTNT1/TEVhYkTysYTkSnrQRNNYq0DMmDVOSkmmRhKSLK1JcXVRxtMisxNjRp6bqOJyWXKFkqzkCrK4vCILKzlJjE9KPDNm0parQFdKykjTkJ8+cUwmx9Kye8cWufqqy+Tqe1wmIxmTwkJOn5mXH/3kNvnJT2+XY6fmZXbnHpmY3Wki46dnt8rZs2elrCI7XjTSPRMrSipWkFSsLNnVZRNpr6uhB4H0Sw+k6BwNJXOgwz5g5jCQ81k2kijLRDphorclOWK4za8VzB3yqZExSaSSUijagzPJeEnGRlIymk5KolyU/Jq919sEiWv7FZmr29heQaFyWMWxyltzF3bMXm+RTKbt7QXOwSTNEmI/4mykvKkretDJHrKxB51UHuuhIj3opAc8VJ6rZLai10Rbx2OSXV2Scn5NLr7gfHncrz5KLt67W8aSMUmaQwM2pbgbFW0+552DSqurqybtvI3aL5hyt/z0NvnXb/yX/Oz4WUllNOW5Fa+aql7HvqaR86NjktcsBrGElBNpKZRVRNsDWpJblpG0prVP2d85Zj3sZ6bJWGIyoCSMmFYxbp7EYklK+jtHkuZggHtVhTtms++0Fb1Gwvk2nzLOXEzq/GJBsirxy1bA6+845aic9H51ldtaX+dp6uo6ae86d+UUt2NWea4HAXTMOi6NQF9amDd7bXZ62mQOue/V95SH3+9ecv7UqL1xQhOYOIcRwgj0N3kj0Csp2t07yq2odtOqB53/qXutwd3mtfed10egVz5bPRHo3t8m1Z9r07e7n/DumYzA30AI9HX9ByaVIQABCEAAAhCAAAQgAAEIQAACEIAABCAAAQgMK4EBEui18rwWaCPhHoTdE4PmpMyulrJp3a3x0VcdUbmRr1XuPPeMxR2PK7PNfdb26ICqGpsguD6W2N4H60bkOSnM3VTqZnq+PgwIV1g7ErbmtVpv677l0q/x4eZN77o4pjvodc8NtLUr5rRYiT4Plui+Xmp6sGOw61g7PhuV7s7Y9htcroaTe8jB2Okme8XTninn5vjXMwwmfXu9QLcxsp5RaY5+Nyo9aJIuLO/pBb9EN03avWGPa7gq3cp0+10r0G0C96pA95JzI9C1Wa23rhTudY+te6DEZibIl0SW8mU5u5yVD37iU/LTOw9LOZGS1NQ2ycYnjNyMl/OSjuvVDKolyxIr2WhjjfJVPbiWFxN9K8m0JNMjRsHpFQ4qirPL85IoZmUik5RyYVVyayuSimv67pIUzaEDzbyg1zqkzX3YS9kVI+ZFElLWtOYxzU4gRqCfuPu4rK0uy8rCWRkfS8nuXdvNCLJry1Iox2RhNScrawUZGZ2Sma27ZGZ2h6TS40ZAqxi3gcZFScR1/JoaPWei6eMllduj5m5rjeheWlo2AlhlqhXYBSd9ub3z26Qv17upSwVJaqR0PC6jE9PmIMFKvmhS3+ecrB2lsqZG1zu08+ZAgUZ4pxIxKeW1f3sqxVxv4IhYI2NNynUrb80ecP5uDytp/1rGZn1wnyn9u7kr3Ih4N8W6m0TB1kskdb3zJgI7oanaY0nJ5TXlu73TPSFFKWZXRYpZufyivfLU33ii7L94r1n7ER2iCnvn/nNtz70DXf/U+9NHR+0d7ZpWXt//0U9ukg995oty413HZEQPRhjZrhlCYua2hlw+L/Fk2n62xjX1etqklddDHSa7RjFrYsnd6GR7fYV9msznriadUFmdTpo76nXeuta5fEFyWRXpVvi7GVQqj7K2r6K9qFLcHHcxGQbMfHRfO9lU7JUVGglu11zHpIcU0qm02U8q2jXTis41rxHxyaSs5XKmfCadMmPVbAZmXLmcjI5mDGcV6VtnZ+Wyyy6VX3rw/eVeF+2SiURMks4+8B9SCPoN6772Zleg16RTdw91xYw890pyI9SdXzFesV5TxlMnWIwHC/RayW5H6P9tUr3ko/Y9BHqzVeY9CEAAAhCAAAQgAAEIQAACEIAABCAAAQhAAALRJDAAAt0b4hUkypu9FrRoQQLdq1bdn739dvM1b18+9ezKWfOnU859rRJl7GipGoHuqirbnisC7EyrwsJxttWQ7Uoqeq0VoMErFZwctl7rUDFHgTV98txt3yvRPa85o65dLb88dzt3169auplAr2YocMl45+rV6i67+tcq0eY16+OF4dkrlTTsvtc8Ytt6cXdkdh5eeVQZQaBAdyPUPbTcdfJIejcC3VpQ97CFleU2kXtVquvP7u3nqs1VniebCPRbfXegX/nWV3f26ehduMqBFXuIQUeU1asAVADG4/KpL1wvN3zru3L63JwkxmYkGxuRWNyK8GJ+TYr5rJGsGqmsqdUNukRKRCW33qVeVjGqWSYSJvpWRbsK93JB665KJqFiPWHSY9soa6eeZt6O6Z3TcSmVc1LWSxPKesO1uXDe3uetY11dlfGxMcnmVmR5YV5mZsdFHfPi4oIR+cmRcRkbm5BYOSHzc8syPbVFJsem5PjdJ2RsdNTsByO0Y0UdssTiGk1dlJF4snJ9gMpQc1d3sWSuF3AFusLXqHS9gsKNRNdb0VMqVotFyYxNmNTjxVhcRiamZGF5yd6VrmI0GZNYuSDF3JqJlk+bqGY9GGCvmdD2zN5wIt3d11w5qyLYRGS7SRb0AIJJKa7R3MrNRpOrQE+l0pIv5KSohjpWlpQeTEg41wQkykaY54pFGRlR2Z2SnKbk19TkmtI/tyoZvV2iXJBLL9wtv/HEX5NL9+wxhxQy8UzligjvvdxuunYV6GNjY0ZCq0BX8XzzrT+Vj33+S3LnqbMyNjUl8bhN22+u7zDjtZHwus4ava0/60EKJaIpzydH01IsZM3cjdzWPatSXCPDNW26c+hHo8/18INu71wuLwVN+x9LmbUyhw4MW5XvGpWfl2JB96iTDUUzYJiDCXo4wv2U0MMJ5sSA/aR3rpQw49U08OmUGZ/ukXQmbe5JL5TyUiiXJF/MSzqZMhHxKtjLpaKMaplkwuxf3VMz05OyY/t2ueSiPbJnx6xM6vj1QIaeI3DS4Lvr7R5SaPTw/6MK9Jqob+cwlznT4z45tRLdm9K9Rqj7xLrnt3hNH/ZptAcYasr4Urh7f5tUP8kDItADfvXVHMTy/meCD0T9gbLOPiapBQEIQAACEIAABCAAAQhAAAIQgAAEIAABCEAAAoNHYEAEuv9fqf3SvJVkd8F6Y87sHej1cWh9XoSg8wDe4bte3b0e21EpWsSt6p+VVyRUArK9Ffx4/f/y78PmZ1av3q14q/3Sv9v76qtfQeX8k/UOxp1Z7QBbCXRVxfXavSYJemVINaz8Q23GzC0bJFSsE3bSqmtKaBtY7kaEa1VVN97ZmRk2FOi+BaqIc6dzrz2qZCuw8lxVZzUG3RXq3gj0mJHnKtFtsm1vXKaIRqBXBHpMZNtjHyXrFugBj5zy0Xu6izGRXFnkrqNn5MZbfyZ33HVIFlayki3GpKyRxmW9o7uoea/tzzGNPU84SQM0Dbz+bCPSNag6GU+a+6mVfjxWloSmsS5rCnIb6asC1URSxxJS0ru8zUXhKso16luXUMs78tyIdKv5VMraqGyNLi6YmxA0gN3cP6/tabRwLCEJjdAuiKT0fypt80VJpe14SzEV/2UpJ+yfulKZWEriTrp2J3zb0tKobdNm9aCJd1ckda4mgtneKW4i6mNxc6hAZapGfOuclEEspvwKJgJeX00mRqxE96xLnQw08td5yt1o81jMRDHbv9poc3dnmXvSkxmzA8vKT+9W1/3lfI5pSvmYHlIwKcvtZ7P73MbLBefAg6a411T7Gdm1bVYmx8fMWsZE27X5G4K+VC678teN+l7NZuXEuTk5u7qqZtiKcudTQjmZqHgjvlXHus+vM9hyWVIasW7Czt1nznsGyZOzwbnP3Hx0mIh+mwHBLqGHqjala269eP377ssudO+f1ZVwxutkD1COZpX1M8c+67qT7T30drbKL51S+a87PWaeATf1vEb360hTGvXt2wDegwqNuL9l3309EttznYjzUegcnaiNQg8Zld5IoNvXWwt07680d5e6y1xZbueH+rKeGSPQGz53vAEBCEAAAhCAAAQgAAEIQAACEIAABCAAAQhAYDMTGAKBHiRqm/yrtjcurZLCPUiv9mlZ1ynQ/QK4RjTolLzOOujcQZ0p850xcKSYo3jMHxsn0K2s9KvvTgW6V5i4qx1aoHsn7t0qDQW6GxJpBbpx457E+zZhem3UZEcCvRKN7mJy0/1XBbobf271aiWW1ZH4gyHQ9f7rnBr0RExiCU1DXZbT83k5N78s+XJJMiPjjmDVe9Bt+nNVmlaMx53M90kj4FUbmsTaRrg7qlSj0PV6A83Bbm9cd+6pdy49cMS7e8uBrk0qrpJZy9uV0mhyN8W+CnPjND1b1HhiPQjgHFxQCan9GyFZ0mhq25KOxAhOLRu3hwb0Z+M6843VcDyhEcrBn1MJI9DtmQ13r1X2nEpdFfw1j7blYb2sJdnul5l6g/FYxv5rFGwP2pem2deDEpWkGK5E1i3grE+smBOV6aOJsoym9B52dwYq0G1K+VZfJt25pjgvlwxhmABlAAAgAElEQVTnciJujg1Uc3VUj/lYGrVf7isOvsDumh0LavZeq7HXfPS2Kux53/8rpZEQdo8g6E3s7kqlQ5OtH9BbGwn0yn3ozj3ons+9oDvRzb6q1PFFlgdFmjcS6A2i0O0uCo4+r31Gap+ZyuZtsBZNHoU2Vo+iEIAABCAAAQhAAAIQgAAEIAABCEAAAhCAAAQgMIgE1iXQB3FCjAkCm5lAQ/HpjyB1IPjlmhtQW/e6I9u1WuW9yiGA6rkMIwj1rmzPWQ1XGhoZ7XvdlKtE47tR+dU/a9+rCn/bj7c9GyncrC+j1z0Z8IPOjwSdX6ln4dlBDSxZJwJ6M+9L5rZxBAK3pG9DNouqbvWeOW4QKK49iTZqDgNVo8/N3fBeYe6I60ap2yvnUQIi05uOwxyQCU7jrivhvmd/tjOum7d7iMNZOv/75uUmDzoCfeP2PD1BAAIQgAAEIAABCEAAAhCAAAQgAAEIQAACENhoAgj0jSZOfxBYB4F1C3RHCgUJdK8vqhfYXnntk9mu2PYJdFey+yW6GxVf+dPUsxH03vc6lehuPf98XOzNhLmfbyDvAHOGUF/HpqZqUwJhhLk24C8XJITDvLYeeV4R4pXLD5zrKzxC3hXsFdHeSJ43E/lNBHrtHAMizx1YjQ4S1HBEoPN0QgACEIAABCAAAQhAAAIQgAAEIAABCEAAAhCIJAEEeiSXnUkPK4HeCXSrm71yOSii3CQCbxSZXhc17os4d+p5o9cr0lzvBg8S6B1GotdFn3si04PEelC0etAeCSvUh3V/Me4BJdAgwrzRaMOIcscjm1MrXmkcGNldJ7N9EeC+iPUaSV6uTeVeE6EeINYr/beMgg+IQvfMxY07bzfyHIE+oM8Aw4IABCAAAQhAAAIQgAAEIAABCEAAAhCAAAQgsIEEEOgbCJuuILBeAl0R6G5mYqex2ojsqsj2i3J7j7Q/tbo/vXt9FHlFmHtSuddGmjvR5wGC3ZXq9dLeEwUfIPSVc8N07S1kurtGYaPK68qR23m925z6bQpzF5hfhPtfN+87bbeS7DUivUZmN5fnNVHolejyAIkecO+5V643jIRvMRadYlh5Xi1bn+LdsCMCnWcRAhCAAAQgAAEIQAACEIAABCAAAQhAAAIQgEAkCSDQI7nsTHpYCaxXoHudkGmrXC+ajUKvk9Lh7iD3C/a6aPM6SV5N3W6kehvR7SYavkH6eHd9G0p0rxtrcG+6f4+EFerDurcY9/ARaHRWo06kh5TmSsAvzmtfay3PKwK9TpDHau9HbxC1bvpvGX3uHWftHex2vK5Ct2tq/hYLuAfds+TcgT58+58RQwACEIAABCAAAQhAAAIQgAAEIAABCEAAAhDoFQEEeq/I0i4EekCgU4GuQ/HL5Jq/+6PRTUr1BnedN4hCd/vQaHGvOK+NNvdKchvt3kiyV+S4K8kb9hss0r1zbvRzUKp3f9lmy4hU78Emp8lAAmETGwRFmWuDrSLO3U6DU6hXJbXbVjPJHW8oxx2J3iB1u4lAbyDPw/SrnwQx/QDyztcDLsy956Rw5wGEAAQgAAEIQAACEIAABCAAAQhAAAIQgAAEIAABBDp7AAJDRKCpsPWYnzox7BfonshznX5gGncTmV2V0265lmncfaI7UKZXIs1rI9AbRaEH991A8AdwaMbDO3//z5Wt4bOXiPMhemg22VDrRHrAZgxK5R4qvbvDKlhi10Z610Squ/UcAV6Til3EiTy3ceHads096AFR7/62G6eTtx3b91WeN0nf7u6DkJHopjgp3DfZ08N0IAABCEAAAhCAAAQgAAEIQAACEIAABCAAAQiEI4BAD8eJUhAYCAItxa1jyeqEcUCqdq8fqgp0+5MrySs/B0Wj+1Kf10SMN7nP3Ah1T6r2knjuXW8RbW77iFXqV8dXexd7ZW4+HkEi3cvB/3PQogeuQdjw4IHYRQxiqAi0EORBc2kly7VOXUR6RT770rh7BLdzu4OV1X7x3SB63MryqjyvpHj31K8I9Sap282YA9/3RMd73q+qdEuoYQS+R6h7yzWT5zXlhmozMVgIQAACEIAABCAAAQhAAAIQgAAEIAABCEAAAhAIQwCBHoYSZSAwIARaCnRnnGEjrv2R51rd+5pXdLvR6G6Z2vd89RrcZ14Tjd62RLcKLEjU14zZFzjaKk17I6ketORh+Q/IdmEYm5hAqzMbzVK2uyLcxeMX7l45rmXcyPF6aW6fiEbv18hzjwD3R6hXpLpPkFfaDujDHqXxyH7fAYDqTeh2ls14VN7TH0I+5K34b+Ktx9QgAAEIQAACEIAABCAAAQhAAAIQgAAEIAABCGx6Agj0Tb/ETHAzEQjpdsyUa+V4rRfyv2fLV6PP3fpeSW5fq02brlaqRmi3iCD3p3MPE4lu+6hP1x40xjBz9rKp+7mBFWuH+2bab8xl8Ak0Erkare1+tYpIDxLoWrciqGsiu/0R6jZ1ek15f9p2X/R4kED3pnb3t2XGVxd9bgW6KRswPttGdWZ+gR7EJKwUD1tu8HcPI4QABCAAAQhAAAIQgAAEIAABCEAAAhCAAAQgAIEgAgh09gUEhoxAWJkbLMntZOujrl19Xn3fFeP1ktwTCe4R6G67jSLE9fU6gd4knbttzxHnTdLFm3I+ke8uaTsp2xtxrXsdezZkT8wmHK5vUwZtyVbSXKk0K+OX5275uuj0irz2p3V30rYHpF5vJNDrI9zt2vkj3P3R53657q64nZ9Xo4eLRG+1Y/gIaEWI9yEAAQhAAAIQgAAEIAABCEAAAhCAAAQgAAEIDDcBBPpwrx+jjyCB7gv02shzRVqR55770KtCvhoNbsqGlOiB8tzXvu3XvRO9vX68Y3Hn4G6PdkR69XiB7b/dr07qtNsH5Tc3gU4EbfVYi7Jx1XGVUztC3Sus3dZcuV3z97p7012J3lieu+3USPSAu839/dSOoz51vPf9KgE7f1eht2IQlnvYcpt7lzI7CEAAAhCAAAQgAAEIQAACEIAABCAAAQhAAAKblwACffOuLTPbpATCCtpmEeiKxtXmQXLZW9dIbccYVcW6J6V63XtVAW+kebM07y1SvrvjbBQNX/e+pz/v8ocX6PWHCWrjdJtvqrBrs0m3JtPqIoH2JG1153mTlrcSxjrcwFTmASnZ3bKuXK/5uzPvugjyADHuLVOR6C3uPvdGmDeLPvfOp35e4SPRWy1je2vTqjXehwAEIAABCEAAAhCAAAQgAAEIQAACEIAABCAAgUEjgEAftBVhPBBoQSCspG0mxrULryr2y3a/QDfla9KoV6OzgwS7K7wrf4aV6HX9BETDO5asLko+4N736jwt1IYi3RixIHketBjB+izsurDBIRCWQGNR23i3eQW6eVQ8RdsR6nWp2l3Z3kR2O49mzZ3kQWnZa17ztKdCvdKG+3NAlLu/H38d9+/eP9tJ5d5qfRDorQjxPgQgAAEIQAACEIAABCAAAQhAAAIQgAAEIACB4SaAQB/u9WP0ESQQVtS2irr23nreSLbXiHRPpLnKqBqB3eSO8k4kuvfedV3iIFnuv5vdX879u7tF/Nzq5xxWoNdvutq2Y+0ErUdwBzPlpgTMZgqKKA/Prd0odG3ZL9eDUrbXRoI7d5M7w6pIcY8Qd9ttKNGbRKhX6vqi4b0R6O54vP0EzcUlFzaVezPSyPPw+5CSEIAABCAAAQhAAAIQgAAEIAABCEAAAhCAAASGlQACfVhXjnFHmkAYid5coNfK4mbR6n5RruD1puPGcr0qvMNGots2fd9NUsN7ywfJdvd97yZpdaAgfAR6tdUw6xDpjcrku0agHXFbF4XuGUXYKHS3nD9luzYVKNedaPdGstxbz22zZVmPPK/Wty9qZL13jO77QX96X2sUiV5bpvGytbMOXVt8GoIABCAAAQhAAAIQgAAEIAABCEAAAhCAAAQgAIENJYBA31DcdAaB7hAII24bC+PqO62ksj/yuyqrrUbySvRGUePNJLrbRl0ZB1Nt2nj7YrNo9Loxue14sAdHorcffR5mDbqz2rQCAUugHXkbJgrd32agkG4QUe7WdW8/qBHuHskemAo+TOS58zD723Uj0NuPPnd3UfBd6GH5trMG7FsIQAACEIAABCAAAQhAAAIQgAAEIAABCEAAAhAYTgII9OFcN0YdcQJh5W2N4HaYtUrd7ngrU9pf38hrY5BqI9BNWV/EeE2EekB0ebP33b4rZRpEozcr526RYGFu3/UfJQjDNUyZiG9Ppt9DAmEFbtgodPs0V78qwrpFhLe3nNtGK4luyoWV557726vtau4L++C2ij73zqt+fvaVRtH4zZYvLP8ebgGahgAEIAABCEAAAhCAAAQgAAEIQAACEIAABCAAgR4TQKD3GDDNQ6BXBMKI3PoI8/pI65oyzl+8MtzxVWYa5u3Kfefrk+j+O8wDI8u9Et93z3rduFxJ7zVcZa8kr/3ZW1/faZdnr9aVdiEQhkAYkevVxP7ydfLY80Kr9OhB8tz5aKgR297oc23TWyYwMt0jtb3l3Xr+6PNGEfOmvHc+HqDegwXtCvQwzMOsHWUgAAEIQAACEIAABCAAAQhAAAIQgAAEIAABCEBgsAkg0Ad7fRgdBBoSaFf4etV5nVh3xbmnt4YSvRINbn8ISuPuvh4kxetec8S4PyK9rm2fIA+KjvfWafaz/71WAj0Ma7YqBPpBoJnU9cdZNxPGgVHozoT8keWtIsBdOa7Vzc++iPFm8twv59027J/2REzD6HPPg1qZT6xRpHnjVO6N1hGB3o8dTp8QgAAEIAABCEAAAhCAAAQgAAEIQAACEIAABDaeAAJ945nTIwS6QiCM1K0V5f6E5VX7XR+pXk3JroOtk9XGJFUj0CtlfFHiriwPStfu1qkI9XZEekXiW5T+8Xlfc2H7eXlpNGIZhnFXFpNGILBOAo3krlcTN4tCt0909atOmrvvh0ifXhHoAena3X7qJHuT6PPq2MpGxnvHWhlzwLgq5ZxC9fP3xqM3XwDk+To3KNUhAAEIQAACEIAABCAAAQhAAAIQgAAEIAABCAwRAQT6EC0WQ4WAn0ArwetX5jWi3POXIIGuffmj0M1rjpVybiM2Q+okCt2tVyfXW8jxmrGGEOne8bn8arn50rf70r6z6yAwTAScsy2VIdfGWddKcudRrpleq+hu//veNrzR400FuVeWu1HqzihMG41keNk+uYGiPyj63F/WU9GvzlsJ8lbvD9MeYawQgAAEIAABCEAAAhCAAAQgAAEIQAACEIAABCDQnAACnR0CgSEm0C2B7jirColKuwH3jlfKxgIi0H33pDdKy94qIt304ZPj3jEGR8Tb4Tc6DOB/z/zdFA6IzG9jT7RagzaaoigEAgl0Im9r68Rq7gTXTppFo9cI6gYR34Ei3VM2SKC7/TaKbm8qz50HtlGUvPsYB73vQg2+F93WaMW41ftsXQhAAAIQgAAEIAABCEAAAhCAAAQgAAEIQAACENg8BBDom2ctmUkECbSSt+1EWgemOPcIdOOvHMZuFHpgGndvuYCU7m47YeS6KesxV3Xi3LPm1cj42o1QmZfzQ/086ym24hrBrcaUh4RAkOhtGIXuFA6U6c1SovsiyP3yuiN53kDUK3Y7vmr69uprdlH84t3/fuXvdRHo4eR5UHtDsh0YJgQgAAEIQAACEIAABCAAAQhAAAIQgAAEIAABCHRAAIHeATSqQGBQCIQRvf746poIbV8DddHbraLAnZDOoKhvfa1GkvvaqnvfgdpQkjeLhm8z8ly7asYlzPqGYR+mHcpAICyBdqOgw6QpDxOJHhht7jxEjSLC/XXqpHqAMG/Yj+mremlEYJS5R/hr8boydfK8WioM1zBlwq4j5SAAAQhAAAIQgAAEIAABCEAAAhCAAAQgAAEIQGCwCSDQB3t9GB0EmhIII3GbiuKA+75rZHhA9Lfjzcy4bNS3Gx9aHapfjrtl/RHs9VHo1fvIm92xXjcGp+sgke8FWB997m3JlgzDlG0JgUEmUC97/THowSnLG6U/rxPbDaPT7dPjxnX7pbl7t3krue6yrYynlTzXPj0Pbt2hAN8LYQ4W+NcXgT7IO56xQQACEIAABCAAAQhAAAIQgAAEIAABCEAAAhDoLgEEend50hoENpRAGNlbW6YqqCsDbSTRW0WfOw0ESfRGUeT1wlyFtX3Vf+e5V8X52/OWNz97x+JZgSA+9a8FMGmyimGYb+gmoLPIEWhH5gYlKQ+q30qeK+QgSV2tVx8h7pZ39X2dUPelgg+OLG8Ree5J4W7G6NsN5u9Nos+D6gRtqHaYR25DMmEIQAACEIAABCAAAQhAAAIQgAAEIAABCEAAApuMAAJ9ky0o04kWgTAy1y/QlVBdvSCJHib63MEdXqJ7I8xt5UDZXnf3enCUu2mgwT3t3p3QXKR7YvTDAI3WFmO2Q0rASQzhjD5Io9u3Qsn0punRqw+NaSsgOr0+4rx2PEER6fbDIaQ8d2fpe3798rx2vv449OYLjUAf0geBYUMAAhCAAAQgAAEIQAACEIAABCAAAQhAAAIQ6IAAAr0DaFSBwKAQCOt7PYq4MvSWEr2BmG6UJt1KdPt/Tkx5sBxvJM2D7jGviYJvItE9Eew6gkZcKq97CjSLPw/Ld1D2A+OIJoFWcrcmgbtTuFGdmihwzwMQHKHuuWihgWRvJMeDX3dG6hHnlY8VZ2mbRsr7x+ubZJAyb8XO3VFhy0VzBzJrCEAAAhCAAAQgAAEIQAACEIAABCAAAQhAAAKbiwACfXOtJ7OJGIGwgjdUFLpjnitlm0R2N5XozhoEp2S3bwZGnTdLxV6xV66cr23HXfaqxLeNhU3h7h1TxLYQ093EBBrFWDeMOnff8MlwRVQvru3T1eju8Vbi3NtmpazzwDaV5M56BZbx1m8oz2tnE1aMhy23ibcTU4MABCAAAQhAAAIQgAAEIAABCEAAAhCAAAQgEBkCCPTILDUT3YwEOhPoSsKNEQ+mEkqQ+6oG1akR5TXR5MH3lvvFuttFrdSvVVmNxlpXt+F4g44XbMbdwpyiQqBe9tpXGopzHxh/ufq/V0+nNCrrF+je/v3CPOg9/3ibjamRcPdOq53DBEH7BIEelaeHeUIAAhCAAAQgAAEIQAACEIAABCAAAQhAAAIQEEGgswsgMMQEwgp0nWIjTdwy3XlQanUPs1ayvZlY995f3kyE+8dY9lzwXPdeg/VszKpZEvch3hwMHQIVaR6sfxtJ4WZCOlaufZLCiG1TxhddHtRHmMhzbSpsOX9Z/xGCdqR4O2XZeBCAAAQgAAEIQAACEIAABCAAAQhAAAIQgAAEIDDcBBDow71+jD7iBDoX6C64agut0p2HFdydCPWKX/NFqdeP0r7iJI+u+LBWY/duk2bx5u3wjPjWY/oDTqBW+DaKv66dRMMI9cqD4bnz3KkaKNCbpGIPI7/DlNHuW0WeN2LgzrodKd5O2QHfGgwPAhCAAAQgAAEIQAACEIAABCAAAQhAAAIQgAAEWhBAoLNFIDDEBNoVvsHlO5Poiq2VLO+kTKWOx1gFC3JPAd997d4lbcaoLva8XaC+vbPO6kO8Exl6twmsW9j6GogFJnC3o24YiV6zoevleV1d393p6xXhTSPhPcCbRcE3mmG7fNst3+39QHsQgAAEIAABCEAAAhCAAAQgAAEIQAACEIAABCCwcQQQ6BvHmp4g0HUCnQjbZqnM3QE2S4vejffaacOb5t0LsBKF7nnRvNbAdPkyTzu1mh8e6PqC0SAENpBAywjsRlbYJ8LtkBsI9IAPlPWKc/9jHCZNvIu11ZybfEQ0XRkE+gZuXLqCAAQgAAEIQAACEIAABCAAAQhAAAIQgAAEINBnAgj0Pi8A3UNgPQQ6EehWhTX7su+2I7m7VbbR2BqJ8SCJ3np+3rmFIxiu1HpWkroQ6IxAeLFrS7YqH/x+gDwPSNPuzqBVRHjYyHL/eMO323iWrebfaBU6rdfZqlILAhCAAAQgAAEIQAACEIAABCAAAQhAAAIQgAAE+kkAgd5P+vQNgXUSWK/YbRWN3kyM69C9Ud2tygZFkres4/CpG2dNevfGaqs1n7ok7utcEapDYPAIhFHnzZ6imvd8D1VQvTCvmTKetlrKcV+B4PLdF+fuaiLQB29fMyIIQAACEIAABCAAAQhAAAIQgAAEIAABCEAAAr0igEDvFVnahcAGEGgtiMMPor6tBpHovoJhJHjQOCuv1cjw4PE2nKdTNzi5dG1bjebnLdVNnuHJUxIC3SUQLHvrXw0jhWOu5W6Rqt0/gyDpHkasazudyfTO5heWfBhWYduiHAQgAAEIQAACEIAABCAAAQhAAAIQgAAEIAABCAw2AQT6YK8Po4NASwLdlr617QVI9HLz9O464EZjChTpDcxUmHmVTd3maqt1O8EHBVqCpwAEBpxA9clo/oyEeYJiLR6kRm34I81dZB3L9IaR6GFn2/6iIc/bZ0YNCEAAAhCAAAQgAAEIQAACEIAABCAAAQhAAALDTACBPsyrx9gh0PI+884QVV1ZA7kcQqJrz01FeoCVaiW761O51zbSqr6XRnDZdlrojC21ILAxBDqPyK6vWf/At5LKge+XGx93CSPUg87L2Hq9k+e1rW/MytELBCAAAQhAAAIQgAAEIAABCEAAAhCAAAQgAAEI9JcAAr2//OkdAl0h0G3t2zIKXUcdUqI7RavzDJGyva5OIKWY2Aj0cF/dZhSuV0pBYHAJtPH4iI1Ab/4UNWsvKKW7thhGnFfKEX0+uJuJkUEAAhCAAAQgAAEIQAACEIAABCAAAQhAAAIQ2EQEEOibaDGZSrQJdFMQBwn0QH0WINEbarZYc/3Wavy17zsmbR3p3/27pVX/0d5dzH4YCbQjyN35NaxTeUDsD2HabinUQ96r3jjyvH7UYcYVdi272VbYPikHAQhAAAIQgAAEIAABCEAAAhCAAAQgAAEIQAAC/SeAQO//GjACCHSNQDclcKgodB15A4nuvGXn1ma69sbz8DTk/NjJnDup07VFoiEI9JFAJ1LY1Kl7aIKfopbS3D93p5lG9YLkee1HSm/St3fCqY/LStcQgAAEIAABCEAAAhCAAAQgAAEIQAACEIAABCDQRQII9C7CpCkIDAqBbgji+jYa3IfuTLoc1GlIyd16vLF6fxfCcLVud1BWjHFAoL8EQjxONRK9Wr7ztO4640o7vmYaifOaOr6TOaHm0AJzN9ro70rSOwQgAAEIQAACEIAABCAAAQhAAAIQgAAEIAABCKyXAAJ9vQSpD4EBJbBeedxIoOt0G7btjUbvML16YKr2IMae9rs/1wFdVIYFgTYIdEMG17TR9EGrvtmq31Zp4ltHnSuE2lZa9RkGWzfaCNMPZSAAAQhAAAIQgAAEIAABCEAAAhCAAAQgAAEIQGCwCSDQB3t9GB0E1kWgN2K52mqr9tt/v7HCqmurA9vVajzrgk1lCAwRgQ4enwYR6I0mHfoojGmg1Xha6fJW9VstzXrrt2qf9yEAAQhAAAIQgAAEIAABCEAAAhCAAAQgAAEIQGB4CCDQh2etGCkEOiKwXmkcXD/ohvTmwwtzY3LosXYY3d4RQCpBIIIEWkWJt0JSX7/+6Q4jrevLhHml1ehq3w8zjvZapDQEIAABCEAAAhCAAAQgAAEIQAACEIAABCAAAQgMMwEE+jCvHmOHQEgCocV0g/Ya129XpFtV1cl4aup02Xh1Mp6Q6CkGgb4S6PKj0mYUev3UO787PXgm653feuv3dXHpHAIQgAAEIAABCEAAAhCAAAQgAAEIQAACEIAABHpCAIHeE6w0CoHBI7BeSdy8fqMb08PrqdDjC9lk6PYGb6kYEQQ2nEDIx8qOK+TDFb5N22C7ijx8+8E411t/wxeJDiEAAQhAAAIQgAAEIAABCEAAAhCAAAQgAAEIQGBDCCDQNwQznUBgMAiE9F5NB9tpG53Wcwdj6mO8BmMjMQoIlNf/OHb6OHdaz7to3WiDTQABCEAAAhCAAAQgAAEIQAACEIAABCAAAQhAAAKbkwACfXOuK7OCQEMC6xXZ3obX21bo+j2yXaH7Zz9BYMgJ9OgR6kE0ejDobo6/m20N+bZg+BCAAAQgAAEIQAACEIAABCAAAQhAAAIQgAAEIBBAAIHOtoBABAn0Whyvu32f4Vp3exFcY6YMgY0gUPOoduFB7bXc7nX7G8GcPiAAAQhAAAIQgAAEIAABCEAAAhCAAAQgAAEIQKC3BBDoveVL6xAYWAJdcF1tzy1UnxiutrlSAQIDRSDEg96Px7wffQ7UujAYCEAAAhCAAAQgAAEIQAACEIAABCAAAQhAAAIQCEUAgR4KE4UgsDkJhPBcGzdxx24N1Jg2bvb0BIFNQ6AiqgfoYUaeb5rtxUQgAAEIQAACEIAABCAAAQhAAAIQgAAEIAABCPScAAK954jpAAKDS2CA/JYIhmtwNwojg0C7BAbow4WPlnYXj/IQgAAEIAABCEAAAhCAAAQgAAEIQAACEIAABKJNAIEe7fVn9hCQAfJcSHT2IwQ2C4EB+mBBoG+WTcU8IAABCEAAAhCAAAQgAAEIQAACEIAABCAAAQhsDAEE+sZwphcIDDSBAXJdSPSB3ikMDgIhCAzQBwryPMR6UQQCEIAABCAAAQhAAAIQgAAEIAABCEAAAhCAAARqCCDQ2RAQgIAhMEDOixWBAAQgsG4CyPN1I6QBCEAAAhCAAAQgAAEIQAACEIAABCAAAQhAAAKRJIBAj+SyM2kIBBNAorMzIACBzUAAeb4ZVpE5QAACEIAABCAAAQhAAAIQgAAEIAABCEAAAhDoDwEEen+40ysEBpoAIn2gl4fBQQACDQggztkaEIAABCAAAQhAAAIQgAAEIAABCEAAAhCAAAQgsF4CCPT1EqQ+BCDQkAAins0BAQiEIYD4DkOJMhCAAAQgAAEIQAACEIAABCAAAQhAAAIQgAAEILARBKFFYgQAACAASURBVBDoG0GZPiAQcQKI9IhvAKYPgQYEEOdsDQhAAAIQgAAEIAABCEAAAhCAAAQgAAEIQAACEBg0Agj0QVsRxgOBCBBAqEdgkZkiBAIIIMzZFhCAAAQgAAEIQAACEIAABCAAAQhAAAIQgAAEIDDoBBDog75CjA8CESGAVI/IQjPNyBBAlkdmqZkoBCAAAQhAAAIQgAAEIAABCEAAAhCAAAQgAIFNRQCBvqmWk8lAAAIQgAAEIAABCEAAAu0QSG6dlckH319iqZTEYht3/KdcKMjit38g+btPtjNcykIAAhCAAAQgEIZALCbxdErKpY09rh9LJqS0uhZmhINTBlaDsxaMBAIQgAAEIACBgSGAQB+YpWAgEIAABCAAAQhAoEpg5LKLZfzeV0liy4zEYvENR1OYm5fFb31XcoePbXjfdAiBjSQw89hr5OI3vVJiqeRGdmv6Ov3Pn5JDf/XyDe+XDlsT2POyv5TMnvOltJZtXZgSfSUQy6SlcHZOzn76i7L4H9/u61i2/Y9rZebRj5RyPi/lYrGvYxmkzouLS5I7dkKKCwtSyuYkf/K0FM6ck8LZc5I7dBRWg7RYm2QssXhcLn77a2TsnleYvbZRX7FkUlLnbZcbH/TY4fn9EYvJxW95lYz/3D2lcObsRqESPWiQ2rlDbnzYr0lpeWXD+qUjCEAAAhCAAAQgEJYAAj0sKcpBAAIQgAAEIACBDSKgMuCKz39IRvdftkE91ndTLpXkxFv+SY79w1v7NgY6hsBGENj+u0+TPS/9i43oqq6P5R/dJD99wm/3pW86bU7gPrd9W2LpFJiGiMD81/5dDvz+n/ZtxKntW+WKL3xYUuft6NsYhqnj7OGjkj9xSorn5iV39Lis3Hir5I7dbeS6fhfnF4ZpOox1wAjEx8fkqhs+I6nt2/oyspse9muSPXS0L32322l8JCNX3fDZvn123fzIJ8nagbvaHTblIQABCEAAAhCAQM8JINB7jpgOIAABCEAAAhCAQHsEdj33mbLrOc9sr1IPSp/97P+Ru/7kBT1omSYhMDgEtj7tiXLhq/+mLwPSaNnbrnt2X/qm0yYE4nG5+ntfkeTWLWAaIgL6PN3+e/9LyvlCX0Y9culFsv+zH5DE5ERf+t8snWoE7PIPb5Tl/9bvn8jKT26R0spK39Z1s3CN2jxUCu//zPtl9B6X92XqN1/zZFm7/c6+9N1up3pYbP+n32+i9fvxdcuv/qas3vKzfnRNnxCAAAQgAAEIQKApAQQ6GwQCEIAABCAAAQgMEIF4JiP3+sH1kpgY7/uoTn/4k3LoBX/X93EwAAj0kgACvZd0h7RtBPpQLhwCfSiXreWgi0vLsvz9H8mZT35eFr7271Ik1XNLZhQQQaCH3wUI9PCsKAkBCEAAAhCAQLQIINCjtd7MFgIQgAAEIACBASagdzDvffkLZOtvPnEgRolAH4hlYBA9JoBA7zHgYWwegT6Mq2buPycCfSiXLvSgiwuLMvflr8vpj3xKlr//49D1KBg9Agj08GuOQA/PipIQgAAEIAABCESLAAI9WuvNbCEAAQhAAAIQGGACM7/ycLnkXa8bmBEi0AdmKRhIDwkg0HsId1ibRqAP5coh0Idy2ToadGl1TVZv/qmc/thnZP7L35DC3HxH7VBp8xJAoIdfWwR6eFaUhAAEIAABCEAgWgQQ6NFab2YLAQhAAAIQgMCAEkhu2yIXv/EVMvnQBwzMCBHoA7MUDKSHBBDoPYQ7rE0j0Idy5RDoQ7ls6x704n99T8587LMyf/3/FY1Q5wsCSgCBHn4fINDDs6IkBCAAAQhAAALRIoBAj9Z6M1sIQAACEIAABAaUwM4/+h3Z/cLnDNToEOgDtRwMpkcEEOg9AjvMzSLQh3L1EOhDuWxdG/Tit74np973UVn4xn9KaW2ta+3S0HASQKCHXzcEenhWlIQABCAAAQhAIFoEEOjRWm9mCwEIQAACEIDAABIYueRC2f+Z90tiemqgRodAH6jlYDA9IoBA7xHYYW4WgT6Uq4dAH8pl6/qg57/273L4b14luSPHut42DQ4PAQR6+LVCoIdnRUkIQAACEIAABKJFAIEerfVmthCAAAQgAAEIDCCBPS/7S9n+O08duJEh0AduSRhQDwgg0HsAddibRKAP5Qoi0Idy2Xoy6NLyitz9tvfJyXd+QErZXE/6oNHBJoBAD78+CPTwrCgJAQhAAAIQgEC0CCDQo7XezBYCEIAABCAAgQEjkNl7gdzjq58wdzUO2hcCfdBWhPH0ggACvRdUh7xNBPpQLiACfSiXrXeDLpVk6bs/lEMv/DtZu+2O3vVDywNJAIEeflkQ6OFZURICEIAABCAAgWgRQKBHa72ZLQQgAAEIQAACA0QgnknLpe99k0w+5BcGaFTVoSDQB3JZGFSXCSDQuwx0MzSHQB/KVUSgD+Wy9XzQ+ZOnTUr3uS99red90cHgEECgh18LBHp4VpSEAAQgAAEIQCBaBBDo0VpvZgsBCEAAAhCAwAARmPmVh8sl73rdAI2odigI9IFdGgbWRQII9C7C3CxNIdCHciUR6EO5bBsz6FJJDj7/pXLmk58XKZc3pk966SsBBHp4/Aj08KwoCQEIQAACEIBAtAgg0KO13swWAhCAAAQgAIEBIZCcmZZ9H3m7jF65f0BGVD8MBPrALg0D6yIBBHoXYW6WphDoQ7mSCPShXLYNHfTJd39Ijr3mrVJaW9vQfuls4wkg0MMzR6CHZ0VJCEAAAhCAAASiRQCBHq31ZrYQgAAEIAABCAwIgd0v+FPZ+czfHZDRBA8DgT7Qy8PgukQAgd4lkJupGQT6UK4mAn0ol23DBz1//Q1yxx/9mZSLxQ3vmw43jgACPTxrBHp4VpSEAAQgAAEIQCBaBBDo0VpvZgsBCEAAAhCAwAAQGN1/qVz2wbdKauf2ARhN4yEg0Ad6eRhclwgg0LsEcjM1g0AfytVEoA/lsvVl0HNf/rocfN7fSHFpuS/902nvCSDQwzNGoIdnRUkIQAACEIAABKJFAIEerfVmthCAAAQgAAEIDACBi97wctly7WMHYCTNh4BAH/glYoBdIIBA7wLEzdYEAn0oVxSBPpTL1rdBn/30F+XIS/5BCufm+jYGOu4dAQR6eLYI9PCsKAkBCEAAAhCAQLQIINCjtd7MFgIQgAAEIACBPhOYetgD5ZJ3vVbio6N9Hknr7hHorRlRYvgJINCHfw27PgMEeteRbkSDCPSNoLy5+jj1gY/LkZe/TsrZ3OaaGLMRBHr4TYBAD8+KkhCAAAQgAAEIRIsAAj1a681sIQABCEAAAhDoM4F9H32nTD7ofn0eRbjuEejhOFFquAkg0Id7/XoyegR6T7D2ulEEeq8Jb872D//Nq+TU+z+2OScX4Vkh0MMvPgI9PCtKQgACEIAABCAQLQII9GitN7OFAAQgAAEIQKCPBHY+83dk9wue08cRtNc1Ar09XpQeTgII9OFct56OGoHeU7y9ahyB3iuym7zdUkkOPv+lcuYTn9vkE43W9BDo4dcbgR6eFSUhAAEIQAACEIgWAQR6tNab2UIAAhCAAAQg0CcCialJufL6T0pq5/Y+jaD9bhHo7TOjxvARQKAP35r1fMQI9J4j7kUHCPReUI1Gm+VcTn72lD+Q5R/eGI0JR2CWCPTwi4xAD8+KkhCAAAQgAAEIRIsAAj1a681sIQABCEAAAhDoE4Fdf/qHsut5z+5T7511i0DvjBu1hosAAn241mtDRotA3xDM3e4Egd5totFqb+22O+RnT/tDKZw5F62Jb9LZItDDLywCPTwrSkIAAhCAAAQgEC0CCPRorTezhQAEIAABCECgDwTG73u1XP7J90gskehD7513iUDvnB01h4cAAn141mrDRopA3zDU3ewIgd5NmtFs6+R7PyJHXvpakVIpmgA20awR6OEXE4EenhUlIQABCEAAAhCIFgEEerTWm9lCAAIQgAAEILDBBOLjY3LJW/5eph7x0A3uef3dIdDXz5AWBp8AAn3w12jDR4hA33Dk3egQgd4NihFvo1yW237zmbL4X9+LOIjhnz4CPfwaItDDs6IkBCAAAQhAAALRIoBAj9Z6M1sIQAACEIAABDaYwMQDf14ue/8/iv5D3rB9IdCHbcUYbycEEOidUNvkdRDoQ7nACPShXLaBG3Tu8FG57bf+WLJ3HR64sTGg8AQQ6OFZIdDDs6IkBCAAAQhAAALRIoBAj9Z6M1sIQAACEIAABDaQQGJyQvZ97J0ydtUVG9hr97pCoHePJS0NLgEE+uCuTd9GhkDvG/r1dIxAXw896noJnPynf5YjL/0HkTJchpUAAj38yiHQw7OiJAQgAAEIQAAC0SKAQI/WejNbCEAAAhCAAAQ2kMB5//MZsut5zxq6u89dRAj0DdwsdNU3Agj0vqEf3I4R6IO7Nk1GNn/9DXLgGc/t29hHLr1I9n/2A6KH5zb6S6OlD/zBcyW1bctGd236K5fLEksmZWTfxZKcnpL07l3mO3PRHvPnsH0V5xfkruf+tcx/7d+HbeiM1yGAQA+/FRDo4VlREgIQgAAEIACBaBFAoEdrvZktBCAAAQhAAAIbRCBz8V7Z96G3SfqC4fuHYxcRAn2DNgvd9JUAAr2v+Aez8z4K9NLqqpx894elXCpJLB4fTD4DNqpYKiWFs+eM7Fy7/c6+ja6fAv3Mxz8rB//8JX2be1DH6T3nS3JmWlI7tsnoFftk/Ofvbf5M7z5voMbZaDArP75Zbn3CbxGFPhSrVT9IBHr4hUOgh2dFSQhAAAIQgAAEokUAgR6t9Wa2EIAABCAAAQhsEIFL3v4amXnMNRvUW2+6QaD3hiutDhYBBPpgrcdAjKaPAv3cF74qd/7/fzEQGBhEewQQ6K15jV55uUw95AEy/ahfkrGrr5T46EjrSn0scdefvFDOfvZLfRwBXXdKAIEenhwCPTwrSkIAAhCAAAQgEC0CCPRorTezhQAEIAABCEBgAwholNX+T713A3rqbRcI9N7ypfXBIIBAH4x1GKhR9FGgL3z9m3LgGc+RcrE4UEgYTGsCCPTWjLwlJn7hvrLjGU+X6Uc+TFTgDeJX9o6DctMjrh3EoTGmFgQQ6OG3CAI9PCtKQgACEIAABCAQLQII9GitN7OFAAQgAAEIQKDHBDTl7qUf+EeZetgDu9pTOZ8XTVO7kV8I9I2kTV/9IoBA7xf5Ae4XgT7AizO4Q0Ogt782sURcJh50f9nzt38uI/suab+BDahx+EWvlFMf/MQG9EQX3SSAQA9PE4EenhUlIQABCEAAAhCIFgEEerTWm9lCAAIQgAAEINBjAlue9Di56PUv62ov+eMn5OznvyI7/+i3u9puq8YQ6K0I8f5mIIBA3wyr2OU5INC7DDQazSHQO1/nxPSk7HzW78m2pz/J3Js+SF/Zg4fl1sc+XYpLy4M0LMbSggACPfwWQaCHZ0VJCEAAAhCAAASiRQCBHq31ZrYQgAAEIAABCPSQQGr7Ntn30XfIyGUXd62XUjYrp/7pI7Lyk5vl4re8SiQW61rbrRpCoLcixPubgQACfTOsYpfngEDvMtBoNIdAX+c6x2Iy9YsPlD0vf4Fk9u5eZ2PdrX7Hs58vc1+8vruN0lpPCSDQw+NFoIdnRUkIQAACEIAABKJFAIEerfVmthCAAAQgAAEI9JCARojvfuFzu9rDwje+KYf/5tWSufACufSf3rChadwR6F1dShobUAII9AFdmH4OC4HeT/pD2zcCvTtLN3rlftn7yhfK+M/dszsNdqGVxf/4tqhELy4sdqE1mtgIAgj08JQR6OFZURICEIAABCAAgWgRQKBHa72ZLQQgAAEIQAACPSIwfp97yaXvfr0kt23pWg+ltazc/tt/LEvf+W+ZfND95LIPvEX0H7k26guBvlGk6aefBBDo/aQ/oH0j0Ad0YQZ7WAj07q1PcuusXPa+N8vY1Vd2r9F1tFQuFuWOZzxX5r/+H+tohaobSQCBHp42Aj08K0pCAAIQgAAEIBAtAgj0aK03s4UABCAAAQhAoBcEYjG55G2vkZnHPLKrrZ/91L/Kwb98mZSzOQR6V8nSGASqBBDo7IY6Agh0NkUHBBDoHUBrUmX85+8tl733jZKYnupuwx22Nn/9DXLHH/1vKRdLHbZAtY0kgEAPTxuBHp4VJSEAAQhAAAIQiBYBBHq01pvZQgACEIAABCDQAwJbnvgY2fvqF0s8k+5a66XVNbnl0U+T7MHDpk0i0LuGloYgUEMAgc6GqCOAQGdTdEAAgd4BtBZVJh94P9n30XeIxGLdb7zNFvOnz8iB33+OrPzopjZrUrwfBBDo4akj0MOzoiQEIAABCEAAAtEigECP1nozWwhAAAIQgAAEukwgnsnIVf/xOUnt2N7Vlk++60Ny5BWvFymXTbsI9K7ipTEIVAgg0NkMdQQQ6GyKDggg0DuAFqLKBS96nuz4w98KUbL3Re5+07vl2Gvf2vuO6GHdBBDo4REi0MOzoiQEIAABCEAAAtEigECP1nozWwhAAAIQgAAEukxg++/9pux5yfO72mo5l5MbH/YEyd99stIuAr2riGkMAhUCCHQ2Qx0BBDqbogMCCPQOoIWoEkul5IrPf0hG77EvROneFlm58Ra59XHX9bYTWu8KAQR6eIwI9PCsKAkBCEAAAhCAQLQIINCjtd7MFgIQgAAEIACBLhJITE7IVTd8RpJbt3SxVZHjr3ubHH/ju2raRKB3FTGNQaBCAIHOZqgjgEBnU3RAAIHeAbSQVSbufx+55F2vleTsTMgavSlWWsvKgd/7X7L4re/1pgNa7RoBBHp4lAj08KwoCQEIQAACEIBAtAgg0KO13swWAhCAAAQgAIEuEYglErL7Rc+VHb//9C61aJsp5wvy4/teI8WFxZp2EehdxUxjEKgQQKCzGeoIINDZFB0QQKB3AK2NKnte9pey/Xee2kaN3hQ99b6PyuEXv7o3jdNq1wgg0MOjRKCHZ0VJCEAAAhCAAASiRQCBHq31ZrYQgAAEIAABCHSJwORDHyCXvOVVkpiZ6lKLtpnDf/33cuoDH69rE4HeVcw0BoEKAQQ6m6GOAAKdTdEBAQR6B9DaqDJ21X7Z95F3SGK6u//d1cYQTNHsXYflpl/69XarUX6DCSDQwwNHoIdnRUkIQAACEIAABKJFAIEerfVmthCAAAQgAAEIdIFAYmpSLnrDy2X6mod1obVqE0v/9X058IznSHFpua5dBHpXUdMYBCoEEOhshjoCCHQ2RQcEEOgdQGujSiwel/P/6k9l5x/9dhu1ul+0XCrJzY98kmTvPNT9xmmxawQQ6OFRItDDs6IkBCAAAQhAAALRIoBAj9Z6M1sIQAACEIAABLpAYOtTniAX/sPfdqGlahOl1TU5+PyXyLnPfTmwXQR6V3HTGAQqBBDobIY6Agh0NkUHBBDoHUBrs8roFftk/2ffL/GRkTZrdrf4sVf/o9z9ln/qbqO01lUCCPTwOBHo4VlREgIQgAAEIACBaBFAoEdrvZktBCAAAQhAAALrJJDetVMuedfrZOxe91hnS7XVz3zyC3Lwf/9NwzYR6F3FTWMQqBBAoLMZ6ggg0NkUHRBAoHcArc0qsURCLnjxn8n2331amzW7W3z5ez+S2657lpTWst1tmNa6RgCBHh4lAj08K0pCAAIQgAAEIBAtAgj0aK03s4UABCAAAQhAYJ0Edv/ln8jOZ//eOluprV5aXpGbf/nJkjt2omG7CPSuIqcxCFQIINDZDHUEEOhsig4IINA7gNZBlckH39/chd7Xr1JJfvKgx0r+7pN9HQadNyaAQA+/OxDo4VlREgIQgAAEIACBaBFAoEdrvZktBCAAAQhAAALrIJC58AK58t8+JbFkch2t1Fc99YGPy5G/fbWUi6WG7SLQu4qcxiBQIYBAZzPUEUCgsyk6IIBA7wBaB1VU9l3x+Q/L6BWXdVC7e1UO/MHzZP6r3+heg7TUVQII9PA4EejhWVESAhCAAAQgAIFoEUCgR2u9mS0EIAABCEAAAusgcPFbXyWzj3vUOlqor1pcWJSbfvHXpXBurmm7CPSuYqcxCFQIINDZDHUEEOhsig4IINA7gNZhFc0EpBmB+vl19z++R4695i39HAJ9NyGAQA+/PRDo4VlREgIQgAAEIACBaBFAoEdrvZktBCAAAQhAAAIdEhi7+kq54nMfFInFOmwhuNrxN75Tjr/u7S3bRKC3REQBCHREAIHeEbbNXQmBvrnXt0ezQ6D3CGxAs5mL9siVX/uXrmcEamcG81+9QQ4+/6VSOHuunWqU3SACCPTwoBHo4VlREgIQgAAEIACBaBFAoEdrvZktBCAAAQhAAAIdEEjOTsul73mDjP/8vTuo3bhKcX5BbnzYE0T/bPWFQG9FiPch0BkBBHpn3DZ1LQT6pl7eXk0Ogd4rsgHtxmJyz299UdK7dm5gp7Vd5Y7dLbf/zv+Utdvu6NsY6LgxAQR6+N2BQA/PipIQgAAEIAABCESLAAI9WuvNbCEAAQhAAAIQ6IDAtut+Q/b+3Qs6qNmkSqkkR176Wjn53o+EaheBHgoThSDQNgEEetvINn8FBPrmX+MezBCB3gOoTZrc+3cvlG3XPXljO/X1dtt1z5bF//h2X8dA58EEEOjhdwYCPTwrSkIAAhCAAAQgEC0CCPRorTezhQAEIAABCECgTQKZPbvl0ve/WfQfxrv5lb/7pNx8zZOluLQcqlkEeihMFIJA2wQQ6G0j2/wVEOibf417MEMEeg+gNmlyyxMfKxe+5sWi8q9fX4df/Go59b6P9qt7+m1CAIEefnsg0MOzoiQEIAABCEAAAtEigECP1nozWwhAAAIQgAAE2iRw0RtfIVue+Jg2a7UufvDPXyJnPv7Z1gWdEgj00KgoCIG2CCDQ28IVjcII9Gisc5dniUDvMtAWzWUu2iv7PvqOvqZxP/WBj8vhv/77jZ04vYUigEAPhckUQqCHZ0VJCEAAAhCAAASiRQCBHq31ZrYQgAAEIAABCLRBQO88v+z9b5bE5EQbtVoXPffF6+Xg814spdXV1oWdEgj00KgoCIG2CCDQ28IVjcII9Gisc5dniUDvMtAQze3/zPtl/D73ClGyN0Xm/s/X5Y5n/ZlIudybDmi1YwII9PDoEOjhWVESAhCAAAQgAIFoEUCgR2u9mS0EIAABCEAAAm0Q2Peht8nkwx7QRo0QRctlue3pz5LF//xuiMLVIgj0tnBRGAKhCSDQQ6OKTkEEenTWuoszRaB3EWbIpva+6q9l229eG7J094stf/9HcuefvFByR451v3FaXBcBBHp4fAj08KwoCQEIQAACEIBAtAgg0KO13swWAhCAAAQgAIGQBGaf8Gi5+M2vDFk6fLGzn/6iHHz+S6Wcy4WvJCII9LZwURgCoQkg0EOjik5BBHp01rqLM0WgdxFmyKa2Xfdk2ft3LwxZuvvFCmfOyR1//HxZ+q/vd79xWlwXAQR6eHwI9PCsKAkBCEAAAhCAQLQIINCjtd7MFgIQgAAEIACBkASu+sanJXPxhSFLhytWXFySnz31D2T15p+Fq+AphUBvGxkVIBCKAAI9FKZoFUKgR2u9uzRbBHqXQLbRzMyjHyF7X/kiSW6dbaNWd4se+ouXyemPfrq7jdLaugkg0MMjRKCHZ0VJCEAAAhCAAASiRQCBHq31ZrYQgAAEIAABCIQgsOP3/4dc8OI/D1GyvSJ3v/ndcuy1b+vorkwEenusKQ2BsAQQ6GFJRagcAj1Ci929qSLQu8cybEujV+6Xi17/Mhm94rKwVbpe7ugrXi8n3vnBrrdLg+sjgEAPzw+BHp4VJSEAAQhAAAIQiBYBBHq01pvZQgACEIAABCDQgsDoFfvk8k++RxKTE11llT95Wm566K9JKZvtqF0EekfYqASBlgQQ6C0RRa9AHwX63Bevlzue/fzoMd8EM0ag92ERYzG59L1vlOlHPLQPndsuT73vo3L4xa/uW/90HEwAgR5+ZyDQw7OiJAQgAAEIQAAC0SKAQI/WejNbCEAAAhCAAASaEIhnMnLB3/6ZbHv6k7vLqVyWo696s5x42/s6bheB3jE6KkKgKQEEOhukjkAfBXrh9Fk59KJXSiyZkFgqxeL4CCz/908ke+ehgeSCQO/Psugd6HoXer++5r70NbnjWd3PWtSv+WyWfhHo4VcSgR6eFSUhAAEIQAACEIgWAQR6tNab2UIAAhCAAAQg0ITA1MMfLJe+541GXHTzK3f4qNz8K0+V0spqx80i0DtGR0UINCWAQGeD1BHoo0BnNZoTyN5xUG665skipdLAoUKg92dJdj3nmbLruc/sT+cisvjN78htT39W3/qn42ACCPTwOwOBHp4VJSEAAQhAAAIQiBYBBHq01pvZQgACEIAABCDQgEBydlou/8R7ZGTfJV1lVM4X5NBfvVzOfOJz62oXgb4ufFSGQEMCCHQ2Rx0BBPrAbgojK697lkh58IaIQO/Pmmx7+pNk7ytf1J/ORWTlRzfJrU/47b71T8fBBBDo4XcGAj08K0pCAAIQgAAEIBAtAgj0aK03s4UABCAAAQhAoAGBbb/1G7LnpX8hsUR3o89XbrzVRCYV5xfWxR6Bvi58VIZAQwIIdDZHHQEE+sBuCgR68NKc+fhn5eCfv2Rg162XA9vy64+Ri970il520bTttZ8dkFse93Qp5/J9GwMd1xNAoIffFQj08KwoCQEIQAACEIBAtAgg0KO13swWAhCAAAQgAIEAAvHRUbnHVz4mmf/H3p1A21WW9+N/bmbIwBCGQEgICZMz1KFK61SnthRr0SJSRXFgLIOggIGIIMYUyiRgUFAQRYQfC4EWBSccsQKKAkYgZCKETGQiuRnvvee/ThD/SALZ5+y9z9ln789dq6uuxfs+7/t8njcuF9+cc8fulrlP/fdi1n8/ZtofAXpaQfsJbF5AgO5lbCIgQC/soxCgJ2PAsQAAIABJREFUb340VQ7QR7zpDbHnNy9v25td88hj8ci7PxR9a9e17Q4O3lRAgJ78VQjQk1tZSYAAAQIECFRLQIBerXnrlgABAgQIENiMQP2T5zt++P2Z2yy99Y54/LRzom/N2tS1BeipCRUgsFkBAbqHsYmAAL2wj0KAvvnRVDlAH/a6/WPvG6+K6Opqy7tdO3NOPPq+j0XPkqVtOd+hmxcQoCd/GQL05FZWEiBAgAABAtUSEKBXa966JUCAAAECBJ4nMGTvCbHv/14X/QYPytSmb926mH7IJ6L79w9lUleAngmjIgQ2ERCgexSbCAjQC/soBOibH02VA/Sh+7089r75mujq368t73bDwsUx86hPRff9D7blfIduXkCAnvxlCNCTW1lJgAABAgQIVEtAgF6teeuWAAECBAgQeK5Av36xxyXnxnbv/sfMXRZddV08ce4FEbVsSgvQs3FUhcDzBQTo3sQmAgL0wj4KAfrmR1PlAH3I+N1jn1u+Ef23GdGWd9vXvTrmnnVeLPl/t7XlfIduXkCAnvxlCNCTW1lJgAABAgQIVEtAgF6teeuWAAECBAgQeI7Adge9M/a4bErmJn2r18S0t78v1s+bn1ltAXpmlAoR+CsBAboHsYmAAL2wj0KAvvnRVDlAHzR6l9jzG5fGkL3Gt+3dzjn1nKjPIGoZ/a3JtnVSnoMF6MlnKUBPbmUlAQIECBAgUC0BAXq15q1bAgQIECBA4M8CA7bdJvb85uWx9StfmrnJwq98I+ZNviTTugL0TDkVI/AXAQG6xyBA75w3IEAXoD9fYNCY0THhqgtjq333attDnnPaObHkBgF62wawmYMF6MmnIUBPbmUlAQIECBAgUC0BAXq15q1bAgQIECBA4M8COx95eIw+46TMPdbOmB1/euchUevpybS2AD1TTsUI/EVAgO4xbCLgE+iFfRQC9M2PpsqfQB88drcYf+UFAvTC/qltz8UE6MndBejJrawkQIAAAQIEqiUgQK/WvHVLgAABAgQIRMSQCeNiz299OQbtOipTj1pvbzzxufNj8bU3Zlq3XkyAnjmpggQ2CgjQPQQBeue8AQG6AP35AgL0zvnz28qbCtCTawvQk1tZSYAAAQIECFRLQIBerXnrlgABAgQIEIiI3c76VOz00cMyt1j9x0di+iEfj95V3ZnXFqBnTqogAQG6N7B5AZ9AL+zLEKAL0AXohf3jWaiLCdCTj0OAntzKSgIECBAgQKBaAgL0as1btwQIECBAoPIC2/zDG2P8FedH1+BBmVrU1q2Pxz56Yqz85W8yrftsMQF6LqyKEvAJdG9gUwEBemFfhQBdgC5AL+wfz0JdTICefBwC9ORWVhIgQIAAAQLVEhCgV2veuiVAgAABAtUW6Ncv9r7xqhj22v0yd3j657+OWcecmsunz+uXFaBnPjIFCWwU8BXuHsImAgL0wj4KAboAXYBe2D+ehbqYAD35OAToya2sJECAAAECBKolIECv1rx1S4AAAQIEKi2w3YHviHGXfTG6+vXL1qGvFo8eemSs+s1vs637nGoC9NxoFa64gAC94g9gc+0L0Av7KAToAnQBemH/eBbqYgL05OMQoCe3spIAAQIECBColoAAvVrz1i0BAgQIEKiswIAdto+X3HlDDNxhZOYGi791U8ydNCWiry/z2s8WFKDnRqtwxQUE6BV/AAL0jnoAAnQBugC9o/7Itu2yAvTk9AL05FZWEiBAgAABAtUSEKBXa966JUCAAAEClRSof+J89Jknx04fOyyX/qe97b2x9rFZudQWoOfKqjgBX+HuDWwq4BPohX0VAnQBugC9sH88C3UxAXrycQjQk1tZSYAAAQIECFRLQIBerXnrlgABAgQIVFJg4KidYt/bvhkDd94x8/4Xff3b8cTZ/5153ecX9An03IkdUFEBn0Cv6OBfrG0BemEfhQBdgC5AL+wfz0JdTICefBwC9ORWVhIgQIAAAQLVEhCgV2veuiVAgAABAtUT6OqKcRefG9u/558y7339vAXx8IGHRc+y5ZnXFqDnTuoAAhsFBOgewiYCAvTCPgoB+uZHs+TGW2POp88u7NzyvNjgsbvF+CsviK323SvPY1609pzTzoklN9waUau17Q4O/msBAXryFyFAT25lJQECBAgQIFAtAQF6teatWwIECBAgUDmB7Q58R4w977PRf9jQzHuff/FXYv5FX8m87uYK+gR6S5gdUkEBAXoFh76llgXoWxJq2z8XoG+eXoDexgC9ry/mnP75ZwJ0P4UREKAnH4UAPbmVlQQIECBAgEC1BATo1Zq3bgkQIECAQKUEBmy3bYz/6gUx7HX7Z973qvt+HzM+fHz0rurOvPbmCgrQW8LskAoKCNArOPQttSxA35JQ2/65AH3z9AL09gXoPUuXx9yzzotlt93Rtj8XDt5UQICe/FUI0JNbWUmAAAECBAhUS0CAXq1565YAAQIECFRKYJcTj4xdTj4685771q2LWUd/Olb85JeZ136hggL0llE7qGICAvSKDTxJuwL0JEptWSNAF6A/X2Dw2NEx/soL2/YV7hsWL4mZR50S3b99oC1/Jhy6eQEBevKXIUBPbmUlAQIECBAgUC0BAXq15q1bAgQIECBQGYEBO2wfr7zvhxFdXZn3vPLue2PmJ05u2afP6w0I0DMfo4IENgoI0D2ETQQE6IV9FAL0zY+myp9AHzR6VEz4+iVtC9DXPjYrHj7wsOhbu66wf26qeDEBevKpC9CTW1lJgAABAgQIVEtAgF6teeuWAAECBAhURmDs5DNih/94b+b91np64pF3fyhW//GRzGu/WEEBeku5HVYhAQF6hYadtFUBelKplq8ToAvQny8waLddY+8bvhr1/9+OnzUPT49H/vVwAXo78F/kTAF68oEI0JNbWUmAAAECBAhUS0CAXq1565YAAQIECFRCYOuX7xv7/u91uXz6fOkt3485p5wV9SC9lT8C9FZqO6tKAgL0Kk07Ya8C9IRQrV8mQN+8eZU/gV7/33z7fPcbUQ8B2/Gz9tEZ8fBBHxSgtwNfgJ6JugA9E0ZFCBAgQIAAgRIKCNBLOFQtESBAgACBKgt0DRoUE668IEa85e+yZ6jVYto7D4n6vyxt9Y8AvdXizquKgAC9KpNuoE8BegNYrV26+qGH4+F/+Y+IWq21Byc4bciEcbHPrddG/+HDEqzOdkmVA/Rhr9s/9r7xqlz+0mSSKRX5TSa5f1nX+AR68skK0JNbWUmAAAECBAhUS0CAXq1565YAAQIECJReYPjf/23sdd3UXPp86vrvxuOnfz6X2lsqKkDfkpB/TqA5AQF6c26l3tXmAH39E09G76rVEX29pWZutLn+24yI5XfcFU+c89+Nbm3JegF6S5g3OWT4Aa+Nva7/SnsOj4hVv/ltPHrIJ9p2voM3LyBAT/4yBOjJrawkQIAAAQIEqiUgQK/WvHVLgAABAgRKLTBol51jwtWXxFYv2TvzPmu9vfHA/v8QvStWZl47SUEBehIlawg0LiBAb9ys9DvaGKAvvfWOmH3CxNITl7FBAXp7prrtu94a4796QXsOj4inf3p3PPbh/2zb+Q7evIAAPfnLEKAnt7KSAAECBAgQqJaAAL1a89YtAQIECBAotcCupxwTo07I51NAC6/8Zsw796K2+QnQ20bv4JILCNBLPuBm2mtjgL7iJ7+IGR89qZBfUd4MZZX2CNDbM+2Rh74ndv+vz7bn8IhYdtsdMet4f+mlbQN4gYMF6MknIkBPbmUlAQIECBAgUC0BAXq15q1bAgQIECBQWoGh+79i4yeQBu60Q+Y9rnlkRsz42Imxfu6TmddOWlCAnlTKOgKNCQjQG/OqxOo2BuhP3/WrmPGxk6L+rSd+OktAgN6eeY064eOx6ynHtufwiFhw+dfjyfMua9v5Dt68gAA9+csQoCe3spIAAQIECBColoAAvVrz1i0BAgQIECitwN43XhXD/vZvculv7qQpsfjaG3OpnbSoAD2plHUEGhMQoDfmVYnVAvRKjDnrJgXoWYsmqzfm3M/Ejh/692SLc1j1xOfOj0VXX59DZSXTCAjQk+sJ0JNbWUmAAAECBAhUS0CAXq1565YAAQIECJRSYMSbD4g9v3FpRFdX5v2t+s3vYubRn4qepcszr91IQQF6I1rWEkguIEBPblWZlQL0yow6y0YF6FlqJq81/soLY9t3viX5hoxXzjru9Fj2vz/IuKpyaQUE6MkFBejJrawkQIAAAQIEqiUgQK/WvHVLgAABAgRKKbDPrdfG0P1ennlv9a/QnXPyZ2PpLd/PvHajBQXojYpZTyCZgAA9mVOlVgnQKzXurJoVoGclmbzOVntPiN0vODu2fuVLk2/KcOXaGbNj9icnxeo//DHDqkplISBAT64oQE9uZSUBAgQIECBQLQEBerXmrVsCBAgQIFA6ge0OemfscdmUXPqqB+ePn3p29K1bn0v9RooK0BvRspZAcgEBenKryqwUoFdm1Fk2KkDPUjNZreEHvDbGnvfZGDxmdLINGa/qvu8PMfvkSbFuzhMZV1YurYAAPbmgAD25lZUECBAgQIBAtQQE6NWat24JECBAgECpBLoGD4pdP3Vc7HzkhzLvq9bbF9Pe8q+x7vF5mddupqAAvRk1ewhsWUCAvmWjyq0QoFdu5Fk0LEDPQrGxGiMPeXfsfv7nGtuU4eoVP/55zPjoSRlWVCorAQF6ckkBenIrKwkQIECAAIFqCQjQqzVv3RIgQIAAgVIJ9N9mRIw557TY/j3/lHlfS7/7vY1fyxm1Wua1myk44i1/98zveW/hz7L/+UHMOv4zhTFoYeuOqpCAAL1Cw07aqgA9qZR1zxEQoLf+OYz5/Omx4+GHtP7gP5+48MpvxrxzL2rb+Q5+YQEBevLXIUBPbmUlAQIECBAgUC0BAXq15q1bAgQIECBQKoEBI7eLsZPPiG3/8R8y72vlr++LxV//dvR2r47+w4ZmXj9pwfrXxw/YbpvY/j3/HCPeckDSbZms61m6PBZffX2s+t0fov/QxgxqfX3R/dsHomfpskzuogiBvAQE6HnJdnBdAXoHD699Vxegt95+75u+HsNeu1/rD/7ziXM+fXYsufHWtp3v4BcWEKAnfx0C9ORWVhIgQIAAAQLVEhCgV2veuiVAgAABAqUSyDNALxVUm5pZ9ZvfxaOHfLxNpzuWQDIBAXoyp0qtEqBXatxZNStAz0oyWZ1Bu+0ae994ZQwavUuyDTmseuyDx8bTv/i/HCormVZAgJ5cUICe3MpKAgQIECBAoFoCAvRqzVu3BAgQIECgVAIC9GKPc+kt34/ZJ55R7Eu6XeUFBOiVfwKbAgjQPYomBAToTaCl2LLdgW/f+PvP+w3dOkWV5rduWLAoZh71qej+/UPNF7EzNwEBenJaAXpyKysJECBAgACBagkI0Ks1b90SIECAAIFSCQjQiz3Opbd8L2afeGaxL+l2lRcQoFf+CWwKIED3KJoQEKA3gZZiy26f+3TsdMQHUlRIt/Xpn94ds0/5bPQ8tTRdIbtzERCgJ2cVoCe3spIAAQIECBColoAAvVrz1i0BAgQIECiVgAC92OMUoBd7Pm73jIAA3UvYRECA7lE0ISBAbwKt2S1dXfGyn94Sg8eNabZC6n0Lv3JtzJt8ceo6CuQjIEBP7ipAT25lJQECBAgQIFAtAQF6teatWwIECBAgUCoBAXqxxylAL/Z83O4ZAQG6l7CJgADdo2hCQIDeBFqTWwbtOipe9vPbomvggCYrpN9W//r25Xf8JH0hFXIREKAnZxWgJ7eykgABAgQIEKiWgAC9WvPWLQECBAgQKJWAAL3Y4xSgF3s+bveMgADdS9hEQIDuUTQhIEBvAq3JLTt+5NAYc/apTe7OZttDf/8vsX7uk9kUUyVzAQF6clIBenIrKwkQIECAAIFqCQjQqzVv3RIgQIAAgVIJCNCLPU4BerHn43bPCAjQvYRNBAToHkUTAgL0JtCa2NLVv1/sfdPXY+jfvLKJ3dls2bDoqZj2tvdG79MrsymoSuYCAvTkpAL05FZWEiBAgAABAtUSEKBXa966JUCAAAECpRIQoBd7nAL0Ys/H7Z4REKB7CZsICNA9iiYEBOhNoDWxZcj43eOld323iZ3ZbVl68+0x59NnR62nJ7uiKmUqIEBPzilAT25lJQECBAgQIFAtAQF6teatWwIECBAgUCoBAXqxxylAL/Z83O4ZAQG6l7CJgADdo2hCQIDeBFoTW3Y+6vAYPfGkJnZmt2XGx0+OFT/8aXYFVcpcQICenFSAntzKSgIECBAgQKBaAgL0as1btwQIECBAoFQCAvRij1OAXuz5uN0zAgJ0L2ETAQG6R9GEgAC9CbQGt/QfMTz2+s5XY+uX7dPgzuyW19avjwde/Q5f354daS6VBOjJWQXoya2sJECAAAECBKolIECv1rx1S4AAAQIESiUgQC/2OAXoxZ6P2z0jIED3EjYREKB7FE0ICNCbQGtwy4g3HxB7XntZg7uyXb720Rkx7R3/nm1R1TIXEKAnJxWgJ7eykgABAgQIEKiWgAC9WvPWLQECBAgQKJWAAL3Y4xSgF3s+bveMgADdS9hEQIDuUTQhIEBvAq2BLf2HDY09vnxejHjzGxrYlfHSWi0WXvGNmDflSxkXVi5rAQF6clEBenIrKwkQIECAAIFqCQjQqzVv3RIgQIAAgVIJCNCLPU4BerHn43bPCAjQvYRNBAToHkUTAgL0JtAa2DL8Da+J8VdeGP2HD2tgV7ZL+9asiekfODq6738w28KqZS4gQE9OKkBPbmUlAQIECBAgUC0BAXq15q1bAgQIECBQKgEBerHHKUAv9nzc7hkBAbqXsImAAN2jaEJAgN4EWsItXf37x17fviKGvf7VCXfks6z7vj/EI+89Ip/iqmYqIEBPzilAT25lJQECBAgQIFAtAQF6teatWwIECBAgUCoBAXqxxylAL/Z83O4ZAQG6l7CJgADdo2hCQIDeBFrCLSMPeXeMnXxmdA0ckHBHPsvmX/LVmH/hFfkUVzVTAQF6ck4BenIrKwkQIECAAIFqCQjQqzVv3RIgQIAAgVIJCNCLPU4BerHn43bPCAjQvYRNBAToHkUTAgL0JtASbnnJ966PrV62T8LV+SzreWppzPj4J319ez68mVcVoCcnFaAnt7KSAAECBAgQqJaAAL1a89YtAQIECBAolYAAvdjjFKAXez5u94yAAN1L2ERAgO5RNCEgQG8CLcGWnY/5SIw+/YQEK/NdsvyOn8TMoz8dUavle5DqmQgI0JMzCtCTW1lJgAABAgQIVEtAgF6teeuWAAECBAiUSkCAXuxxCtCLPR+3e0ZAgO4lbCIgQPcomhAQoDeBtoUtQ/aeEPvcfHX0Hz4s++INVpz9yUmx9ObbG9xlebsEBOjJ5QXoya2sJECAAAECBKolIECv1rx1S4AAAQIESiUgQC/2OAXoxZ6P2z0jIED3EjYREKB7FE0ICNCbQHuRLfXfdz7hqotjxFsOyLZwE9XWPPxYzDjihFj/5IImdtvSDgEBenJ1AXpyKysJECBAgACBagkI0Ks1b90SIECAAIFSCQjQiz1OAXqx5+N2zwgI0L2ETQQE6B5FEwIC9CbQXmTLTh//YOw26eRsizZZ7cnzL48Fl32tyd22tUNAgJ5cXYCe3MpKAgQIECBAoFoCAvRqzVu3BAgQIECgVAIC9GKPU4Be7Pm43TMCAnQvYRMBAbpH0YSAAL0JtBfYMvJ9B8XuF5ydXcEUlfrWrouH/+U/Yu30mSmq2NpqAQF6cnEBenIrKwkQIECAAIFqCQjQqzVv3RIgQIAAgVIJ9N9mRIydcmZs989vL1VfZWlm2e0/ilnHnlqWdvRRUgEBekkHm6YtAXoavcruFaBnM/pt3/mWGHfp5Og3ZEg2BVNWWXLDrfH4Z86NWm9vykq2t1JAgJ5cW4Ce3MpKAgQIECBAoFoCAvRqzVu3BAgQIECgVAJdA/rH2C9OipGHvLtUfZWlme7fPRCP/NtHytKOPkoqIEAv6WDTtCVAT6NX2b0C9PSjr/++8z2vuTSiqyt9sYwqPPKeD0f3/Q9mVE2ZVgkI0JNLC9CTW1lJgAABAgQIVEtAgF6teeuWAAECBAiUUmDADttHv0EDC/UvXLOC7lu3PvoPGxo7HPpvsfMxrQ2j619XOvdz58eah/4U/YZu3VBLfWvWRs+yFRG1WkP7LCbQagEBeqvFO+A8AXoHDKl4VxSgp5vJNm9/U0y46qJC/W+5lb++L6YfemS6xuxui4AAPTm7AD25lZUECBAgQIBAtQQE6NWat24JECBAgACBDhUY8aY3xJ7XXtbSf7G89Lvfi9knndmhYq5NIJmAAD2ZU6VWCdArNe6smhWgNy858pB/jbGTJ0bXwIHNF8l4Z62vL6a//xOx6p77M66sXCsEBOjJlQXoya2sJECAAAECBKolIECv1rx1S4AAAQIECHSowPA3vCb2vPbyqP9Lrlb9PHXdTfH4xMmtOi6Xc+r/Ur6rX1e08nPw9S+e7f7dg7Hm0Rm59KRotgIC9Gw9S1FNgF6KMba6CQF64+L9tt4qdvzw+2P0ace39C8IJrmpX0OTRKm4awToyWcjQE9uZSUBAgQIECBQLQEBerXmrVsCBAgQIECgQwUE6I0Prv618/tN+2XjGzPYsX7+wnjo9f+UQSUl8hZoa4B+970x/QNH5d2i+o0KCNAbFbM+IgTojT2DEW98fYz6z4/FsNe/urGNLVjds3xFzDrm1Fh5970tOM0ReQgI0JOrCtCTW1lJgAABAgQIVEtAgF6teeuWAAECBAgQ6FABAXrjgxu4047xinvuaMun2lY/MC0ePuiDjV/ajpYLtDNA/8s76dcv6t9c4OevBWq1WkT9/1r908YAfcVdv4yZHz0p6l8f7aezBAToyeY1aLddY+ejDo8dDz8k2YY2rFr0teviiXMuaMPJjsxKQICeXFKAntzKSgIECBAgQKBaAgL0as1btwQIECBAgECHCgjQGx+cAL1xsyruaGeAXveubdgQvd2r2xMUF3zg/QYPjg0LF8f8i74SS2/9futu28YAfdltd8as4z/Tul6dlJmAAP2FKftttVVs8w9/Hzsd+aEYut/LMzPPo1DPkmUbvxlkzSOP5VFezRYJCNCTQwvQk1tZSYAAAQIECFRLQIBerXnrlgABAgQIEOhQAQF644MToDduVsUd7Q7Qq2jeaM+LrvpWPPH5Cxvd1vz6Ngbo9U/cd//2gehdsyairw2fvm9erTA7B2y3TSy+9sZY8v9ua+md2hqg33BrzDn17Jb2+0KHdQ0YEIN2HRWDx42JIXuOi61euk8Me93fxKBdd46ugQMLcccXu8Ss406PZf/7g8Lf0wVfXECAnvyFCNCTW1lJgAABAgQIVEtAgF6teeuWAAECBAgQ6FABAXrjgxOgN25WxR0C9OJPffE3b4y5Z05p3UXbGaC3rstSn/T0T++Oxz78ny3tsZ0Beu/TK2Pef10a/bfeuqU9P/ewroEDYtDY0dF/+LCof0371i/ZK7oGDWrbfZo5eNU998djhx8XfWvWNrPdngIJCNCTD0OAntzKSgIECBAgQKBaAgL0as1btwQIECBAgECHCgjQGx+cAL1xsyruEKAXf+oC9OLPqGg3XHrL92L2iWe29FrtDNBb2miJD3v0fR+LVffeX+IOq9OaAD35rAXoya2sJECAAAECBKolIECv1rx1S4AAAQIECHSogAC98cEJ0Bs3q+IOAXrxpy5AL/6MinZDAXrRJlL8+yy49Gvx5H9fXvyLumEiAQF6IqaNiwToya2sJECAAAECBKolIECv1rx1S4AAAQIECHSogAC98cEJ0Bs3q+IOAXrxpy5AL/6MinZDAXrRJlLs+6x+6E/x6L9/IvpWry72Rd0usYAAPTGVAD05lZUECBAgQIBAxQQE6BUbuHYJECBAgACBzhQQoDc+NwF642ZV3CFAL/7UBejFn1HRbihAL9pEinufvu7VMf2Dx0b37x4o7iXdrGEBAXpyMp9AT25lJQECBAgQIFAtAQF6teatWwIECBAgQKBDBQTojQ9OgN64WRV3CNCLP3UBevFnVLQbCtCLNpGC3qevL+add1ksnHpNQS/oWs0KCNCTywnQk1tZSYAAAQIECFRLQIBerXnrlgABAgQIEOhQAQF644MToDduVsUdAvTiT12AXvwZFe2GAvSiTaSY91n0teviiXMuKObl3CqVgAA9OZ8APbmVlQQIECBAgEC1BATo1Zq3bgkQIECAAIEOFRCgNz44AXrjZlXcIUAv/tQF6MWfUdFuKEAv2kSKd58VP/hpzDzutKit31C8y7lRagEBenJCAXpyKysJECBAgACBagkI0Ks1b90SIECAAAECHSogQG98cAL0xs2quEOAXvypC9CLP6Oi3VCAXrSJFOs+a2fOiT+97b1R6+sr1sXcJjMBAXpySgF6cisrCRAgQIAAgWoJCNCrNW/dEiBAgAABAh0qIEBvfHAC9MbNqrhDgF78qQvQiz+jot1QgF60iRTnPuvmPBGPHf6fsW7248W5lJtkLiBAT04qQE9uZSUBAgQIECBQLQEBerXmrVsCBAgQIECgQwUE6I0PToDeuFkVdwjQiz91AXrxZ1S0GwrQizaRYtxn7YzZMeeTk6L7D38sxoXcIjcBAXpyWgF6cisrCRAgQIAAgWoJCNCrNW/dEiBAgAABAh0qIEBvfHAC9MbNqrhDgF78qQvQiz+jot1QgF60ibT/PmsfmxWPf+bcWHXP/e2/jBvkLiBAT04sQE9uZSUBAgQIECBQLQEBerXmrVsCBAgQIECgQwUE6I0PToDeuFkVdwjQiz91AXrxZ1S0GwrQizaR9t6n/nXts0+aFN33P9jeizi9ZQIC9OTUAvTkVlYSIECAAAEC1RIQoFdr3rolQIAAAQIEOlRAgN6fuU1EAAAgAElEQVT44ATojZtVcYcAvfhTF6AXf0ZFu6EAvWgTad996l/bPuOjJ/md5+0bQVtOFqAnZxegJ7eykgABAgQIEKiWgAC9WvPWLQECBAgQINChAgL0xgcnQG/crIo7BOjFn7oAvfgzKtoNBehFm0h77rPihz+LGUeeEtHX154LOLVtAgL05PQC9ORWVhIgQIAAAQLVEhCgV2veuiVAgAABAgQ6VECA3vjgBOiNm1VxhwC9+FMXoBd/RkW7oQC9aBNp7X36Vq+JxdfeGE+ef3nUenpae7jTCiEgQE8+BgF6cisrCRAgQIAAgWoJCNCrNW/dEiBAgAABAh0qIEBvfHAC9MbNqrhDgF78qQvQiz+jot1QgF60ibTuPvXfdz7/kitj6c23t+5QJxVOQICefCQC9ORWVhIgQIAAAQLVEhCgV2veuiVAgAABAgQ6VECA3vjgBOiNm1VxhwC9+FMXoBd/RkW7oQC9aBNpzX2W3f7DWHDZ12PNtEdac6BTCisgQE8+GgF6cisrCRAgQIAAgWoJCNCrNW/dEiBAgAABAh0qIEBvfHAC9MbNqrhDgF78qQvQiz+jot1QgF60ieR7n/Xz5seCL18dT33rpnwPUr1jBAToyUclQE9uZSUBAgQIECBQLQEBerXmrVsCBAgQIECgQwUE6I0PToDeuFkVdwjQiz91AXrxZ1S0GwrQizaRfO5TW78+Fl75rVj8jRtiw8LF+RyiakcKCNCTj02AntzKSgIECBAgQKBaAgL0as1btwQIECBAgECHCgjQGx+cAL1xsyruEKAXf+oC9OLPqGg3FKAXbSLZ3mfDgkWx/I6fxOJrb4y1M+dE1GrZHqBaxwsI0JOPUICe3MpKAgQIECBAoFoCAvRqzVu3BAgQIECAQIcKCNAbH5wAvXGzKu4QoBd/6gL04s+oaDcUoBdtItncpx6cr7z73lhw+ddj3aw5Uevty6awKqUTEKAnH6kAPbmVlQQIECBAgEC1BATo1Zq3bgkQIECAAIEOFRCgNz44AXrjZlXcIUAv/tQF6MWfUdFuKEAv2kSavE+tFn1r18Xqhx6OFT/+eaz44c9i7WOzmixmW5UEBOjJpy1AT25lJQECBAgQIFAtAQF6teatWwIECBAgQKBDBQTojQ9OgN64WRV37PCBf4uxUyZVsfWO6bn++43nfva/Wnfffv3ilff9IAaM3L51ZzopUwEBeqacLS9W/93ma2c+Hit+9LNYfuddsfqBaS2/gwM7W2BjgH7bN2OrffZsSyPT3vbejvnLHvUAfd9br42tXrpPW6z+9I+Hxpo/PdqWsx1KgAABAgQIEHgxAQG690GAAAECBAgQ6AABAXrjQxKgN25WxR2jjj0idj3t+Cq23hE91/r6YsGXror5F13RuvsK0FtnndNJAvScYHMsu2Hh4nj65/8XK3/5f/H0L/4vepYsy/E0pcsuUA/QX/azW2PgqJ3a0mqnBegv++ktMWj0Lm2x+tM/HRprpgnQ24LvUAIECBAgQOBFBQToHggBAgQIECBAoAMEtnnbm2LC1y9u6U1X/PgXMeOjJ7b0zCwP6z9063jVtF9mWTJxrfXz5sdDBxyYeL2FbRTo6oqt9pkQXYMHR1dXVxsv4uhNBLq6YsPiJVH/8xS1WkuB9p9xb3QN6N/SMx2WnUD992RP/8BR2RVMUGnA9tvGvv97XdtCqARXbPuSWm9v1IPytY/MiLWz5sSG+Qtj7WOzN/7nnqXLoq97TdR6etp+TxfofIH6p6r3uGRybPP2N0X9P7fyp2fJ0njo7w+KvtVrWnls02d1DRgQ4y45N7Z951vbYLUs/vjmf43elauavr+NBAgQIECAAIG8BAToecmqS4AAAQIECBDIUGDQbrvE7uedFX1r1kZf9+oMK2++VP1TKIuvvSGW3npH7mflecCoEz4e0dMbtRaGb139+8eq3/wuVt17f56tqU2AQI4C2x30zhi8+25R6+3L8RSl8xDoN2hgLL/jrljzyGN5lH/RmkP3f0UM//u/jejri/q3J1T9p7ahJ+phYu+KlVEPz+shWc+y5VH/ivaepcs3/m8aPwTyEhi4844xeNzY6D98aF5HbFK31tMbGxY9FWumPdKyM7M4aOBOO8TgPepWw7Iol6hG/b8TehY9Fav/2FlWiZqzi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wJYE+g8dGsPf9Prot9WQLS1t7J/39sXqaY/E2ukzG9vXotVbv+plMWTCuExOq/X0xKp7fx8b5i/MpJ4iBAgQIECAAAECBAgQIECgaAIC9KJNxH0IECBAgAABAgQIEKiswEt/dFMM2Wt8Zft/ocZ7u7tj7plTYunNt6eyGX7Aa2PcRZ+PgaN2SlVnc5tX3ff7mHH48VG/a9F+dj/vszHy/e/J5FpZzeLFLrPLKcfEqGM+El0DB2Zy55YWqdWib+26qPX1Rt/Tq2LDkmWxbtbjseZPj8bTv/xNrP7DH1t6HYcRIECAAAECBAgQIECAQOMCAvTGzewgQIAAAQIECBAgQIBALgIC9M2zZhXa5hmg10PTBZd8NRZ8+epc3kaaogL0NHrZ7u1bszbWP/FkrPrN7+KpG28VqGfLqxoBAgQIECBAgAABAgQyERCgZ8KoCAECBAgQIECAAAECBNILCNA3b9gJAXr95msefixmHvPpWDdzTvrHkGEFAXqGmFmWqtVi/fxFsfIXv46FV36rsL8CIMuW1SJAgAABAgQIECBAgEAnCAjQO2FK7kiAAAECBAgQIECAQCUEBOibH3OnBOj13w+++OrvxBPnXlio9ypAL9Q4NnuZ2oYNsfqhh2Ph1Gti+Z13Ff/CbkiAAAECBAgQIECAAIESCwjQSzxcrREgQIAAAQIECBAg0FkCAvTODtDrt18/d17MOn5idN//YGEenwC9MKPY4kVqPb2x+sE/xfyLpsbTP/v1FtdbQIAAAQIECBAgQIAAAQLZCwjQszdVkQABAgQIECBAgAABAk0JCNA3z9Ypn0DfePu+vlhy8+0x55SzmnoDeWwSoOehmm/NvnXrY8Wdd8UTky+ODfMX5nuY6gQIECBAgAABAgQIECDwVwICdA+CAAECBAgQIECAAAECBREQoG9+EB0VoEfEhqeWxJxTPhdP//RXhXhZAvRCjKGpS3KpRVMAACAASURBVKx7fF7Mv3BqLP3u95rabxMBAgQIECBAgAABAgQINC4gQG/czA4CBAgQIECAAAECBAjkIiBA3zxrpwXoUavFstt/FLOOOy2Xd9JoUQF6o2LFWt+3dl0s+c53Y+5Z5xXrYm5DgAABAgQIECBAgACBkgoI0Es6WG0RIECAAAECBAgQINB5AgL0kgToEdGzfEXMnTQllt12Z9sfogC97SNIfYFab1+s+MFdG7/ZoP4XSvwQIECAAAECBAgQIECAQH4CAvT8bFUmQIAAAQIECBAgQIBAQwIC9M1zddwn0P/cxspf3RPTDzu6oTeQx2IBeh6qbahZq0X9Tc3+1Of8XvQ28DuSAAECBAgQIECAAIHqCAjQqzNrnRIgQIAAAQIECBAgUHABAXq5AvS+1WviyfMui0VXX9/WlydAbyt/tof/OUSfeeSnfBI9W1nVCBAgQIAAAQIECBAg8BcBAbrHQIAAAQIECBAgQIAAgYIICNDLFaDXu1n9wLSYfuhRbQ07BegF+QOe1TWE6FlJqkOAAAECBAgQIECAAIHNCgjQPQwCBAgQIECAAAECBAgURECAXr4AvbZhQyyYek3Mv2Bq216ZAL1t9LkdXP+d6Mtu+V7MPvmzuZ2hMAECBAgQIECAAAECBKoqIECv6uT1TYAAAQIECBAgQIBA4QQE6OUL0OsdrZv1eMz4xMmxdvrMtrw5AXpb2HM/tG/d+lh05TfjyfMvz/0sBxAgQIAAAQIECBAgQKBKAgL0Kk1brwQIECBAgAABAgQIFFpAgF7OAL3+aeGnrrsp5k6a0pb3J0BvC3tLDt0wf2HMOf3cePqnv2rJeQ4hQIAAAQIECBAgQIBAFQQE6FWYsh4JECBAgAABAgQIEOgIAQF6OQP0elcbFiyK2Z+cFCvvvrflb1GA3nLylh646r7fx4zDj4/e7u6WnuswAgQIECBAgAABAgQIlFVAgF7WyeqLAAECBAgQIECAAIGOExCglzdAj1otlt3+o5h13Gktf5cC9JaTt/TAWk9PLL76O/HEuRe29FyHESBAgAABAgQIECBAoKwCAvSyTlZfBAgQIECAAAECBAh0nIAAvcQBekT0LF+x8Wvcl912Z0vfpgC9pdxtOayd33DQloYdSoAAAQIECBAgQIAAgRwFBOg54ipNgAABAgQIECBAgACBRgSyDtBrGzbEgqnXxPwLpjZyjdKuHX7Aa2PcRZ+PgaN2aluPK391T0w/7OiWni9Aj1hywy0x59RzMnff+lUviyETxsXWr3hJDN59TGz90r1jwI47RNeA/pmf9aIF2/gNB61t1GkECBAgQIAAAQIECBDIX0CAnr+xEwgQIECAAAECBAgQIJBIQICeiKnpRUUI0PtWr4knz7ssFl19fdN9NLpRgJ5fgL65WQzcZecY+d5/ie3f808xePy46Orfr9GRNbW+Xd9w0NRlbSJAgAABAgQIECBAgECBBQToBR6OqxEgQIAAAQIECBAgUC0BAXq+8y5CgF7vcPUD02L6oUdFb3d3vg3/uboAvbUB+nOHOuLNb4hdTz0+tn7ZPhFdXbnPe8VPfhEzjjgx93McQIAAAQIECBAgQIAAgTILCNDLPF29ESBAgAABAgQIECDQUQIC9HzHVZQAvdVfrS9Ab1+A/uyL3vmYj8TORx4eA7bfNtdH3rvi6Zg76b9i6a3fz/UcxQkQIECAAAECBAgQIFBmAQF6maerNwIECBAgQIAAAQIEOkpAgJ7vuIoSoNe7XDfr8ZjxiZNj7fSZ+TYdEQL09gfo9SEPf/1rYswXPhND9twjv5nXfxf6bXfGrBMm5neGygQIECBAgAABAgQIECi5gAC95APWHgECBAgQIECAAAECnSMgQM93VkUK0Gu9ffHUdTfF3ElT8m1agL7Rd8kNt8ScU8/J3XpLBwzZa3zscekXY6uX7LWlpU3/8/Xz5ses406P7vsfbLqGjQQIECBAgAABAgQIEKiygAC9ytPXOwECBAgQIECAAAEChRIQoOc7jiIF6PVONyxYFLM/OSlW3n1vro37BHpxAvT6oEe85e9i9ylnxsBdds5l7rWenlh05bdi3pQv5VJfUQIECBAgQIAAAQIECJRdQIBe9gnrjwABAgQIECBAgACBjhEQoOc7qqIF6NHXF0tuvj3mnHJWro0L0IsVoNeHvcMH3xejTzs++o8Ynsvsu3/7h3jk4CNyqa0oAQIECBAgQIAAAQIEyi4gQC/7hPVHgAABAgQIECBAgEDHCAjQ8x1V4QL0iOhZsjQe/8wXYvmdd+XWvAC9eAF6fdjjLjwntnvPP0dX/36Zz75n+YqYO3FyLLv9h5nXVpAAAQIECBAgQIAAAQJlFxCgl33C+iNAgAABAgQIECBAoGMEBOj5jqqIAXrUarHix7+IGR87KbfmBejFDNDrvw99wpUXxuA9xmY/+76+WPytm2LupCnZ11aRAAECBAgQIECAAAECJRcQoJd8wNojQIAAAQIECBAgQKBzBATo+c6qkAF6RPQ+vTLmTb4knrr+5lwABOjFDNDrwx59+gmx0yc+GF0DBmQ+e1/jnjmpggQIECBAgAABAgQIVERAgF6RQWuTAAECBAgQIECAAIHiCwjQ851R1gH66ocejkG77BQDRm6f+uKr7vt9zDj8+Ojt7k5d6/kFBOjFDdAHj989Jnztohgyflzmc9+wYFHM/uSkWHn3vZnXVpAAAQIECBAgQIAAAQJlFhCgl3m6eiNAgAABAgQIECBAoKMEBOj5jivrAH3lr+6J9fMXxsiDD4zol+73WPetXRcLLvlqLPjy1ZkjCNCLG6DXhz32CxNjh8MOTv2Gnv9w6m9q/kVXxMIrvpH5m1KQAAECBAgQIECAAAECZRYQoJd5unojQIAAAQIECBAgQKCjBATo+Y4rjwD9yfMvjz0unRyDxoxOffk1Dz8WM4/5dKybOSd1recWEKAXO0Df5u1vivqMsvgmg+c/nCU3/U/MOeWsTN+TYgQIECBAgAABAgQIECi7gAC97BPWHwECBAgQIECAAAECHSMgQM93VHkE6NMPOzp2O/Pk2PGIQ1P/HutaT08svvo78cS5F2YKIUAvdoBeH/Y+N18dQ1/9qkznXi/m96BnTqogAQIECBAgQIAAAQIVEBCgV2DIWiRAgAABAgQIECBAoDMEBOj5zimvAL3+e6zHTz0/ttp3z9QNrJ87L2YdPzG6738wda1nCwjQix+gjz7zk7HTEYdF14D+mc29XmjD/IUx64SJseqe+zOtqxgBAgQIECBAgAABAgTKLCBAL/N09UaAAAECBAgQIECAQEcJCNDzHVdeAXr91qOOPSJGnXhk9BsyOF0TfX2x5ObbM/3abQF68QP07Q58R4yZPDEGbLtNuvfzvN29K1fF3DO+GEtv/X6mdRUjQIAAAQIECBAgQIBAmQUE6GWert4IECBAgAABAgQIEOgoAQF6vuPKM0DvP3RoTLj20hj2mv1SN9GzZGk8/pkvxPI770pdq15AgF78AL3+LQZ7Xv2lGDxuTCYzf7ZIbcOGWDD1mph/wdRM6ypGgAABAgQIECBAgACBMgsI0Ms8Xb0RIECAAAECBAgQINBRAgL0fMeVZ4Bev/kOHzg4Rk88MfqPGJ6ukVotVvz4FzHjYyelq/Pn3QL04gfo9VHt+c3LY8Sb3pDJzJ9bZMkNt8ScU8/JvK6CBAgQIECAAAECBAgQKKuAAL2sk9UXAQIECBAgQIAAAQIdJyBAz3dkeQfo9dtP+NrFsc3b3hjR1ZWqmd6nV8a8yZfEU9ffnKpOfbMAvTMC9DGfPz12/OD7Ivr1Sz3z5xZ4+ue/jsc+dFymNRUjQIAAAQIECBAgQIBAmQUE6GWert4IECBAgAABAgQIEOgoAQF6vuNqRYC+7bveGmO/eEYMGLl96mZW3ff7mHH48dHb3Z2qlgC9MwL0nY/+cOzyyaOj35DBqeb9/M2rH3o4Hj7wsExrKkaAAAECBAgQIECAAIEyCwjQyzxdvREgQIAAAQIECBAg0FECAvR8x9WKAL3ewe4XnB0jDz4w9SeJ+9auiwWXfDUWfPnqVDAC9M4I0Lc78B0xZvLEGLDtNqnm/fzNa6fPjGlvf1+mNRUjQIAAAQIECBAgQIBAmQUE6GWert4IECBAgAABAgQIEOgoAQF6vuNqVYA+dP9XxB6XTo5BY0anbmjNw4/FzGM+Hetmzmm6lgC9MwL0rN/nsw9mw4JFMfuTk2Ll3fc2/YZsJECAAAECBAgQIECAQJUEBOhVmrZeCRAgQIAAAQIECBAotEDWAXqhm93M5fIO+rIOKFf+6p6YftjRm2Xe7cyTY8cjDo2uAQNSjaHW0xOLr/5OPHHuhU3XEaB3RoBeH3Ae/x2Q95+rph+mjQQIECBAgAABAgQIECiogAC9oINxLQIECBAgQIAAAQIEqieQR3jWSYp5B32tDNAHj989xk89P7bad8/UI1g/d17MOn5idN//YFO1BOidE6Dvc/PVMfTVr2pqzi+0qbe7O+aeOSWW3nx7pnUVI0CAAAECBAgQIECAQFkFBOhlnay+CBAgQIAAAQIECBDoOAEBer5fNd3KAL3++EYde0SMOvHI6DdkcLq32NcXT3375nj8jMlN1RGgd06Avte3r4jhf/e6puYsQM+UTTECBAgQIECAAAECBCosIECv8PC1ToAAAQIECBAgQIBAsQQE6OUK0PsPHRoTrr00hr1mv9QPLc2n8wXonROg73HZlNjuoHemfi/PLdDXvTrmfu78WHLjrZnWVYwAAQIECBAgQIAAAQJlFRCgl3Wy+iJAgAABAgQIECBAoOMEBOjlCtDrD3CHDxwcoyeeGP1HDE/3Hmu1WHb7j2LWcac1XEeA3jkBepazevah1DZsiAVTr4n5F0xt+O3YQIAAAQIECBAgQIAAgSoKCNCrOHU9EyBAgAABAgQIECBQSAEBevkC9PpDm/C1i2Obt70xoqsr1bvrWb4i5k6aEstuu7OhOlmGsq34fdq7nHJMjDrmI9E1cGBDfb7Y4iU33BJzTj0ns3p5FcpyVs/eUYCe17TUJUCAAAECBAgQIECgrAIC9LJOVl8ECBAgQIAAAQIECHScgAC9nAH6tu96a4z94hkxYOT2qd/kyl/dE9MPO7qhOlmGsgL0hugbXpzlrAToDfPbQIAAAQIECBAgQIAAgY0CAnQPgQABAgQIECBAgAABAgUREKCXM0CvP6/dLzg7Rh58YES/fqleW9/qNfHkeZfFoquvT1wny1BWgJ6YvamFu37quNj56MMz/fS9T6A3NQqbCBAgQIAAAQIECBCosIAAvcLD1zoBAgQIECBAgAABAsUSEKCXN0Afuv8rYo9LJ8egMaNTP7rVD0yL6YceFfUwO8mPAL1zfgd6Hl9fL0BP8qfEGgIECBAgQIAAAQIECPz/AgJ0r4EAAQIECBAgQIAAAQIFERCglzdArz+x3c48OXY84tDoGjAg1YtrNBAVoAvQF0y9JuZfMDXVu7OZAAECBAgQIECAAAECVREQoFdl0vokQIAAAQIECBAgQKDwAgL0cgfog8fvHuOnnh9b7btn6re4btbjMeMTJ8fa6TO3WEuAXu0AvW/tuph/0RWx8IpvbPGtWECAAAECBAgQIECAAAECfge6N0CAAAECBAgQIECAAIHCCAjQyx2g1x/aqGOPiFEnHhn9hgxO9e5qvX3x1HU3xdxJU7ZYR4DeOQF6lrN69mG04vfWb/ERWkCAAAECBAgQIECAAIEOEvAJ9A4alqsSIECAAAECBAgQIFBuAQF6+QP0/kOHxoRrL41hr9kv9WPesCCZV5ahbCvC2Dx+D/iSG26JOaeek9o87wJZzkqAnve01CdAgAABAgQIECBAoKwCAvSyTlZfBAgQIECAAAECBAh0nIAAPVkg3Oxghx/w2hh30edj4Kidmi3xV/tW/uqemH7Y0Q3X2uEDB8foiSdG/xHDG977VxtqtVh2+49i1nGnvWidLENZAXq6kW1pd5azevas3pWrYu4ZX4ylt35/S8f75wQIECBAgAABAgQIECAQvsLdIyBAgAABAgQIECBAgEBhBATo1QjQ6w9uwtcujm3e9saIrq5U769n+YqNX+O+7LY7X7BOlqGsAD3VuLa4ecJVF8U273jzFtc1siDpNxU0UtNaAgQIECBAgAABAgQIlFnAJ9DLPF29ESBAgAABAgQIECDQUQIC9OoE6Nu+660x9otnxICR26d+o1v6JLwAvXN+B/pe374ihv/d61K/iecW2DB/Ycw6YWKsuuf+TOsqRoAAAQIECBAgQIAAgbIKCNDLOll9ESBAgAABAgQIECDQcQIC9OoE6PXHufsFZ8fIgw+M6Ncv1VvtW70mnjzvslh09fWbrSNA75wAfd/bvx1bv3zfVO/h+ZvXTp8Z097+vkxrKkaAAAECBAgQIECAAIEyCwjQyzxdvREgQIAAAQIECBAg0FECAvRqBehD939F7HHp5Bg0ZnTqd7r6gWkx/dCjov4V68//EaB3RoDef+jQ2Od/vhlDJoxL/R6eW6D7t3+IRw4+ItOaihEgQIAAAQIECBAgQKDMAgL0Mk9XbwQIECBAgAABAgQIdJRA1gF6bcOGWDD1mph/wdSOcsjrssMPeG2Mu+jzMXDUTpkcsaWvTk9yyG5nnhw7HnFodA0YkGT5C655sVkL0DsjQM/6fT77WJ7++a/jsQ8dl+p92UyAAAECBAgQIECAAIEqCQjQqzRtvRIgQIAAAQIECBAgUGgBAXq+48k6oMwiQB88fvcYP/X82GrfPVM3v27W4zHjEydH/Su7n/sjQO+MAH37gw+MMeeeHvVPomf2U6vFU9d/Nx7/zLmZlVSIAAECBAgQIECAAAECZRcQoJd9wvojQIAAAQIECBAgQKBjBATo+Y6qiAF6veNRxx4Ro048MvoNGZwKoNbbF09dd1PMnTTlr+oI0DsjQN/llGNi1DEfia6BA1O9g+du9i0UmVEqRIAAAQIECBAgQIBAhQQE6BUatlYJECBAgAABAgQIECi2gAA93/kUNUCvf+J4wrWXxrDX7JcaYP3ceTHr+InRff+Df6klQO+MAH33C86Oke87KPUbeG6B3u7umHvmlFh68+2Z1lWMAAECBAgQIECAAAECZRYQoJd5unojQIAAAQIECBAgQKCjBATo+Y6rqAF6vesdPnBwjJ54YvQfMTwdQl9fLLn59phzyll/qSNA74wAfZ+br46hr35Vuvk/b/eG+Qtj1gkTY9U992daVzECBAgQIECAAAECBAiUWUCAXubp6o0AAQIECBAgQIAAgY4SEKDnO64iB+j1zid87eLY5m1vjOjqSgXRs2RpPP6ZL8TyO+/aWEeAXvwAfdjr9o89vjQ5Bu6yc6rZP3/z6ocejocPPCzTmooRIECAAAECBAgQIECg7AIC9LJPWH8ECBAgQIAAAQIECHSMgAA931EVPUDf9l1vjbFfPCMGjNw+HUStFit+/IuY8bGTNtYRoBc/QN/xw++P0aefEP223ird7J+3e9n//CBm/efpmdZUjAABAgQIECBAgAABAmUXEKCXfcL6I0CAAAECBAgQIECgYwQE6PmOqugB+sawu/57sA8+MKJfv1QYvU+vjHmTL4mnrr9ZgB7FD9Drnz7f7t3vSv3tA899NLUNG2LhFdfGk/99eaq3ZDMBAgQIECBAgAABAgSqJiBAr9rE9UuAAAECBAgQIECAQGEFBOj5jqYTAvSh+78i9rh0cgwaMzo1xqr7fh8zDj8+djvrlBj5/vekrlcv0NvdHXPPnBJLb749k3qbK7LLKcfEqGM+El0DB2Z2xpIbbok5p56TWb0sC/UfOjT2ueWaGLL3hCzLRs/yFTF34uRYdvsPM62rGAECBAgQIECAAAECBMouIEAv+4T1R4AAAQIECBAgQIBAxwgI0PMdVScE6HWB3c48OXY84tDoGjAgFUjf2nWx4JKvxuBxYwToBQ7Qdzz8kGe+vn3o1qnm/fzNa2fMjkcO+tDGv/TghwABAgQIECBAgAABAgSSCwjQk1tZSYAAAQIECBAgQIAAgVwFBOi58kanBOiDx+8e46eeH1vtu2dqkDUPPxarH/pTjHzfQalr1Qv4BHomjH9VJI+vb68f4PefZz8rFQkQIECAAAECBAgQqIaAAL0ac9YlAQIECBAgQIAAAQIdICBAz3dInRKg1xVGHXtEjDrxyOg3ZHAqlFpPT6yZ9mhs/cqXpqrz7GYBeiaMfymy8Sv7L58Sg0bvkmnh+rcPzL/oilh4xTcyrasYAQIECBAgQIAAAQIEqiAgQK/ClPVIgAABAgQIECBAgEBHCAjQ8x1TJwXo9d+LPeHaS2PYa/bLF6XB6gL0BsG2sHzsFybGDocdHNGvX6aF18+bH7OOOz26738w07qKESBAgAABAgQIECBAoAoCAvQqTFmPBAgQIECAAAECBAh0hIAAPd8xdVKAXpfY4QMHx+iJJ0b/EcPzhWmgugC9AawtLN346fNLJ8egMaOzK/rnSit+8ouYccSJmddVkAABAgQIECBAgAABAlUQEKBXYcp6JECAAAECBAgQIECgIwQE6PmOqdMC9LrGhK9dHNu87Y0RXV354iSsLkBPCJVg2e4XnB0jDz4w80+f961bHwsu+WosuPzrCW5hCQECBAgQIECAAAECBAg8X0CA7k0QIECAAAECBAgQIECgIAIC9HwH0YkB+rbvemuM/eIZMWDk9vniJKwuQE8ItYVlec51/RNPxsxjT4vVf/hjNpdVhQABAgQIECBAgAABAhUTEKBXbODaJUCAAAECBAgQIECguAIC9Hxn04kBel0kr08qN6MtQG9G7a/31H+//firLoz6e8z8p1aLZbfdGbNOmJh5aQX/P/buBDyys77z/b82Lb27V/Xebne3d7yyGcMAJsl9YO7kDpPwsGRhCRBIAlkJIZAMyWSbDDMkJJdkZphkSJ659+beIeyJM6yOjbc2YBu7jQ02ttu9ammpJbWk2u7z+7/nLR1VSy2ppOoqSV/1U49aUtU5pz7n1Nl+7/99EUAAAQQQQAABBBBAAIGVIkCAvlLWNO8TAQQQQAABBBBAAAEE2l6AAL25q2ipBujNHCt7vuIE6PMVO//5O97387btHT9pmUJh4ROrm0J5cMie/dAfWf9n/mHRp80EEUAAAQQQQAABBBBAAIGVIkCAvlLWNO8TAQQQQAABBBBAAAEE2l6AAL25q2ipBuhS2fXBX7Ytb3m9ZfL55iLNMnUC9IXxb/6JH7Odv/4Lllu3dmETmuHVw/d9yx7/8bc1ZdpMFAEEEEAAAQQQQAABBBBYKQIE6CtlTfM+EUAAAQQQQAABBBBAoO0FCNCbu4qWcoDeuX+v7f/4H1v3FQeaizTL1AnQG+ff9LoftZ3v/4WmjWdfGRm15/7wT+30J/+u8YXklQgggAACCCCAAAIIIIAAAkaAzkaAAAIIIIAAAggggAACCLSJAAF6c1fEUg7QJdPz7rdYz3vfYdmuzuZCXWDqBOiN0W/5yR+37b/0zqaF51qq4cPftu//1C+Y1hFfCCCAAAIIIIAAAggggAACjQsQoDduxysRQAABBBBAAAEEEEAAgUUVIEBfVM7zJrbUA/Tc6tV22Sc/Zmtuvr65UBeYOgH6/Oi1zna8/xdM1efNbPhQGT1nx/79n9mpv/q/5reAPBsBBBBAAAEEEEAAAQQQQOA8AQJ0NgoEEEAAAQQQQAABBBBAoE0ECNCbuyKWeoAunc1veK3t/MB7mzaG9mxrgAB9NqHJv2/4kVdYz3vebquuvtwsk5n7Cxt45tm77rMn3vizDbySlyCAAAIIIIAAAggggAACCNQLEKCzTSCAAAIIIIAAAggggAACbSJAgN7cFbEcAnQJXfaJj9r6217a9FB2urVBgD77NqpGDpvf8K+t++orLJPPzf6CBT6jdGbQnv3QH9rAZ29f4JR4OQIIIIAAAggggAACCCCAgAQI0NkOEEAAAQQQQAABBBBAAIE2ESBAb+6KWC4Buiqb9/zBbzZ1PO2Z1gQB+lSZVdddbd2XH7DVN1xrq6690rr277Xs6lXN3ZBTU6+WK9b/Pz9nT//ahy/aPJkRAggggAACCCCAAAIIILDcBQjQl/sa5v0hgAACCCCAAAIIIIDAkhEgQG/uqlouAbqU9n7kw7bpta8xy2abi1Y39aUaoF9UpIs4s3NHnrCnfuE3bOyJJy/iXJkVAggggAACCCCAAAIIILC8BQjQl/f65d0hgAACCCCAAAIIIIDAEhIgQG/uylpOAboqni/92O9bx+6dzUUjQL+ovvOZWXnorD33Rx+z3r/9/+bzMp6LAAIIIIAAAggggAACCCAwiwABOpsIAggggAACCCCAAAIIINAmAgTozV0RyylAl9SuD/6ybXnL6y2TzzcXLjV1KtAvGvUFZ0TX7e2xHlgKBBBAAAEEEEAAAQQQWJ4CBOjLc73yrhBAAAEEEEAAAQQQQGAJChCgN3elLbcAvXP/Xtv/8T+27isONBeOAP2i+c5pRtWqnb3rPnvyHb9qatDAFwIIIIAAAggggAACCCCAwOIKEKAvridTQwABBBBAAAEEEEAAAQQaFiBAb5huTi9cbgG63nTPu99iPe99h2W7OudksNAnUYG+UMGFv55xzxduyBQQQAABBBBAAAEEEEAAgQsJEKCzfSCAAAIIIIAAAggggAACbSJAgN7cFbEcA/Tc6tV22Sc/Zmtuvr65eMnUCdAvCvOMMykeP2lPv//f2dDX7mrtgjB3BBBAAAEEEEAAAQQQQGAZCxCgL+OVy1tDAAEEEEAAAQQQQACBpSVAgN7c9bUcA3SJbX7Da23nB95ruXVrmwto5l2GP/vBP7T+T32hafPa/ivvsp53vdkyhULT5rEUJ1w8edqe+4M/sf6//+JSXHyWGQEEEEAAAQQQQAABBBBYMgIE6EtmVbGgCCCAuQCtkAAAIABJREFUAAIIIIAAAgggsNwFCNCbu4aXa4Autcs+8VFbf9tLzTKZpiISoDeVd8aJE563xp25IoAAAggggAACCCCAwMoUIEBfmeudd40AAggggAACCCCAAAJtKECA3tyVspwD9A0/8grb8we/aflNG5uKSIDeVN5pJz7+1DP27L/9Y7ptv/j0zBEBBBBAAAEEEEAAAQRWqAAB+gpd8bxtBBBAAAEEEEAAAQQQaD8BAvTmrpPlHKBLbu9HPmybXvsas2y2aZAE6E2jPX/C1aqNfPs79vSvfdjGnnjyIs6YWSGAAAIIIIAAAggggAACK1uAAH1lr3/ePQIIIIAAAggggAACCLSRAAF6c1fGcg/QV99wrV36sd+3jt07mwZJgN402ikTroxPWP/ff8Ge+53/6OPO84UAAggggAACCCCAAAIIIHDxBAjQL541c0IAAQQQQAABBBBAAAEELihAgN7cDWS5B+jS2/XBX7Ytb3m9ZfL5pmASoDeFdXKi1aqN/+BZO/r7H7XBf/pak2fG5BFAAAEEEEAAAQQQQAABBKYTIEBnu0AAAQQQQAABBBBAAAEE2kSAAL25K2IlBOid+/fa/o//sXVfcaApmAToTWH1iZb6z1j/p75gx//jX1B13jxmpowAAggggAACCCCAAAIIzCpAgD4rEU9AAAEEEEAAAQQQQAABBC6OAAF6c51XQoAuwZ53v8V63vsOy3Z1LjooAfoik1arVuofsIHP/ZOd+Iv/bsXjJxd5BkwOAQQQQAABBBBAAAEEEEBgvgIE6PMV4/kIIIAAAggggAACCCCAQJMECNCbBJtMdqUE6LnVq+2yT37M1tx8/aKDEqAvDmm1WLSx7z1l/Z/5R+v95P9LxfnisDIVBBBAAAEEEEAAAQQQQGBRBAjQF4WRiSCAAAIIIIAAAggggAACCxcgQF+44YWmsFICdBlsfsNrbecH3mu5dWsXFZUAvUHOatXKI6M29sSTNvTP91jv//gU1eYNUvIyBBBAAAEEEEAAAQQQQKDZAgTozRZm+ggggAACCCCAAAIIIIDAHAUI0OcI1eDTVlKALqLLPvFRW3/bS80ymQbFzn8ZAfqFKStj41Ytl6wyNGzFvgEbf+oZO3fkcRu6814bffCRRVsPTAgBBBBAAAEEEEAAAQQQQKB5AgTozbNlyggggAACCCCAAAIIIIDAvASu+OzfWOeBffN6zYWeXJ0o2an/+rd24s8+sWjTXMoTWvOCG2zPH33ICtu2LMrbGL77Afv+235xUabVjIls+JFX2K7f+hXLXbJ+0SZfGTlnR3/3Izbw2dsXbZpMC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7IsBf7k5/71gt5XtVr112ezWctkMrVpVSoVK5fL/tD/9aW/53I5KxQKtUd8TalUsvHxcdP3fD7vzy0Wi/7Q//XQ6zo6OmxiYsIf+jk+Ny5Ho29moa9vdL68DgEELp5A/Jxrv6H9R3ofpf/H32uJtN+K+zHt3/R8fX/Hf/gfF2+Bl9mcfvM/vdu0DuK+vZDLWyGXs1w2a/lszkrFopUmipapmuUyWSvk89ZZKPj+v1qpWtWPKRWrJscU8VSTw078HskqGbNwdJr6lbGMZXVM0TGpQV9tB/rS+9AxS8e1+Lv6Y1c85unYpa94TOSY0yA+L0NgCQks9HOu/Yseq1evtlWrVvk+R+e/mu5v/eZ/WUIS7bWo/8cnf9HKpZKVi0XLVzPWmclbRzZrHZmcZUoVq5ybsGqpbJlq1XKW8WOR9vElXdtUK7roMctmTMeZeKxJH4N0bMlWzY9l+q5HTgekasaqOp6ZHtnw3X+e/5fOV/TQ9jA2NubbhJZRxxw94rFWxxx9xfOYeN0Uz3Pi3+e/BLwCAQRWioD2J/F+jPYl//U9/2GlvPWmvc/fu/lS30+PjIz4Q8d67Y+7urr8Effx+p2O/fH6QetBf4vXHfE6Q9esg4ODPi1NV79fu3atnzvEc4n6e2vx+kWv1XM0TU07Hh/idXB3d7f19PTY1q1b/bFu3bratVy8lm4aFBNGYAULxPvnItDnOt6fSt9fT5/76TOtv+m58bOp3+lzrc94vIZIvyZ+3uO5YtwPaN7p/Y7fj0nu/et7fMRlqb/miceM+Lp4nqp7IppH3B/F+yn6fbzflv57fM/6W2dnZ23/1N/fb8ePH/f3u2bNGs8J3vyZO1fw1sJbX+kCBOgrfQvg/Tdd4Hfe+IrG5xEP4slNGw8lMlnLZMPBNX2Q9wOqLr6y2XCDx7/nLJsL/69UqjYxMW7lSqV2o2pCFwulUrhgSwIs3cSKAboOkvEAHC8iGn0zfvMqOSFodBq8DgEE2lsgXlB445tCwSoKZGNjn1LZctof5XL+JsIuK4To2lcVCrpZkbP3fPzv2/tNtvHSvf/33uLHhYnxCRufmLB8cizw75mc7+89QDcLoUUubx0K0LU+FKAnF4RxX+377RigJ++7Fqgn4Xp9MOHBuYKNlFP8f3zu7D+HZ5QrZauUK77NxFBCx6tSSY2/dCMqY1n9TQ0FCnl/76VSuXbx2carikVDAIFFEFhogB5vXOnmtR4TxQkrjk944Po7v/+3i7CEK3MSb/jEe61cLFlxYsKD7Q4L4Xkhk7VsqWLV8aJVi+UQfiusyOn4n0kF6JkLB+h6XXKsqQ/QLZOxShKgV6aE5+mjktbwhX8OQXm4ITo+Me4rUsvpv8+HAN0bpcVjTkZ/V2MvneNUQ2hfO0CGn8Mc/Yhb93P4zeTfa1Ow0BwtTCxMo/7nmaa5XOYxvc3iWs0+j5n957o+mMfct92VZ6VzcH3pfov2hR9/35+uzIPHIr7rXz+0qXavTMf6GDbF4Dxci4YQTPv5dNGKnhMbSel5Ctz1ejWm0n2yGLrp97pXFhvfxXOKGJ6F9ZmtzWO6AF3TVxC/e/duf+zatcs2bZpc9kUkYVIIIDCNQNw3pEPr9PVF/Bzrefp/fbgdfx/3JZP78qkFcOlp6lwyHaBPt2LSxXMX+ns6QI9FcXHacZl0v037tTjf9N/j+4nz0P5MhXcKz3/wgx/4/7Wv02t/+tP/zDaEwIoVIEBfsaueN36xBN572zULmJXCgNBa1sNwr3wIwXj9gT60HFM1uoL10CpOAZUOdJ2dHR68F4uhqia0PMt5CKFqQw8hkhaxOrCOj4cKdLVA6+rqTCrRQ5Vi419hefhCAIHlKhBuQmhfFHvBiC1aY8t83frV/ibeQNbdYO0WQuv+EKC//2//13IFavr7+tX3v8738brBo0dWt9rVM0lGFehZqxRLViqW/Pa7/qab/R35ggcRCqq1NvwG5zS7ei/u0ztIKs+TYr/wntLP103A5Eag/ym1358tQNfza42ttG34i0N1YiFf8MZjauzlLb7V+Es3pryRWKiy1/ZWLJVqjcl8sWZP68N7SB+f5vuaRp+fnm+j05gzagMWc10m3sfct7OLYXUxt+VGPmNz3a5meR9+ThlTyvlOM/agoX2VAt6uDj/nLU6ECnT97g/+/NNN32cv1xm8/S/eEyx1HCpXrVDNeHiuED1brlhlvGQZr0APvaGEKr2MlbRv9wr0jFW1T4/Hm6QSPXrF0DxWoPt0attLqDr3EF3fa9uGjm6qRq/6sSVTvfDPWq6sGp5VylYqh8pBHYfCDUhVt1etNKEeDNRQsGQVNXZO+l4pV9WQq2K5bN6Ps+F4GecZNtsQmIdIcfLnyQ9UEsFPG6BPfU1qGtPOI4TuzCN6128DU/0Xx+rC84gHjPk0mjh/nSfzmMN2lG5scKGGAMwj7ERmb7Qy3Wdu7uvj/HlUrVIOxyKd02ZyGfvT3/7L5Xp4uGjv62c2hd4Z1ThO4Y+O8Qq7YwFKLBhJV4DGinF917Xr8PCwX1uoyjz2dBUr1ONzY7CukCl+xV4d488xxEoH6OneSzZu3GgHDx60AwcO+PcdO3bUejyJoddFg2NGCKwggXSonb7XPd3v6++FT1ctHu7bTxaMREq9NvY4EYpHQrge9z/xnlm6J5L6KvbZ7sWnGwEavk5hAAAgAElEQVTF+abD8fj6+L0+ONc+TPePtN87e/asPfXUU/boo4/a0NBQLXj/yU99fQVtHbxVBKYKEKCzRSDQZIF3vuDSBcxB3ciEQHyyi5bQMjn+7PdiU5WcasFciQF6JVSkh8o9S1rXmlcc6gJNN30UuodWdaq0CN/jBYUuFlavXmWdneGiIwRfjX0ttEqosbnyKgQQuFgCoRW/Gu+kA/Sw/9JNCFUMx5Rycv+lfVmouAgtYrP2/v/nKxdrkZfdfN73c//KvUdHRm303KiZZ+LVEFAojCiVrFIq+++86k+V/7m8hxjqLcADdPVyUrerj7nEeSF68rwpOZd3q5u0jGhEWNuDYoikYVdtWBJ1eZgMN+IXmaomSQL0rAcdGe/twKtI1CgjeW59Bjenn5O7yPFmcu3id5acXc+by2tiQwQt6Jyfn7Kc82vm8T7q27cxjwA+m8NcnlObRoProz4bvuA8L8Y8km1xNpvp/u7nrIu4LTeyi4mviY11dN6cL+T9UVYYqn2kVe3f/fU/LmTyK/q1P/+7b7WJsXEbGz1npt5nKlVTU60O7avFO1GyjBrwJhXoqvTWPlxBtbpxt5wC9BD6eog+S4AeA/XJYFKvU4AeXh8+MyGNV5AdmmZlPEQPPyfhaupnLY+ORXpZxapefd5Z6PDqc11D6cu3l3LFQ3a/VlNQXVXvKSFQ1/FVIXr9PHTQrS2FFrL282R4Vx+gT/k5Wc5ao7dp3sdSnkfYS4T1M+V91Kr3pwadjVjNPI+wvVxwmvV/n2F9LId5zLwd1cfMF9p2g2j4DIbPXPrnBW+rtePK+fOYdjtq5DPXxHn41pw05srmQ8Xy73+UHlAWehB9V08o/ggFIaHLdgXbsVvjeL8r3qOKvV3FwFrBlsKk+srNdHV57HktTjNWqsYq9xhUxQA9VoeGHrN0XRyugTdv3mxXXXVV7bFnz57a8FVxmgv14PUIIHC+QPz8T95rn/l+dwyc00F2DMbT3aynP7Ox94tYuZ7upSL92vqgu77qPS55fQgefx/DeU0nVpn7kTdVwVZfgJcO3DW/uE9UYH7mzBl7/PHH7cEHHzR15R6fSxfufIpWsgAB+kpe+7z3iyLwtmu3NzwfHb69dZrGAozjoIQjYTLNED7V0o6kEqd2U9AzjGT8lKQbZb2woBtAUwL0EJ7Hg+rEhLrHnbC1a9fZunVhbKfu7lULC9CnLHfDJLwQAQTaWKC+C/dYHajwvFgq1roIjxcFsfWtB6P+vjL2K3/35TZ+h+29aB/4qR92Y7UcHlHVhCr9ymUP0P3CTT0EqOovCQ8UqhfU3awaPyTBul+YzdDbyJTu25Mu3OtF/LiVKklPX4aGW+JTv877XSZWnCvQ6rBCRyGpQM8nFXTqbj70spK+uIwXoTFAD0OezK3RV/0yTLecC13zy2Ue9Q7NsGqHeTTjfS2XbaCd3kfsMWPyrDhsPXP6ORkmSfsTnWfHc+24/f0Wx6KGd3u/8rOvtbFz52zk7LBVNGxIqeJV6KpAV5huxbJlymH8czV20lAc2l97bzWVspkqvBsK0MOanxq8Txe21iL0GSvSvSGXlk+Ni/M5b3zcUegMjZJjg2Jdm6nhcnKtFWfuw49UK5bPKkDPzRjSXyjET2/FFwr6Z2sI0Mp5xGB0Lg0WGnsfsVecuTWKWLnzUDuE0LtQqunGBRuQzN9qaoDenHU+/4YwDb8Pb2yT6iniAo1tFmsevsdJAvTf+JvPNLz/5YVB4H0HN/r3MBxHGHZD16kKiVRpGccF9p66kqGiVGWeDr/jtUUcI73eNvYU6VewyXTSXSSnq0w1De/JpFAIw21NTPjy6HUa9/x5z3ueXXfddf790ksvrV3DxMpU1isCCCy+QLxXkL6nMNNc6qvE473zOBa6fo6f+fTQDfp9HIou3iuLz0sH3OkwP+5T0t3Fx99NF/anx1/XvNJdzcf3E3vNiMsb94mx58g4L1WfK0BX9fnhw4ft9OnTXimvv7/9i/cu/kpgiggsEQEC9CWyoljMpSvwzqt6FrDwk5Xmk92yh0C89uXBUwjSY/AxJbCI46h7F+8qR8x4V8m6UaiufHWTxy8sFNInXwq71L37JZdstE2bNnrLXR1Y5xpGTPeGk2x/ARa8FAEE2ltgct8UWu+Hni/0FbtwV0WWbjbrhnS8kNDfdVKu/Y56xHj/F+5u77fZxkv3u6+/zffzajl8dmgo7OOLJd+/6+HBc0lVciHI1u9Uha7Klzj+X2zIcN7bTHXdrr+FG4vnfym4ViCS/qqvRNXfZqpejReZOuZ0d3VbZ3dXrQt3Ha9UZR66XQldXU4OaWL+3uOF6VyOV/OtoF2MVT/bPJlH6vRmlmplrOZuNd1ncL5+s227F30etYZX830nk8+PN4u8ckPjAyY32vVefu3TX2t8wiv8lR9602vs3MiInR0cstLYhFec59VVvgJ07buLFcvoXMAD9NDASwcFDyN0nJqmAj024PLjh6aRPKb8391DRKjK80o2/D/JDlPVr0ljrlo1bFhhkxXP4ZpKIXpHZ8E6OjutsyN0/+s3JZOjXxhlZHLYk9gUMPYE5g25Yvfp9d2r1/0cq5VTW2fy3/ObocXP2nndwjOP1CcvRrhJF+2z2NRbts360Ebmww0s5H3Es67w+Ui29prVfLej+PyZt9WLO4+GbRLbVn/mfH+SkPlQRZmM/eJnv7TCjyILf/sfumb7lDHQ0xWa6Ua49cFZPC+IYbded+7cOQ/c6xuAx3tyOjbEYFy/U+W6XqNrXf0tXOeG18du5BWgx2rULVu22PXXX1977N+/vwZAgL7wbYEpIHAhgRhI1wo7ZnhyeriH9GvSn9E4Df09jiUee8LQ3+L9lhhm+1E5NuitqifAqSF8/Ft6keK84+9CL5Dl2rQvFKDHRkExEI9DL+o1cVl0H0lV54888ojdf//9HqDH+ys/e/thNiYEVqwAAfqKXfW88Ysl8N5rdi1oVvFAPV3rtDjhdCu0+v/HA2G6W5jYMja2pk23zI1dSmm+27Zt84emGQ+yC3ozvBgBBFaEQHpcuLj/iPsQ7WNiN3q6YaRQVDcaRkZG/ELjd7/x6Iowasab/MjrQoB+ZuCMDZ45Y8WJCStNFEOAngtBuanaoZrx7nJDN+4K1pMA3cPpdC8nyVKmxqH1Y0rqMaWkXOPQJmH9XALsmQx0galtZM2aNbZm9WrLF8K4s6VisTbGuUKLeOxKz6t2rFNjjWYgM00EEGgLAY8V59jLxEwLHM+ZJ8YnbHxi3ENSNRrVZH/+c4zz1+iK/uPXvdqGzw7b0MCATYyMWWV8wnIVs85szvI6/pSrlvWe2hVS62ZhCJpjF+5efa5H0gV7fYMtNflNB+e1LtxjT1zqEj1T9QC9knQXnX4vs/WioL/HoGRVd7etXrPGtw01QFb0Xi6XQmNmP47q+BoaAYRj0WSg7jcc9UjNfDEamtSvl9katzS6HtOvYx4zK85msxjrnHnMfStealY6B9c+JXYBrF3Iu778jbm/YZ45rcBvP2+n76d1jamK8xhyqWfFMEzhan/ESk09Z3R01INvvUZfOh/QNNSzl4KvOI56DMxjQB6npdfqocBJDz1ff4uV77puUXfymmbs9l3T3bRpk1ef63HDDTdYOkBn9SKAQPMF4r2EC92/SAfl6QB9SnFb0huFllj7FO079Fzd09DnX/sW3RNTg5sYWmu6sUeM2ANG/O73XdLFcymKGK7HY0c6vNc8Z1quOM10NbyWLb6/gYEB338pQH/ggQesr6+vNtd3/dMDzV8ZzAGBNhUgQG/TFcNiLR+BX7268QA9nFyrGrxU6149jH8+WS1e35I8FEKELnhjVXrthk6smPDXq+uool+wxWpRVbnHA6nGXt+9e5ft3r3HOjoKfoPovL53l89q4p0ggMCiCCTDSvi0QhWF9lnpymD9JZ8v+H5FFxDj4xNeMd3f32fnzo3Zb9750KIsyUqcyP/5469y64G+fhsY6DeFQsXxcR+71Sv+dQFWqSYd04ZKcVX/6QZ/bKzlIfs0X+kAI/7fn5mE6x5mKUCPLacbXAEeziddGm7cuNEuueSSpPqvwyYUoE9M1MZC9y4X1TCgrqaqvruzBheFlyGAQBsLxF6XGl1EH24i6bpdN7j06ErGStW03/7FOxqd9Ip/3Z+/7l/a8OCQH4vGR0atfG48BOi5vHfl7gG6KsjVE4oC9OS6Rt23xwp0y2ZDFXlSgB2PN37Ymab6XNMLo6YrPK9YxR8hSA9jLs/vK96YXLt2rR+HFKQXOjrO63rXG3zlct4bSnLqU+uxy4+rZfX+xRcCCCAwk0Bo8OlVhEkvHG+74364FijwgSu3+hTiva0Yfmt/ruuLdevW2fr1631/reeo22IFR+q6eHBw0INw3YOLQbeuozRW+YYNG6y7u9uDcAXp+q5p6Vih1+ma9rnnnrNjx475dOPYwrEiXc/XPOO0VYmu5YlduNcH6AtpkLxAQl6OwIoSSBec6Y3XV6THfUlEidXi8XwxHcLr/wrLtV/R/7V/0D5EoXoM0L24Idn3xwA9DicxXYA+XZCe7lY+XdUep5v+nq5cT/fAFRuMxq7dVX1+6tQpO3LkiH3rW9/yanQ/985k7J3/yLFpRX0oeLNTBAjQ2SAQaLLArx1qfAz0EKBPeMVd7FayflymcMBW18kKv8P3cEAMb0zhlbpS1vcQaCXVg8kYUKVS2YMsBVrpA7Cev3//ZXbgwAG/WNi48ZJaK7kmkzF5BBBYsgLhTre6Ytf+JJ6oe4/bqdaz+ULeOgodNjGhlrkjdvr0KTt69DkbHj5rb/3MV5fsu2/1gv/Vj/+wV/T39/b5xc7E2LhNKEBXF4L5Qui6PQkt1NAqdLee9VBdY6WrCsaPEHXleemgPMYQ9YF6zCeSI03D7a28SkOVItWqbd++3Xp6emy1qkVWr67dxPLq+aT7du+aXjcdtb0lF3fxRmTtQNjqFcP8EUBg8QW8oejU4SLmMxO9VKGnbhz19fVab2+fV4t1dakCPWs//Y8E6PPxTD/3v73hRz1IGOjts7HhESvFAD2bNx2JYgW6AnSvQE+6OleA7t2f57JmanxX1/tJnIc3flBg7qF5ujv38MvJAL3i/59+wJELvzvd5FTgseGSS/w4tHbtGuvq7PLlGx8bt1K5HOadzfoY7noP6SFEvPed5FyoUUdehwACy18gl815Q1Gdz54bG/Nz4J/8OlV+C13z790TqssVkuuhbtLTjxh6xzBbwbmqLhUc6XH8+HEPwVWVrsBcVeIHDx60PXv2eBimynJVkSpEj9PStZceep1C9N7eXq/eVKiuRnpaHk0rVr0rNFOArlA/Bujqyj1WoM9UebpQG16PAAKTArFaOwbI+ot+F3u6iz+nA3b9Pwbosfv09Otiwxn1sKjnxf1Fugv39DVM/fljeoz0dNgdlzqG3vo57idmCsjj32PAnp6elj2G9nHIRTUk0n7rscceswcffND3aXFZ3/o5ekfhs7NyBQjQV+66551fJIFfv2xbw3PyUKBc9kc8gNdaoyWV5uFgGyrHy+UYnscOdnXwT3ctqO4FkxbO5YqfsKe7o/IbPeWKhy16XHHlFXbVlVfZ7j27befOnX6BwBcCCCAwo0DSb6Lvt0rlWoA+9flVy+XzftNBNyUGzwza0aNH7Xvf+563+n/d330R4AYF/ubHQoDe19tr/X19HqArBOjQDZ5Ch1f7xcAhduPu45UrM1f37QrQ012fp7IpP6qkxj2fEqrreBTHb0zGJ49vYb7xVqjAKXtAvv/S/bZ33z5bt36drVu/3itzFFqogZcHXwpdkrHd1QDAL1w1lm6MS2bo8qxBXl6GAALtJLDAAF37Ou1rSqWiH4P0KKh3lM4O78npTf/0z+30bpfUsvzVm37UhgbO+LHo3FkF6GNegd6VK0wJ0NUrSjpAL+t6pqq+3bNW1b5dFei+Y58agU8J0NPjoevZtQC97FXollEX6vOvQB8bH7Nzo+ds27attm/fpV4huGbNal8PY2OqIFLvYOq6PYxXqYXUNdXUxoOhcTNfCCCAwEwCYaztvIcgg0NDNjI8Yq//ElV+C91ifn5nl98/U+C9e/duf+j/MVBXgzk9wv7b/JpU16EKixR8P/nkk/bQQw95Vbr2/3q9Qu7LLrusVoEeQzQF6nqo2lQPTUeP73//+/b44497IB+7QdY8Y+Vp6Ilt/LwAXfOor4ZdqAevRwCB6QVigB7P4eKzQi+toUo8Bsj1vdx5Y8lk/PEYqGufotdpeqpC12vSn/sYdMfeL/T3+kA8ht7p+aWD8vj8+uVKL2sM5eM06odtDfnB+QG6GsBqf/Xd737XA3TtA+PXT3+aayM+RytXgAB95a573vlFEviNS0P3UY18xYNrPLH3A2Iytt5kV+uToXk8iY9VeB4kqEJdLeRU4aGKPVVI6HflsgfoCt27urv8oB67GtTNQ4XlsSXs3n17bdee3X5TkS8EEEBgNoFqqeKNcXwf5r1fhC8/8a9ULZPPWi6f8zFS+/v67anvP2mPPPKo9fb12us//b9mmzx/n0Hgk//mNt+3x4qH4viEV/krPO9MBeg6LnglelKB7u0evAeTagjSlaPXJd8zVaH7ek0aToRu3JMK9pB5+Ff8HmOEC/2s450qzjdsWG9XXnW1XXHFFbZxy2bbuHlzqExMjmeh++ZwTPQxZj1AD4G6hy3zTe7ZqhBAYEkJ+Plwegczz6XXMWpQw1309dnjTzxujz/+RNgn5tSpuNkbbr9znlPk6VHgP7/x1TaoAP10r42dHbbi6LjlFaDnkwC9YpZV1+Y6H9CxKBk/XNcnHnYnY6B7BXqsQk/xpgP02BV8qEif7MK9nC1bNavwXFXo8w+xY69ee/futauuusp27NjhIYpuqOr6SddhsZonXU2YHnaL6kE+EwggMJuA7r9oCCv1wnXq1GkfgunHqPKbjW3Wv//SvrV+P0v7bz1igK59t/bT2o/roedoTHR91/5d60Ohl4LvO+64w06cOOGV6wrfr7nmGtMxQc9R9biqytVTSQzQY3AWx0h/+OGH7fDhw/bUU095Rbpekz5uaDr1Feg33nij9wDJ8WPWVcwTEFgUgRig1zdaSQfd6RnVD00Ybn9MVqTXzmmTgDpd2R6D7xjMh/vxZb8Xr/1G+h5/HNvcL3WSRsMxpE9Xm+vvcRx1/T8G//Xh+3QhfRxmQn+LgXpsSKQA/dvf/rY3KorTevNnuDZalI2OiSxJAQL0JbnaWOilJPDBSxuvQNeBMR4A44E6jlPrXSSr4twxQn+7fkBNKvLCQTWEIqrYiwfTeHDU68MY6GVbtarbOju7atXuGptJXVjeeONNdvNNN9ne/fts197dC6tAJ8xYSpsty4rAggQUoFdLVcvkslMDdFVi6aGMM5+1s4ND1ne6zx7/7uM+xpJa6L/pi19b0LxX8ov/+t+83BtFeYDe22vFiaKVJiass6PDH159nlSb69ig40U+o/q/EHLrd/Xje0XPGEifV4lev29P5hHrBWvTTq2Y+gDdLwyTI5l6J7hk/QbbunWL3XDjTXbd9dfb1u09/ghHu9AgLP1V1bGwVA6BejYXtrkkYJ9ue6jrob6+x/pZf57LNsY8glK9QzPWx1zmUT9f1s9ctuLp1+F87eYyp/lOczHWuc5/Tx07bqeeO2YPPvyQPfjQw7oDVasyeeM/cJNoLutuuuf8+U/8b0mAftrGVIE+Omb5aiYJ0LOWVXCuAL2kBluqvAk9itTCcrX/VYPfCwTocRx0D9DjmOjpMdCzqkAvNzwGerw5efnll9tNN91k+/bts55tPX6Ts1gqhusqHyJLvXuFxskadktDY9Xf2GzUkdchgMDyF1CX7f0DA9bbe9qeffZZO3nypL32776+/N94k9/h+w5urBWEqChEw0KpIZSqKRUIqcpSQZG6Vta45grJt23bZmvWrPFe0tQz2u23327PPPOMV4jr9YcOHfLnqMo8Vmnqu6ahEF3V7ZqWem7ctWuXV7Dfc8893hWypqfunGO1qQI0XXPVV6DreJMO0BcyVE2TiZk8AstKIB2gpz93+n0Ml2O1eaxWj9Xlun8eG8fUV4Wrdwvtd/RZjz29xgBdjXXSPcJG0HgeqX2RHvF18ZwzNuKJY6frZy2LnqdhIhTGp4P8uN+pf18x+Pdr9uR9xn2b9lsK0FWNHu8P0YX7strkeTPzFCBAnycYT0dgvgL/9kDjY6ArDfADXzZjpWLJu5nUeOg6yIZhaqumcbP8YJ3L+v/j7U5VTni1XkXdISooUfdgBX+efuctXotFD+EVoOugX0zmEQL0Lnv+819gL3zhC233vt22fdcOK9CF+3xXP89HYGUKlKpWLStAz5jpEb9U5azfK+DMZezs0JD1nwpjLKmF/skTJ+zNX7p7ZZotwrv+yx97mVeg60Knr7fPSkUF6MUpAboCIu339TwF0XmN3+r/y9QunKateohd6KaqAWs1falVHLuIr10ApsLxC73FGKCrgry7s8sr0F/4ohfZzc9/vu3ctctvRumYF45nYXn9Ys/Mu3YvF4tefZ7XWO/pXg9SM43ziGl9wz8n07xQQ4AFzyNd1V83gm/Dy52aZuxRQIAX633U14A2432k5zHlfV3gvddbzOnn6baBizGP1HzntJyzLdPF2JbbdB5qSDqQVKDr+HP/Aw8k+8WwwD/1+bsWYa+8MifxJz+TqkAfHrHyuQnLW8ZW5Tu8C/eMgvNS2Rs+qZd17yFLvYeo8jzptt1rx2cI0GvDkYT2eJMBun8owrjnZVWfqwpd/xqoQI9D0Vx9zdV2y4tvsUMHD9munbtsVXe3lSolX7G5bN6vr+LwWD6Ge6WSHKNCt8B8IYAAAhcS0HAR6oHrxMnj9sQT37OjR5+11/3NV0FboMAHrtzq9740nrgeGqdcDzVQ0PjmsbcuBd8Kzy+99FJTgyldb2zdutUrxr/yla94N+y616ZQSuG5vuu18aEQXhXsCt57eno8aL/hhhv8ofD9yJEj9p3vfMdUja7gXoFXLJLR9VYM0FXdrqBfFejqwp0vBBC4eAL6LMbxyTXXWOmt/+szq0pxNYCJvU6o54kYqmu/oMY5amCZrhCPvV2oFwtVc2ufEXunSAfomnacp/ZZeo72J3qo8Y4e2u/E6WtZ1YhH93sUzGsfpK/YiEe9Jen/mpbmExsG1FfUpxsMpKvVNT0tq+7PqcAlHaC/4x/uu3grhTkh0GYCBOhttkJYnOUn8OGDOxblTenArUds9RbHMNEBVo/4c1ndUiXPjV0M+k2eXK72vHiwj9PTSb8C89iVVQzQX/SiF9mLb7nFdu3ZZdt2bLdCR2FR3gsTQQCBZSygxj2qLFNQns+eF6CbOsTwO94ZGx46awO9fXbk0SN23333+Q2Nt32VE/NGt44/e92tHo739WkM9H4rqwK9WLLOTlWgd4bxzUtlq/i4vyVfDflMzsdwrQXSauQww3ixtSr0abrUjcscK85rP9cnmjOmqMkr1IVyNusXjbfeequ9+JYX2+5du/2hRmExQFeIruhXyxq7YlQAE1tc+3udY1lr7WnJf+p/rq2P6abnV7ypNTbDPC/GPOqXc17vY5qeBBp5Xxe0Wo7ziNtzm2wDF2M7Wy7z0Lnw0NCQDZ4ZtLvvvdurxNSDR1yVb/vsNxrdFa/4133kZ1/trn2nT9v4yKiVx4oenK8qdFihmjUrls00Xri+V2NjYAXoIUQvVStW1j48ow7Y4xjok01iQoCeSXpV0TjqZjkvX/c+UjxAr3gFejImegNjoPt118SEXXfd9fYvXv4v7MrLr7S9u/fa6tWrrFRNevbS8dOytd7AKqZ/VdNvM/6Y/JrL4Sh9OKnftcxjVzPnQ9ZSmsd8bBq1Yh5h01nsbZX1ceGhjEKAftqOHn/OHn3kEXvyqafsjf/tyyv+OLJQgA9ds93vfykM1yNWcupasz5A1981ZJRCb4XoCtwVdn/961/3rtwVmulaQ/fMFEKpx7TTp9Xd/oAHWbp3poBLVefqKv7lL3+5vfKVr/RpqFcBVXHef//9/jpVo2oaul7RlwJ0Va1fffXVHqBrGQjQF7r2eT0C8xOIYXfsNj0doCss1+dWQbI+0/rM6/oh3pdXjxEaJkL7h9hNeuz1VeeSTz75pN1999129OhR309ofxHvV8T77/G+vEJy/V0huB4K59UwR/dFNH19ab7a/2h6auij/Zm+tB+LjXg2bdpUC91j9Xi6d6T6buvTY64rQNf01fhHAbrC9Ojys7cfnh8sz0ZgGQkQoC+jlclbaU+B39q/bcptm1rFVbK4F6z88qvYMC6td+Gum0y5nIcLOoCmH3H8vdFz52z47Fk/sOuhg7H+pu5cOjo7LZ90FxXHXFLgrmoKHazVhYwe+r8eCs9f8pKX2O69e5IKdAL09tzKWCoE2kQg3Lv2gFaPbCHnj9pXWRXolaQCPWsjw8M22Ddgjx15zO69916/AKACvfF1+bHX32rap6v6vL+/z8pFBRQK0MM+XfZaL6rWVkMrFeXlvetcVf+FYUBCLF2fdIYbqvUBerzRGpfYj28+zr1HHg19xaoMVYm89KUvtVtuucW292y3HT07rKwA3SohmsiE6j6vQC+XrFQu+e9Uge5/8yBlmgHY4+8uFOxPd6CesbR5ic/jQu9rsaxWwjxmPZmbpiuGlbSdpXcWbWKlBjkDZwasf6DfvvGNb/hDm6rOsfX17s/f39A+jBeZ/eHbf8gGz5yx/t5eGx85Z9Xxkgfo3QrQdXwpVqxaDD2HaFiX0Ag4H3qtUYBerlipEsYu19HEjz3eaCrsTEL37QrQNaRHrEAPP4cAvZoE6LH6vL7l1uxrScdSHS9vuPEGe8UrX2lXHLrCdvXstO5V3ecF6JqagvNyVV1oViyXyfmDLwQQQGA2gfGJCRsY6rdjJ47Zg9uIKp0AACAASURBVA8+aI8/8YT91F99ZbaX8fdZBD54dY9f18SxhWOxicIwPVRNqocCLVVrKrRWiH3llVd6mK6A7M4777RHHnnEx0FXiK4QXtNUmKaHQnXdU9N9Nv1NgZeqRV/1qlfZD/3QD/m9OF3bPvDAA36Ooelonro3p5BM01KApgBdAZwC9HQX7rF7ZbpxZ3NHoLkC8X57DJJj2FxrbDs46J9fPRQwq/GMPv96XHvttXbzzTf7fiQOvxorzPV69WLxta99zcNu7SP0eddzte+Jld/pIfQ0b/1NDwXhemiYiPh8zVM9aTz99NPeQEcPvV7PU4DuQw719Jw3jyiYDtLTled+fp3J+HuLAfo3v/lND9Dj8975j1wbNXdLZOrtLECA3s5rh2VbFgIf3Lel1u3s5L18jc8a3p6PR1v3TkNXgKGL9lhF5we6bMY6CmEs2y1bt9iWrVtDd1Rr1/pBTV2y64B36uRJ6+3ts77+Pm/VqpuBChU6uxSg52tjnXtLt0o5tIIrdPjFhAJ0tYjTPG55yS32kltvtT379tqO3TsXNgb6slibvAkE2lcgfcKvpax1w+27m/MD0fQ7SY9/NN07PK8aJQknz7ug9zvdSZfapZLlCnnLdeQnJ+ljVVe9Kl03ykdHRm1oYNAeO3LE7r03VKD/1O2MO9voVvYnb1SAHrpwVwV6aMhQ8upz7dO963Zd7GnfnwToOYXnHqCHR/g5HG80LEi8EKwFGN6lbqj8jscu/S123a6KPd0MKiuoL4cqvXChFo6A/rpwgAtjltdtm7EqQ+MIvuxlL/MAfduWbf7w+LyqrufDciZRiVem633rfSi0iOF6o468DoHlLTD52a3//IXjRt3fL3AMiZ9nn86U550/j/ib2Y5H59tPnVY4N477j8kz6+mPXUngOs0xUDeb+gb6rLe/1+6860676867fL9X0DAQGbP3fP6by3szaOK7+723viIJ0E/bxOiYVSfK1mFZ69Y4jjpgxAC9VPRhpbwrdA/Rs35uUCyVragAOwnDM9mcZXI5U9soNfZSzymFTN4rz61asUxZDbdCAz0dC8rVkofcfsxIDk7e1XoSdNeOQdrevfGYplStXZOFrSZM86abb7ZXvuo2u/zAIduxdbt1qQt370rHLJ/Umuv5auSs+Sryz2XytQB9tobT9e1JFvpz+hMxW4V5o39nHpPX7rOtr2ZYxWnOp13fbMs513ZNyScjnNsl+5CFbEf15e7TTdOPSnVtItMLMN1nTJ/HeG2jc9qZ2kzW9gV6P3H4n7o3VL9M4TUa/yY0PJ3L+qgtQLz/k7LT/Zuh4UE7fjIErUe++5i95b/ThftCD1GqQNe60r0t3Q+L1zlxLOFYPaqfFbLv3bvXQ2w9FKQr/FaArnHMf/CDH3jlaZxGHG84hvMxkIrdxKsC/bbbbpsxQNfzYzW77scpdFdwrwBdQVz9GOgE6AvdGtrr9emh0hpdtzPdu1nItOvvJc2kNtfntZf6zEsz0/uJ3brrs6+H7lMdO3bM/6+H9i2656FGLyo6UzA+3XjlTzzxhH3pS1/y12uIB1WVb9682XSvIz1uepyf9xKY3JeJ+5TYQ2wc+1xhvIJ5VaErTNdrFLJr2gcPHvTeMLQ8+l3cxtKV6H7cSo5h6S7e9Xs1EFBvGY8++mitAj0avf2L9y6V1cpyIrDoAgToi07KBBGYKvDbh7Z7ZZwujsJ9mjCueS4fKhP8QBa7zNXfkrFdffxyr6wIF2c6uGZy2TDWa6nkN3Se/4IX2KZLNnqXLhMT43Z2ZMSefeYZe+Lxx+3YseMeoOvArms1vb7Q0enzLpdCV/Dx+lAhieZb9Cq+snXkC37wV9e5CtD3KkDfuSME6ItxtbzQqqvZlmGmK9nFvNPAPOZ/92i2is+F3JVZRuvDc4H0zZvk86L9ROi1emoY7vdxKhX/THsllvYtGfOxrxWY5jsKli/kp7TUSQfi3rtFpeI3kHXzOrTADSHK5DjT4UZRvAmlcFTPU48W3vtFEoqGjsAzYb9Wrfi4phqXunZ3KbnJ7e8hm/FW+IP9Az7G0j0K0E8ct7f8A+PONnoc/ehPvMS7IFarYXXjrtK9TEXrKethuLYTheq1ccqTwCEel/x7JuMNrTq7umz9unU+ptfGTZv8mKVtSyGH1p+HFNrmsmEdx8rzkydP2YnjxzzAPzOgMbmqyRhced++9BrdyNI2Ei8afexbH4NdLTAy1tHZ4ReVL0sq0GOAHqO9uJ2FEF/bWth5KFiPXbs3asjrEFjuArHBiZ9bZnK1Gyv6/GkMZ/XooOpbfRXy+txqnGd96s4f07lULobeH7yxTS45AmST4RZ0TNI+JRyTks64k66tL9SoKwTmMZYIQzeEBjKalv6v/c/U5Z9uelVfDk0thKd+AK2t3lqAPtBrd915p915512+n1NjI+3jfv7TVFk0+ln4yNteZQP9fXbqxAkP0LPlqhUsax1q0KvK8VLVMuqNxnss0XoKJz1+nFEFeqXq3bjHAH2Vuq5cs8arb1at6rJL1l1imzds9LVZLk7YxLlxGx8ds5GzwzY4NGhnh4dsaHTExorjXr2uY42CDh3bJooT3juXVw6WytbZ1eE9dHmD5YoWJ5wTxeuzm2660QP0Kw5d7j2hKPTQcukrdtLu500eqE0ei8L1W2gkNtvp74X+PtfT2/nOI33KzTwmt/TZGjxgtXhW/jkrl/1aQceQ82z1mdS/ihqnVGrXMaE9Zrg/4iFDOiBPgnPddymWirXCg/rPhz6vscteNSrVuW3oUjfj107++U7Ob9PLpdfonov2IWqcqn3HZKAenln/ufdz7+SY6ufMqUalelOqQNd+69ix5+ywAvTHjtib/++vN7r75XWJwG8/b6evGwXhqh6Pwx6mA/RYPa6/qer8BS94gX9XmK4ASWOgq1cAVZ2qIj1WoKvoJAZWsVtlrVcFV3rEIP6pp57yEErjH6sreBW66N6cliv2HqltQ1WpCu1VyaowTtXw9d0ts2KXh0C4z5Lc5032Y+l1Xf8uY3CZDszjNOI+MB2Qxsbrvv9KNfJJh8TThfZxiM/0NGd6nrZ9femzFK7hl+5XtKzt85P7bPLQfl73LGKX7bGHVwXMsQpdn+nrrrvOXvjCF3pgHXujiDaavoLur371q75PUbCth4J0fe7jetJ6C/fjwnEtrq/Yi2AM5rU8un+mbuEffvhh7wnDz0srFV9O5QJxH6YqdwXosfeNGJTHyvk4rEX8fVyL9RXoKsyIz2EM9KW7rbPkCxcgQF+4IVNA4IICH75mtx94z42P+QVgqAbPWb4QwmjvYlcnUbq9ouAiOdnxrgN1cu03OLNeyamLuzFViY+es9f87//S/tWP/qht2bzZ1q5Z6wfS/jMDduTRR+3w/Ye9S5e+gX5/vm4KeWifdDulCkGFKD7NbM4qlbJXbaiqUMukG6aFXN5edMuL7ZaXvMQvInYuNECXUjq1m+nneJUa/z6fn5nH3Bs4YNVeVsmdnVhh4Zt98nnxYT1VOZzc0FGGEXqkCLdu/f6zujtVV6gKPDoLfpI7OjziJ/5dq7rDzeHUZyp+FPWRV6MZ3UTWjWtV3umDGseBrQ/QNV/tL3SzR/uzrs5Ov5ngN47V4CepXvacJd3QJf7fK9STN6sx0IeH7Uz/gB1RF+73J2Ogf5FxZxs9rP6nn1SAXq6NzadxWHPaVpKA2ffzalShG4X5gv8/duWuY5NvV1XzAFsXXTt27LTnXfc8Hwuw4A0xCh6ia9vz8WF101EBWyEfjiGVin33scfske98x49Bzz171LdFhR66OaWLSb1G613bXKGQDxffaiDm25ZukFZ9e1WA/lIfA/0W61EF+taeWqAWfRTI6V+I9tIbXaOCvA6B5S9QrpSsWC76/rqQS4Y8UBBZKdtEecJDB785VjXvuUg9FHnPDv4ZU1VfOAbpa7w4buPFMe/lqEP7h+R5pWQeOoct5JLz3WTc6MlpJcMUpcg13dAoJjbgyni32Hp4t9jZnC+nlt+HbPBwP4bjU9edzqu9ItjPpUPPFJO1gqEBa9+ZUIHuAfpdd/n5rxoPaTne9T+psmj00/BnP/PDPv758WPPWXF03Mcnz1fNu2/PqTFxOYxZXlDFZ7VqRXXnrmOTN9LKJmOgm1ejZ/JZ27xlq23autU2rF/nx4ZdO3bYnp27LVs1mxgfs5GhYRs+M2S9p3vtxPHjduLUKTvRe8qGhoc97FYjwjWr13jgNTp2zs6NnbOJsXErFUu2es1qW7VmdWjM7F3Hh0Yk3mNLuWI3KkC/7Ta/Iblzxw6/GZlu4xjC89CQK4Z5Xv2qhhtJI+hmXPLUV/0ut3nM5/JvvhXQjVxiMo+5XzbN1UoFATrWhJ6OQm9VtQYMvmsI4bmuO3RfpBYA+ROTgoSkSi8uXbjJX/HP+Nj4uK3q6rZV3auSRlxhj+YNb9TwWMe88QkbH9MxLB/Gr83lfL+gY50PCaSGwMkGo+sxBf665zJ2bizsO7Q/0L5DAX9yHyU0HAtHG1noNbUemdRYIPb0lPTmND4+YWcGBrx738OHD9ujjx2xn/7UHY3ufnldIvA7N+zx47zCIIVdWr+6HolhUmwo5T0vdnba9ddf72OXK7xWRfgzzzxjt99+u1egq9pUQZWep/MDXceo8lQBmI5J+tJ0FcArSNPrFaZp7PM49rG6QY7Be2zEFRtWqBr1mmuu8QA9joEeK1BZoctLIAbVMRCvNQSaJohOh+fp52t/okccpjOek8dgVM+N23n8WwxAZ9qu4nAE6eWZLtjX87Tt62/67MSuypfqWorrI36GY4MA+aqxSxz/XN/jPkONafTQPlsV6Wr8op4jtC+IDXT0PdorQL/jjju8K3R1r67H7t27fczy+ByZesOszk53TTdoiOtBy6Z9z+DgoI9PruNFbPyj5Veori814NH9+xig6zm6X+fHpKRXDr03VbWnu5GP28h0Y6DHbZEAfalu6Sz3YggQoC+GItNA4AICH7xyu9+MVODk1aGq0lE3hXldKFatpC52K+oKcLLSXBddammtC7L4FVulqVuWbVu32g033mg33nijbdmyxS7ZsMEr3HVB981vPmBf+fJX7AdPP+0/60Ac5pv18EMHYAXomp6WQSc9urDzE/jkwk83JHUT8cUvfrHdcutLbF8SoBdUlbMYX7NVoDOPSQGs5r41LGGryZbIYSzqeHfWT54rZRsZHrHhs8OhYqpa8RNetTBVgO2fa90MSqrC1VOFTvKPHX3Obxp0dXdZ7bNbS+hDrxZeEZxUr2t66iZKJ9j6m/ZTeoRAw/xGVGx5q2XR77du2+o3CXyfpsrk5MsvBkLWMnVbVj6q/Zra6iQ3IFSlrGoL78L9xHH7mS8QoM99o5/6zD/1CvTJAN27NI+RkdZ9KkBXY4n6AN0vrMplv3i7ZONG23fppX4cUHCgAELBuRpcqLcSv/lTLvu2pXBdwZZC+G8+8IDfLHrm6aftxLHjfqHmlX9JK3Vtw7po07YdtzXfxpKqIS2DQo71G1IB+lYC9Ea3CV6HQL1AqOgOFXZ+oyzp+SjsIkJ1d7ypO6W6RF1UJ5V0Ok/0IYEqoecib6Sp40Xyb3xi3EbHRv133V3dPh9Vq2vnH0P7OC/tE9T4plDo8P1MPN/15dO/bAhK0l8hFA+/r68sj8+LPaPou998mjxC+f90LIpduMcAXe83jkv6zk8RoDf66fn4237IehWgP3fMSufGkgA9EwL0illWDYoVqqtRgwfoGlKq4g35tL7PjY3bRKlk23dut55dO2z/ZQfs0ssuSxp0FOySdett44ZLPEDXcCTFiaL3unN2cMj6evvs6WeesUcfe8yePXbMRlUpWClbd2eXH3O0varXBJ0z6fpHDSbUUEShmQ9v4g2Yk97BKhWvBvQu3C+/3Lbv2O4B+tSNMXTf7o0IvTv4cDwLX3H4kkYleR0Cy1PAexRKjiehAi8bhmFIKvCsts9P+hpKVaAnB6+kBbFaEauxjXpDSj5/ur+iXvXUUFPXMtl8GKohdtGehAg+7II3Ig7d5XojUTXmTBosa5pe3a7rFl26aBGtahPnJnxf0aEGZp0dU4Yligea9BHHG9TECvTkeFsLtTLmFe2D/Wfs2HPH7P7Dh/2a6Cc+/bXlueIv4rv6t9ftCg3KR0f9ujgG6AqqVNwSQyndS9u5c6d3n/6iF73IQyfdQ1PF+F133eW9pKkCU9PQ+UGsQtf/FbYrqIrdLOv/e/bsqVWnKuT6zne+4xXsCuFj18xarniuo/MtjV2s+euhAF0Nl+M5Wvr7ReRjVk0SiNe7k+cJkzOK+4X64Lr+uXEa8Xmxijr9+/oK9HRluv4Ww+D4vDiN6eadDu/Tz1sOjTzS6yNa+DVCcm4a9xf6Ht+77q/pobHH1dBGjV/UcEb7gXTvenq+PvPf+9737Otf/7rvR/TZvvTSSz1E1339dOOH2COGrkXS90XS20UMtxWWa9+k/ZqGf9DzFdRrP6VgXhXuqnTX/i3dmMKvx1KN17Q/Sxvo/wToTfrwM9klL0CAvuRXIW+g3QV+/fKtfoKsA5UOWH5QVdiUdM2i38fuWvR3b62mvyUtrePJjQ6GOnCrZevzn/98P+BqDHQdFFWFri/dgPrGN75hn/70p32sJp+2xgbUfLO52gm/j09bLieVf9lQZZEE6LrBGFvOKTjReC779qUq0NsdnOVDYIkJhItoBeWhMlihdvyamFCVb8lbrKrbJ+0H9DlXC1ftA9avX2fdq7r9deXyZJdgOql/5JFHfFwkhZcKOH3Y2NTY5Tphji1c9flX63edcOvmcKgY1t8LteBCrV2PHj3m4yz19ff7PuzQoUPegrarq9M6O9VaNlQnqhFAXU/z/pa8Wj7pij4G6AMDZ/wC4N577/Wxod5OgN7wFvxnbzo/QPdwTDf+dANQx5WkAn26AN27ySwVrauzy48vh6643MfwU9dkOi7pxqFuKo2cGw0XX+Wy30zq7O7ybo9VqarxAr/8pS95gH765Ck/toRuMUOFu449OgbpK/4+NiCJF+ia1voNGyYr0BWgb1MF+tRumr2DXx3jPKSYvgq1YUxeiMAyF/ABEJIgfaYq7jDcuILzkoeQtW6vOzutq6NrWqFww3rEBoeH/HxSvSTp86+QQIGiGsjoZ69iKYXqPx0DV61e5fuTeGMnTryz0Omv8UCkUgqV59lQ2RFvKs22qpKOgGuju6uavhag96kC/S4fBz0doL/97wnQZ3Od6e9/+dZXWd/pXg/Qi+fGvPpcXbcXqqkKdF1veIAerl+8Ya96MzGzobNnbWxi3K674Xp73g3Xh+/XX+/nMNo+CtmcdWqsei1AWWOoawiBgleVK0R/4onv2V13322PPPaY9fYP2MjoqHXkQ6MPH1ZG5yhJj+vqVUUNivVabYteMRo2fA/3b0wC9EOXH/IAXdvplB52wtgi4RE7QpmuPHy2vsHTvfbofc335/ia+oaLfvKVrKn5TrP++Y0s13znyTzmvr6Wi1Wyfap3vEqp4tcQPlyQAu+pI2+kGqeEXkTK40V/jfeql/Rg4UF5st1VixWrFMvek4Xl4y/D56v2kazrIS+jUvOkoa8P7ZAMP+XTUIiuaZbKoUemQrhmq52fzra9x89irSswBegTNjQwaMePHrP7Hzhsjx45Ym/87Fca3f3yukTgt67dUQu8tK3o2lbnGKoc1TWtzkN0Lawu11X5HR8K13Vdqutodd+uoCodoCuwUlCme3AqZtE1kgJ4DXkVq0dVta7qcwVa6sZdr9c89aXnpKtcdfxTgK7pqApeD4Vs8dooHeqxcpeXQAwu01266x3ON5iO95r12nTD11pDnaTBhubnjV2T63E/70oVQaTPqeM96OkC8/mcfy/lNRYN0tcl3ntVX5/fm9P9dn2+041vok0MqrV/1xjoMUBXoxt9vvXo6empXcekt4F0o+H66xwN06eqd93jUwW87gmq0EHrSUG9GupoG1DvGKpEV4OeuEz1XbmnG2CkQ3QC9KW81bLszRQgQG+mLtNGwMx+6eDGWqsuXRDqJk+thbTCCq/0SapjPOgOLai9yzIfI6ccun7P5z1sUNdSr3j5y72i/dy5UQ8Vdu/e5Sc/aml9zz1322c/+zk/mOuAHcL5ZAx0dc+sCvRiEqCr60tVoNeqjULopRtMmt8tGgM96cJ9146dYQx0vhBAYFEF/GatB8+hok6ff31GNU7nsCrPh4c9tFa4PDoaAnT1QnHp/v22desWW7d2nQeXfmPZw8lxO3X6lF/0P/30M7VAPFacx4WPXSYqgNT8N2/e5AG6bgqsVlennR3ezbdOrhWynDh50sdxe/bZo16JrtBcXVbt33+ZrfMxllZ5QO7VfqnuC9NYsVtT3WpS3Dk8MmwDGnriyGN2330K0E/YOz9HBXqjG9hfvP5Wr6hTYwtV/4Xq0hBQ1AJ0NdRQg6qkAl3Ve7q57g03dMwpKRTvts1bt3jFnQJ0XYBpfMb+pLX1c8dDVd+5sTGvGNS25eNo5Qvefe5zR5+z/r4+75JS26VXr1vooj3d4l3HFC1jDE98ebNZP9ao68Nbb73VbrnlFtu6bZtt9QA9uVsc74F6lWBoJObVS9O12mgUk9chsMwF/NyvVE6G30gaoXgVXwgEVJU3OjJioyOq3hq1sXEF3WX/TOtYsXXrtloK4V3YVsp2bvScjYyO2OneXjt58oRPR72b6DOq81ZVGMabe3Gs6biP2LZ1m23avMly+ULSS1NYAd4jSjbv48MePfqsL6+q2HXDeVvPNq8g9tJA7chS3fx6pJGEpbVq9KTHpdBdcMbH6e7r6/XwXCF6OkB/82fvWeZbQPPe3n9+66us91SvnTgWAnRVnXuAbqEr99CFu4Vhq9QNexKgeyPiXNYmSkUVldr+A5fZ/gMHbM++vbZn3z4bHDzjx6Hi2LhVJoo+xJUaEG7dvMV279xlGzZcYp3dq+3EiZN233332SOPPGrPHD1qvX39yXZutZ4OvBtlbR8e0GVs/NyYB+h+jabwLqmG9QD9tlfaoSsOWU8M0NN0IXEPX3VhX+13zaNmyggsfQEf3in0CqJGnj50g85Jk3O9WCXu3a2Pj3uPE8VSyc9b16xa4920K9wOoXsyxEjSBfyp4yft9PFTHnbnCklPWckwJH6/JekmPvSuoqGFOmztmjXh2mnVKh+axIco0msKGW9cM3zmrI2cDcNDKGvXdZN34x0//+l9wjT7BW/MXPbB+/y9lkpFG+oftGNJgK4K9DcQoC94u37fwY1hF5xcG8RQUr1g6aGASSG4GoPrelYNwhVoqVr8/vvv9wp0BVQKynQt7sOiJV0eK0RXD2wKrvR6hVR6vUJ6PRScK8yKY59rmgrd9KVpxF7bFMxpm9ayqPI8BuiqUI3nW7GidcEgTKAtBWJAHXt+0kLGbXWmRqIzVY/H16YrlvW7dDga/xa7gQ/3g8K+MT2/uFzxe3qZ5tp4tS3B57FQ6QYOcf3od7rPoiA7fs51n0QFbjoWRM9YRS7nGKDrdeqlQvsKVYereKW+oUycZ/qeiPYZep72FwrONV81yNG+Q9dj2g9p/agiXvcLta/Ra9StvBoIxWWP46jHgpr4PW4j8TsB+jw2Ep66ogQI0FfU6ubNtkLg5y5bGwKMJDzXWFr+pft8HlyFMV918ybdYm3ygi7crFSYoJuFr3n1a+zVr361n5Srdaxaux44eMADBwUJ9953n33+85/3AF0XB+qi0A/AudDKVv9PV6DH8SQ9aE+aY59Xgb53n+1UgK5x2/lCAIGmCwyPDnsI0d/Xb339fX4Br4cPyzBRtD1793hL+V07d9mmSzb5SbK+dHE/cm7Enjv2nD1w+AF76gdP+cm8uqNTVW/syj22QNbJdtzXKLjQSbj2NboRpIq/MCZ66NZX07rnnnv8pF37Fk3zhutvsMuvuNw2b9zsr4lVfqruq68WDru9MGp1HLO6FqA/dsRvduuk/12fubvpvst1Bp/48Zf6DZfTCtBPnQ5VPEkXuZlKqNZRgwkF6B25cFPQA3SreuMuX0cVjVneZZs3K0A/ZLfd9io7eOigj2mudf/gQw/ZI48+aoMa/2t4yBtf6FgWuvwP48yuW7vGNKajtlcd33yoELV+V1fN6uY26W3FG2VlMr49+XjqSTfQaryxYf0Gu/Wlt9qLX3yLbe3ZZlu29SQ3U1NV6KqerQ0/QoC+XLdr3ldzBCoaEqRY9ODbe3FQD0nqwja5kTYxPm69p05Z/+nTdmbwjJ0dOuv7EH1ODxw6aAcPHkoqBLOmaemhhjOnTp+2Z5552s9DdQ7qXV5nzMYVeiav95BSDamSbnMVWKgqY8/evbZq7VpbtWbNeW/62w88YIfvu88bCalXFc1fVR/rNmzQ3Ubf12gICg/Rk/52M0mvTmHfVrGyGpaWS5br6PT3e6avzwZ6pw/Q3/QFjkWNbnn/5S2v8vHIjycBej4VoCtM90cSoGtV1SrQdSNXj0LeCp0dtmXbVtuybZut27De1m5Y7zcHVfEz2D/gY56re+buri678uDl9oKbb7ZDV1xpOy+9zIZHR+3Bw9+yhx9+2B777nf9/Enhm7a/LlUhdnclPf7ka+Mrq/HH2LlzPn9tX969tMZAv/FG78L94OUK0HtmrkAXVjpAiz+nvyfXf+46W6Vqo39nHnO3xaq1VtFfAXpshBJ7ctApaVIiruue8dExD61VPaxzSzXgVCXv7iSE8MA9lzo/zIRrlyMPPWKPPvyoN+SMQ9l5o1Lv0j1cA6khmQJ5NV5evWaNbe/psa1bttrGTZv88+69AirUKmS9J5aTx05Y74nTPkSfGi7v2r3Ldu3e7WG490Kh96LR+bzaXC2G9OLJanqde1cmQquBbIcKIEo2NDBUq0BXt9+v/9yXG9398rpE4D27V9V6f9R1SBx3PAZUCqkVLqmxIbO9jgAAIABJREFUsLpA1nWtnif/r3zlK155Hscljt03KxzXdqeHGgcqCFN4Hrtk1vmOHmr4rtBcDc/VhbtCL/2seSt81722eN2uLuYVxmu4kFjRrulpeXXMivflWLHLUyAdoMdA80JhtZ4z0xjovsepDSETvOrD7ji/2AtqevuaKUD3Io9saHS4UsLzmbY2WejzrTBcjWzUSEaNaNT4RffQdG8j9kQRK8l13/6rX/2q7wN0717dq+uem+6dxaEcYvCeXrfaH2m/pHt5cex5TUu9Y+h52gdp/6MAXfPVcul+jfY7+vvLXvYybxwU5+G9UiZjoev9xYYY9e+VAH157mt4VwsXIEBfuCFTQOCCAu/ev8bDa1W7+IlHMjaej6+XdB8YJxDHA/MT+3AG5CcpOtAdOHDADhw8aNcl4yOpuvTwAw/YgQOXeYilMbh0ov3wQw/bHXfc4TcuzwwO+ol/HM/YD5ipMdC9CqhuDPRYga6/eRfuGgN9DwE6mzkCF0NAt2i0bzh7dsirvNUVu6qtdJJ+6uRJbwGvbtx379nj+wIF6Bsv2egnzTo5VoXg0PBZO378mO8LFEiry1F1975uzToPN0Pvgdq3hPHWw40Es67uTm817xf/q1Z7eK5Q1SvhR4f9pvW3vvUtvxGtfZq65Y1jvfX0bPdWtB7YJmPSKkSv/wqxRtLltmVtJFagfzcVoH+a0KLRbe2vf+xlIUA/edJbRqs6z9eHejnxHk3COIweoGt8rXLFx33V37ROvSLPMraqe5VXgio4f/nLX2H7Lt3nDbYePfKoPfjgQ3bkscdCd8rlkmWyGpYkzEfHN/VaoMZWCsu17Sgk8wC9UvGbjaHaPec3M+O4WwoudPxSNbu2Ox3P1q+PXbi/2DZv67HNPT3JnYCokwnhuXdBrZuWMUBvtK9av82Q6us2/hw+L1Nn3ujPzKNxS+zmbjc3K4XNFX0mNbyDtn7tK3JhXERV454dGrITx4/5sWfwzKCdHR72Th70ub32utCldggF1GtSGB6ir/e0nTpxwp595hnvAUW9Km3cFI9ROu/VTbgQcoSbfKHnJQ1FsnvXbtuuLlBXr7KOVavCR66asbHREX889OCD9u1vfsvK5ZLfUNZ58bXXPs82btnir/EKGq9gLFu1XArvqdBhCtG9+ZYC0YmiVTXerRrv5HM2qJ4yevssjIF+p+9/VNGuc+83fJHeUBo9FqkL9xig+xjo9QG6KtBjF+6mLowVFJQ9vNZ1SdWrwLPWvXqVda9abesv2eAPNeQYUHg+dNZGz571cc8Vfh3Yf5m94Kab7NrnXW+XX3OtFUtle/jBh+yR7zxiRx77rj179Fk/d9INyHhjM1b1xUZgauAxMT7mDQ07O7t8O9NxSYGGemJRgL59ZxKgp2FitemFunBPjz5S1110KENNTbD+53gIWsg0mMck8GwWs/19Ka+P9GlNs97HPObhp2/J8Ae1zTs2Qsman5+q4cvZoWHv0Wig/4x/17WQrncULFx91dXeqDjXEXpDitc03kVxpWT3fOMeu+euezyo0D5EFeVq7Bk/c2okEwMLBe4KKtQdt4cbG9b5dVEtcKqUbWRk1J747hP2gyefsvGJcd+nXH7FFR5gdK/utu7VXaEBsdp3KihXRb2ujQqhmEJfPs8JJezmVfE6l1aArgr0ww8c9gD3DZ8lQG/0+PP/s/fmwXXd2Z3fee9hJbhvAMF930RKlEhRpKR2t9TdtqfbVbYr43jssT3tbi8zFZedSjKTjCeTqlSqkkrNxDPxklS2SmXyVybj9hKPu9tu9SJSC0VSIsWd4k4QBAlwJ3Y8pD7nd78PP14BJAiAG/hD9xWI9+793Xt/99zfWb7nfI+OUwW6AHOqNUnYpSAFnxVgCdp0/kaWALKp3KRaFPp1fGhvW0NiXlYVjP2jal3sEJerGTNCS8V583wsNvVEB8xiPG3oIYGQobUNbHN3KgA6ILoo3AV6xRTb452TdPzTMQMCuQVGqwpZVxdTpPPvuII8ZnMTA5z2Qb59fezudtni85g1QWyicXW5gPG48jk/S0p+j6nFn46ZnJiriCuyda/xs3C1ljFZCEAHDAc8Z2P9x1YkEUY2pjMqZc+Ofb73ve95v3TWBxgnWDfQL86q0tfnvpUSazgOMJ4tMH6FlrDsRzyGeBz78DkAOnTwPGdih5xj3759nmj22muveXKQxpbdK/nSGpO/1wSgT4xcpVEm3wwkAH3yPdN0R0/ZDPz2simVrGfACafIzajZgzFOHxr1Bi476ACNmGiQq6urHMzasXOHvbp9u1flzZwxw957/z17d9cu27xps33hzTcdcIBS99Rnn9nBAwe9WhTFToY2AcFqev/VhAr0vp5A4U6FBwCZ03gOlAP9LcHRUpUrcM65kx7oS5aZU7hDE53N71gLI4ZrCzjRY6ZzjL6gIM3V0zVX/YMDXjEBTSmABUkwUGcTML5+7Zrdun3LHSMy3qm8W9S8yGbNnBV6f/b1eG9qjN7Wy6124vgJu3HjumfXL1++wubNmWdzZgU6u0p8sEKFbRkg2hcAzJra0G7CzG7fvWPt19rt7LmzdvTIUQf1yXidOm2qg+izZ89yIH3BguaQJU8Vo/ejFoA+JGWhQn0IQKcC/cbN66EHOhXol1vtH347gRZjVWP/5ud/wtf2K1farP3qFX8OpULJAXKvynQAfTAD0EsOePUBoBPEKxZCRV6xypMo5syZ7QDVG29+wRYuWmgff/KxfXzgE0/MOHHipNXS976u1mpq2eqy3sKDNtBLVWt/VrFTdjCkqlTtVaM9fT0eWAyOHBuV6WW7e6czcx5DqxK2GdOpQH/d9dCcxiab07iAhrRDVejwZnoF+kDQXVkFve/DHd2zuMENmkVl/Xvtg84bz99SiNnJ0jnuM7fDzZWAo4l6HlkChD/TAL76j/9K5/icrPv7058B6ENWHZXnN6/fsI6rV+3ChfN2qfWSV5/znpaqil69++prO+3VHTtDxR+gQPYadVxpsyuXWqzlwkW7eLHF2Syotgg07qpeCeA5bYcCreCg1dRU27x5jR5YKtXXWamuNnuPC3b9apvduHrFjhw56oAowCbUvei1DRs2WmNzs02fO8dqOGaw4AB52futU91XZwVvX8QaOGCDDqAPWIEK46qS3e64Zjevdtiu3e/abu+BXm11tfVuK//Cd3aPdSl+7o/7k29mPdAvXbI8gE41ulO4D9cDPaNw7x8se6VnP6wBg2UPNs6aM9QSi0rx7s4u73d+6/oNW7p4iW3dssVefmWbvfzqdiuWquzo4SMuM/QTJqBIH3QCytg4HtjMGFpgZUEeoZGPKXr5N4FNaHUB0GFkGQlAdyAwMMGHatNIrdwDjj/3kpEmIM3A0AwMQhgyEJKqvAuH9HWmjro6u+3OrTt2FTaL1lZPJu5o7/AkY97NOXPn2g4Agg3rraauxoiZMB49y3m/0RXf+97f+Na8YIEtXLjIK8oBGgQgwZICgO0AyqDZzFkzHZCYN2+uNUxr8HZW/GBbd97tso72a7Z//35ntxB7EqAn2+y5s2z2nFmV/tb9vQPW19tvxVLBWS34zQ8xF75jmaiqLvl13gBAb7lke/cGAP2X/zwB6ON9V/6rzQv9ubKWO0MbLWk6Ox3sAlSCcnn79u2+D74zxSfMPQnjVIzzGcdhD+CXqHe064veXv8urPtDICXJF2yMzQYgj/5BXgC1+JvjBNLFADoAnKrQYeQRUJoo3McrCU/X8QKqJTvDVXQPB7BLHkTtz/HYMqoolhwT/yVWQ7yIsbGf2JTYka8y1+wwPmMLXFWix/NQcR4nFMQAuu49rrzne+YYnQQwzppBMg7vO/OsKm8l2jCnVITDEEv1OP4QcRa1cmBdQpfoWeo3sTUVqhD344eEHhgtYG3kuat1BHTwjMm5YGratWuXrzXYrzBshPaMDffQxXNP7M+Y+YSNBKA/XWtGupqnZwYSgP70PIt0JZN0Bv7RsoZARVgDFXLBAQsAA0ByqvXIgibgwt/QgPVD14TxQh/Y2hrv6wfNyytbX7GXtmypAGn7P/7Y9u3fb2++8Yb9zNe/7iDGnbt37bOTJ+3AJ5/Y2bPnrO1qm1dcAIQ5vW5E4c45VOnBv6nMEYDONQGiv0YP9KwCHQCdvmD6ydfpyecVZnG/vwXeaYz83+kcQ3WQaa6GrwkdTs6e1bkK90LgBmg5VKC7kw9FYVeXdXZ32S2CxDdveh+2K+1XbUHTAq+6oLKcfuXensEG3QC/duO6XW67bJ+d+Mxu3bppa9attZUrVnql+qzpMytxXQ8aZ7SEHtDJ/iapB8YMfz8Hy9Z+rcOrtwBRrly+4oEeglaAp9ApYoCvXL3ajXioVOugxgVAdxB96EnRGV0k7t6bNqtAp6Ls2LGjFQD9txOAPmZt+G9+/otZD3Qq0K+ECnQAdFp0ZH0eCS5Ce1tdFQB0Knz4AUDnCfH91IYGa25e4FU1r3/hJ2zR0iV27MhhO3b0qIPnVJain2pqq62fMcpluwNrwp3b3tex4MAlLAcW6HCrajxRC3rM4PCHHseAYOgfKnoA8glUsqFrpk+f4QD6zh07bHYTAHpG4V5RPjGATvX5Q1Sg+xhRGlg8plM/q+hcAGwIrI493SY/5pM4xzDnHEtK3H3nKp3jHhl5WDkb8/MYoyw7YJC1EZLQD5a9v/StGzftesc1u3z5koMWt24HAB0thT350iuv2JaXt7p9W1VT5Yk5rB3tV9qs7VKLB5faLrd5hcWKlcu9N7XTw5PokiU0DAB0ZAmjTlM4dZqDG04l7/1v2bdgF06ftgtnTjmI0t7e4WsG1zFn9hxrbFxgCxYttAVLFgfad6o9AOZ7ugOAXpsB6JmOHWS9Yz2sqrJysRAA9PYMQN+1y+3kIQB915jX4uf9wP/xN77iCRiXW+iB3uMV6N7/nA0AvTxopcGCVXmLkXsp3OlVzPLMU+7q6baunh5rmDbVg45uLbnceh8sl9Weri5btnipbdn8or300hbbvGWLV6DD0nXo0GE7dfq0tV6+7IBHJVCYJX14snLWQsuBNCrU62o9sOm00XkAvXmBNTRk7Ah6yH45WT9jHysz6aQxKqW1z7tUpPtPM3DvDLj6gSGJ9yYC0B3IKZet826nJ2+10xokA8+vXb/mwBCV6VT7AVoAENRPqXOQ06u7vS2dOevRd77zXfvOX3/H202tX7feK/qmT5sWgFWSrfwisusqmBctzJk92xqmNnjsBmYk4jWsDdev33S9duDgATt29FiFHhyWpuXLltviJYts8ZLFriO9YCGroCeRtNYB9HCTsF6w3jiAXlX0/W7cuHkPgP5r334nics4ZwAAnR8B6G7FFwpedU6VNwnmVG4CNAGaA25ByYz9Qn9hfGrkBPsEnQCwpT7E6AZkQrTLAjxV3f7WW2/ZV77yFd+HsQDP3333Xbt06ZJXiTKOaOXx+ZFLwC42+hYLQA+sPSH5MP1MjhngmcasBsM927gaPK5AH45ym32RR2JGxImQMWSadhccC9sC7AhN+NJz5twD1KriWefL92HPg+dxpbZsp8kAsMcV/pU4dFZxrnUjrkAHPGedEIW7EnJ4jwWgx3OrCnTAbZ4Hz4F9aeegCnS1sRMbgSrPtT/rBM8UMJ4KdEBxkoEA14kHov9YszgHiVjIglpLALAjAzGrhdo4xs9c954A9Mmx1qS7mPgZSAD6xM9pGjHNwD0z8B8tn+pAAdXfBHxwmNwxHCw7bSVV3e5k9feF6gfvz1h2p41g0bq162wdvZk2brDVa9bYx/v32/59+4PCPnnCvv61r9nf/+Vf9p5+BDid1mXvPjt77pw7nBhTob9t0UoZgO7n6A8V6KJwB0gZVAU6gEcGoFOBvnxpqEAH1BiO2W4kWGEkgPxBQGc6x+gB9DRXk2OuQgVUSGIhcAwtKck0XoHlVQ937c7tO06ffvb8OZs7Z46vC7Nnz/G1gnWEnuU46tduAHpctlOfnXIK3rXr19mKlSttesM0m5ZRuCM3AOFsXigF0FkoeWWyOwiFQugLOtBvl8iwPXHCe7FDjTtlSoM1L1roawrrEOA+1R8rV63y8RumTMmYNUIZ1lCyDXB6BtgAoBcChXsA0Icq0H/r26nqb6xq9P/+uS9VKtDvAdAH8wB60VlJ8gA6+qm7q9sBdIJKL2zeZDu++EVbumK5XTxzxi6cPWsXLly01tbLXjVDYPHGzVu+tVy6aC0tF1131NXUecBRdM8wGoQqkF7HPUjQADyn6ogqVCpC+F3nwEWtA+w4hm+88Ybt3JkD0OPJEYW7y2zqgT5WuUnHPc8zoGr90DYIcLm/p9fu3r5tt2/etGvXOryS5dat23bnzl3r7aWP+YCtX7/B1m/Y4HTntfV1AbTo7/f2EbQQAezu6LhmjY3zbcOG9U6zXqqrC/3VI+aTeObRKU4jD10qW6nKBoslO3LwgB09eMCDzTU1dX7+/n6qwmiPVLLmRYts9fp1Nn3WTF8HnJq+p8fvp1hbawX1+8tAV7/PYtET1j4HoFOBXqcK9HefZ8EY173/D7/11XsAdO+BDvsIlP2YOhmAXs3zBkDv7XP2HW93BTsWFeJVRbt557bdunvHExto++GJGoNlT9SbUlvnNgtcOSuWLrMXX9jkiYUEMmll88Mfv2uffHrQWlpbvRWOU/h7Ilk5+GEDMP6EhBB0mdMtl8uBBYW2WALQX95ib79FBfpaW7ig+XMAOm8Q4wZ7B70XBDz2dcY1mengNAOTdQay3ER/YyLioNCPPFQMezurG7RuuOYVwTdv3XKfCNCBBK1NmzfbqpUr3W6tq60NrBXoAK8S7rHvfOc7vm3bus1e3f6qNc6b7wC5f08FMf4Pvo/39jVfU2Cp8Ap2Z0ih20fon9125Yr7YUePHbUzp894v3TOCwjCJpAeRhUYoDimu6fHj8dHw+7lx5kIs1Z+gBjsx70xtirQv/XvfjhZn/pju69/vqnZz4VvzIZfAVU7APWrr75aoVA+deqU0RoRAB0gHZBKAGewO2qcahlAjGdFMpYSsqjqBDAj3sYmWfj6179uP/uzP+uxPJ7xBx98YN/97ne9rzrAFtdD8jvn4TjANJjlAPa5PsB9AWmp7/RjE5nHciIlYfjaQtuaYZIj9OyxJ+LvBWDrQpFD1kKSNK5dC/EfAHRkjM8EoAOwArQCoseU7vxbPw8CkePvuT4BvpMtuSOuQI/nJv63Jwm3tXlrBmJhANmwR6gHuijTNTesMbRY5bmoahymCirWY0YCzpFfS8TMRxIZOgIwHhCdZwprBVXqjMMP/hoAOt9zLpLMeOYbNmxwMF1roRJ/4qSA+DoSgP5YloJ0kmdwBhKA/gw+tHTJz9YM/M7yaRUKd4I2VPsRJAJIwmHDocJ563EqqF4b6AvUOVRbkHG25aWXbNOmTYF6ZWqDffD+B26EA2qhvH/+537OvvGNb3gV6t3Ou159/qMf/cjOnzvv1MsYVlRp4AiqAh0AHYN9uB7ozK7TvZciCvcMQEeBPwxgWzE0HtDeb7gx44KNKDHch8z/rc/yxzzs35n/ns4xiueV5ipI90TJLuA5wZSQzRuqcuU8EeS/e+eOg+Fnzp61EydPOoAOXRRrhAxrAj449h3Xrlnr5Ut28sRJp4Ffs3aNLV+xwmZMm+4Vfk6j7i9RIFT3SnGnMqUmnAASlSBFByjo74chfujwYbtz57ZNnzbdz4nRT2Bp3969drn1soP0q1aFKnfaTFBlGJyGz3MFDNGSZQD6jRt27PgQgP6bCUAfs5L7v34+BtCvZhTuABShYi9QuH++B7qSrKBepx85ASbkZtOLL9prb75hy1eutGtXr9r19nZvK0CyFoFAetTevn3HN8Dziy0XvXKViqE+r87oc1kQewkJGaEyHfkIQAO6iIxpAeieuV1VbdOmT3eGFadwb2r0Puifo8LNAL/AnpJtY569dGCagedoBoISyDins/vOAGaA8N7uboMmOyRv3bZrtBG5ft3bi5Dw8sKmTfbC5s0hgSur+kNvEeBpbWnxwA0VMFRQbNywweY0zrcqAHTvR55V7JK4WdF7UMEHAMP6ywFALxYdktz30R7b/9EemzNnrjU2NnliF2sG18G2YOFC27Bxo4P03qqI8Xv7fM2Dqr0Q9bt15ZcpbqoAbwHK0AN99y6nPHQK96wH+i/+dQLQx/pG/Mvf/kkH0FtbROFesKrBUIVO5XlxYNCB71CBPugJgwMDZaP6HDDbSLQoFqwHO6S/L1T5ZWADz3/e7DnWNK/RZtF/dtp0WzC/0ZY0L/SWNlOm1FtrW5t98NEeO3biuLVfv+b+EX6NU1Z6cmCoNidpDGAe/0gAemDsqgr9l70H+hZ76+23bd2aDECf0nDPtDiATjoGCRuwvjj3TlaRHroh6wXLWddjnd37HZe3StM5Rp6ByTJXj+IZP5kxHVS2wcDINxD6n/f09Fpn511nOAIQoqWV26G3bjlYuemFFzzhk8pxAHR8k8Dqh57ocvr2v/ne9+y1Ha/Zzp07bT4A+szZrgbYRwBVABJC4if+ED5YD3GZ8oCD6sRTLra0WAsMK62X3dfy1hKzZrrNS5LZho3r7YUXXrCG+ilWW13r4/f09/q6UwPzkloNZflqvkoUzMf2CvRLLZUe6L/xb3/8ZB7CJDorPdB5rvgVbPiuVGKSZAWghAxhswCcA0pdvXrVEzawK1R9ju7hWPwigY342sgi+wGs8z37A2TyN3L5ta99zX7mZ37GjwOE//DDDx1AB0gTgM5xqh4G6MKvB0QHiKOFlgCtVIE+iYTSGShCkg8/eXr+PJW4QOr8DCiWghxia2Ofe4LRzZsuw2wwdXAukjxINqICGTkD3EWW+TefizI87oUeny++prjanH+rrcHkekKfv5u4Rz3/Zt0AQGftAEQXhbvmk3lhXjV3AtB5VqoKB0jHR4qTJNhfawm+lTNMZixJ586d8/VD5+T5AdzzXHnGcTIWLSiQCY5lPxKGWPPithCimI8ZDrTmJAB9skt0ur+xzkAC0Mc6c+m4NAOjnIHfXTE9UNh6X66y9fb1hp6PVOFVVbmzhxNHoNIzoQfpBVlTAale27HDqaY62tvtavtV2/PhHqc6xijCcP+Fv/t37Zvf+pb3Re/u6bb33//A/vIv/9LOnztXoWlRJp33yKHa/T4AOu6j9zGmB/qOjMJ96TJbSA/0miEK91HeftotzUCagQfMgAdfobEdDNm8ANoOdvpx4b84+ThFZLkePnzY5s2f51SlTU2NVl8/xQ1sAj4Y3RjnZKhS1U028qrVq23ZsmU2O3OUZBzLuKfiy3tRZ1VZ3je7FIJFnV2ddvrMGc/MJ8Fn8eIltmjhQu933tPTbT9+9107e+ZMoMFbucKaGpv82ggSsQWwPtAziisgOH0BPPUKdAD0Y8dsz0d7vLL5W3+WaHPH+tL8n/+BAPQrHgjypIhMnqjyc6aRrOKuplRtg1Ry9tIDPSR0ASj0dHW7Qw2rAAD6th2vObtAb1e39VF9KtmEArcY9AlBThK62KB5P3L4iN24ft3u3rnrMuz9ZmFXAMDPZFoOoQcpe3ocPAlBrhrfn2SNN958w3bs2Gnzmhp98584M6ocaHyziOfnAfaxTmQ6Ls3AZJ4B3hnlNvEeRwzwrns836YcErn6+52V4kpbmweLoC2ksvzlba/Yy1u3ZokwIVmK47wC/WKLB5far7bb3HnzbP36dTZ3/jyrrqtz5iN+vGLd2ZDKTmvrgbuqktO3+zudgfmsD++9t9ve273bKXKpAsaOJjiIrqPSfcGCJtu0abPNX9Bk9Q1TvNqPKnTHJkjk8i3Ho+3F9mW7ee2aXe/ocPB8967dDpwKQP+lv0oA+lhfg3/52z9l7VC4X2qxvs4eKw2aVQ0WrHoQAH2oB3p1BqDTJxiZKFaXrFhVtAFvaWNWqqn2FgFVBBJh2RkIvWxXLF1u61avsaWLFtvC5mab3jDV6qpqvNXNxZYL9tnpU3b46BE733LB7nTedSCrvq7ek7kGyoF9B9rk/r4BTwKprgk+Ghv6BLUZWBUGvMLnrbffckawhU0LHair6LEMLHcAnZYB2f/ivwOELkB9SInFYwRrL7yUgtwf9u90jtHMneZ/4p/H5+c/nWMkWR5prgCrAdG1hWZPRada7+nrdj/oypWrrl+uXGnz9XrTxk22fPkKm1JXb7Ukc2Utqag+7+y6a9//23fs+99/x3bsfM3b0s2dPddmTpvptjHvqbNG8I5mrUVkaLJmdPV0+rnZF//q3PlzzrDS29PnNOxNCxpt7ry53jKLpOUNGzfYps0v2Mzps2zalGk+ft9Ar68pVcUqH8dtXz+ZEm3KnqzMvVE5+tHej7zC/Tf/n8TGNVb9o+N+Z1G92xbQJQMyASCxNTc3e3tE+pIDbANMMffYBOh/fBJ8U/xg/BEAcSpLAcPxUwA/RZMtumb0Ej4U+1B1/tWvftV+6qd+ygF1njk9i//mb/7G+6xju+hcfMdxAsMomkHnQOEe++uTrcp3vM/2WT5eoCr3kO+trViMnr0qhfP3qzGwyZFf4j0wdiCbxHCQKdYs5JIfxlGyBzJHTJfKZABcsSbEgK3bJFmiraqWdb0C/eXHP8vPYjTXrrmuFLZkADp6CECbjcSX1157zQvelIigIgGeAfE7CtxIniHhi43YHFXkYiEQkB1XifOdsyUNDDhQTwwQFguYMlireIY8PyUKsfbwb+KG+ElKNPvSl77kiTn6ySdu6HPJXwLQRyMZaZ/ncQYSgP48PvV0z491Bn53+TSv6CZA4wA6AUOomqm8gBaqtsYNlEBh2++Vd1OnTbOlS5Z41SgV6GvWrLHjJ47b8eMn7OSJE3bi5Ak37nt7+5zC/T/8xV+0WTNnesb1R3v22F/9+79yY4rgEJVEnuVYKDiIj1LlGlSBDmjiDqv3CwsO5D3vo7CFAAAgAElEQVQA+utv2LKlS23hwkUGJVn6STOQZmDiZ8BBSa9eGqL/5CwyZG9Ck33juh09dswOHjxgTU0LPJt04cJmp1T35JiM9gnj/ML583bw00+tre2yLVm8xJoXNjsgCd0gVcFU+0KXC52u05eWSm70q3cTawAUUgR0zpw9431EqRheu2atLVm6xObOnWddnZ22e/du7y/a1NhoC5qb3RlYvHhRANABMRxsHaI1DX+HOFUA0O86NeNxAPQ9e6z1cqv9+p+loNFYJex//YW3Mgr3ewH0UIFOr0kqOwNl7RCFe59T6FIpDuiEfiAARIY01P8rVq2y+Y2NDp6jN+gPW00yFRXkpaLT9uOwAaITsDxw4KD3+rvU0mJXr1xx511OdiWYyvV4wWkxULv3EowsuxxrE4X7DiqGGuf7NUTtyHyKXJ4C3hGuZ6wTl45LM/AczUBgm44q0KHOzf6uvEWYg9l+Pd09Dhq0XLpkF85fcCD9lVe32dZt2zz5yqsYfIkZtLbWy3bxwkW7DEtS22VnJcGGnT13jtXUQWFbFah6qcDp6/ffgAoe3GuYYtDBk+iDPUsyDxWE+/bu86q8Des32EtbXvJEHGxm2FEIJM2aPct726KDZsye6YmpNhAotUNrh6zSPlsghJOw5kALfK3jWgDQd+/26xCA/mt/mSoAx/pa/MFv/bR1XIWNgB7o3VYqU4EOhbt5BXoJhn5AdadwRwcAoNNaiurzovX29VtfecBlpqauxqpr66zagYt+B8PXrVpjmzduslUrVtjyZUttav0UK5YLdqWNnpTH7fjJ43b05DG72NpidzvvBAC9foq3uwkA+kDmIwUAHf8GsNz7EmcC4vbXwGAA0L/8JVu3Zp0tXLDIAfSYCwu5L9OxnV65BerqYU4IgDr/HgLQgy1USSbMbKN7M1iY8Tij5f5/y74afswh++vhxhwCoitMRSNe9+M6h+7gYebmYe9jMpwjPLEwS49qribuHK43shxILneI2jys357QWyz55yTP3LwVepC3tFyy8xfOZf2sX7JVK1bZlKwSOKitQevp6/HK9R/+8Ef2ox/8yF7Z+rJt3bbV5gCgT4cpC/uT5OWh1xl1weewVfAGY9OSsEU8BSDi9JlTnkQGmxc+1Zx5c23mrBl26OAh+/TgIVu9drWtW7/W5s2Zb7Nnzna/acBCpamnAmQ+XoDQQ+IZIDsAeqhAv2R7931kR44esW/92w/Guvym47IZ+I+XTXOfAn8GQJrKczZRuUOXT19ygDAKUwAQSSDGb6F6k1ibwEb8HL6DhY0xz58/70nDFV8ks6EAwlXxiZ+OL81Y9CyGQZIEd2QJGQV8Z3x0Df4310YlK33QuV79pAr0ySXSMVV2DELzucBSXzOyCm/FU/jMmXMGBjx+gsyyHlFtjJxxPPar2gaEWDHrFww/YR0S6xsyR1IJ8oxcs+m9UBxYsi3GHv4W8DrZ2grIB5KkxZX2AtCZB/07JHEFAJ2KcBJftm/f7nPIHGljnpl/wG8o3FWBrip0APT8+x33KWccsW0xxtGjRz1ZAnCchAhYUJwFrFz2c8p/4Zzsg3zwQ0s81hWOYZ+Rnl8C0CfXWpPuZuJnIAHoEz+nacQ0A/fMwO8tC+CWlBuGjIMYmVHEdygrDCHR7MybO9d7S0LLsmL5CmtsavSeWPv373ejm039l15//XX7yle+4sY6ipNs2h/84AcOoFP9R/Yhzh9OKpnaGASqQKcCnmMIWhGsVFY09IkYTzt37DTGX7psqS1auMiDTOknzUCagUc0A8OwSQYK0d5AW3j9uvc0+uSTT/x9pJKCflbQNlUA9M5Or8gD9GbNwMHHQcLAriMAXVPtawKbqtxFHUVlH9SDgKcEmaFLpILs3LnzdvLkCaurr7fNmzb7esA+nXc7bd/+fQ5gsP+06dPc+acaXY6DnMSKg+jBsgCeCkCvVKADoLe22jf+/L1HNMGTf9g/+ntv+3pOn0aeHaH7EhHBgG45eF6hcM9YUQagOvYseECwQQfR6QGMHpoxc6Y/d3SCZ7IP9LtjXk+2c7HgLCorV66wlStWek9JWA4OHTpk+/btt5OffWZnTp+2u52dfk0uZyXAhZAYosCABwRwSgHSSrAfVFlNdbVNnwGF+5tO4d44v9F7KecBcmdvCOL0uQLTyf+00x2mGRj7DMTNNcJ7FNaIEOC/l8yBIBzUtRcuXrSzZ6nAa7WtW1+xV17ZavV1tb7xHg6UBx0AgAGJgB6BYoJJVFo4bWRtTaB7zN7kCmhfMNchc+fOsZkzpltff9n6+kMAG7re4ySOHj/uwR962HoVcX+/J5YSlEa3LV+x3OlZSbSZOqXBa/u87hfmi2yaBF1q1liH6I3d3nHNdu/aZbt27/bEIvq6sz795p/9aOwT/Jwf+Ye/8XesPQegQ98O/0BVGQp3sxL/FoV7BqBTgY5uudvdY929vVZdW23VDqDXOoge2t0M2Ia1623LphdtzarVtnLFcps+ZaqPRdLWZ5+dsOMnjtnhE0fsQst5u3X3lvX29VhdTZ1T9DuFOyB6f9kZEKprQ5Iz1ejYXAESRlcOBgD9lZft7bffsrVr19mi5kVe7ZNvJjUwSHCaCvRSYFuJAHQqaEPqYMa+k1Weju5vBCnAbWMf40HHP5pzDL0CQ2/gRN/H5DhHmP/w86jm6uk8RwjWDzrQrApb5XaFFlMBeHageXDQbt266UxVVIIDJrDP1pe3OjNJw5QpDgwIQMd36urutF0/3mXvvrvLWZU2btxgc+fMtVkzZ/s6U84KCHjPvRd6qRj6XddNCfGRQQofepyeHVYndM7ltlZbumSZLVq42KZOa7D6+jo7ePBTO3jgoCcYL1+xzBY0NVvT/CYvXNCjvSdnzavQQz907oFzXL+e9UDft9eOHjti/+D/3fOca5Hx3/7vb2h0kBrbgUQoQCs2+aj401SgE4PjB38aINvZaW7edFASwJI1HT+b76BWB2ykAhQ7Rz61xgQQYyOhnHPhI1M1CvAlZjj3wWmZmCW/cz78dOJ++OH0QQdAF8gVg3njn5U0wtMwA0P2b9TkhUSh/v6Kjyxgld+qfpa8qdc56xKAKvKHf46Mqr2f+qPrGOQZWafQAvAd+5yN/WFpQG5VkS7mBOaKc8eU85Ot8lyxKjEm6n1TRbjmIK5AJ5GYZyAAnfjX1q1bfW1QIQC6RAkyonDnWan6nBge8+3aGbsR5iVnpMyKaoqBEZJjAN5hr2Ac5IE4HOfieQtLADTnmSND/HjSF3GYu3d9TVHrR9aafIKA/k4A+tOwOqRreJpnIAHoT/PTSdc2KWbg95bUe7We9zkqQ+HeV6E09ixnqFn6++0OxvvgoM2aPduDgNCskM2GMYNx8/H+/fbJgQOVfscYQWSkYWyjFNkHRe39ig8dsnNnz7pib8/64hAAVR+VeyrQS6UK1buUZ1yB/oYD6Mv8mhKF+6QQyXQTT+EMuCOVlWH4e5hVaovGiSxSnHmccKp7eR95NxcuWuTZpHq3WRdo93D23Dnfj/UAAB3HSNRdykiOwW2mhKDA+nXr3AGjHyjgBVXEBAjOX7jghjoBiKVLl/p6xvpDMIAgAtfHD0EK+hEqOScPoOf/xqiPAXSqFn8tAehjltB//ctvRxXoV6xEOD+jcPdBAdCzCvSaqkBZSxUo8gZ4TeSx3D/gADbPm+cM0wmByN7+oLsapk2z+in1XplBVd/mzS/a5hc3eyUg22enTtmhQ0dcVg8fPlShQXQWFPofO5V7ANBF7a4gqlelO7VcrZ8fCvedO3Y4w0EjfcJyMyPgLyR/JQb3MQtOOvC5m4F7AHQlNmVBHAHoHswZLFt3d49dvHTJLl5ssQsXztvltjZ7ecvLrg+mOIAeQAuAkIuXWlz/oBewQ9E7ixYvdhvVqSihU9f7KjrbYsHHWLp4sdMREqijAhkw/lJrq/ecRRe9BIC+bVuosLCCHTl61D76aI+vJdCxQsvKxrmqiyUHZQJsGcAXX+cqFLohKNghAF090OkNWRsA9H/47QSgj/XF+ONv/h1rb6cHeov1dfU4aD7UA92yCvSClWAOIWjcS1VV2SvQiyV6nw9YH4lVYExFq1Sge4/k8oAtW7zUVq9YaYuaF9qCxkabO2u2zZw2wxPAbt2+aecunrVPjxy002dPW8eNdu+BTiUrz9/Bc4CzARhMBp2+HQCdKnhAdKdeKACeEzQuu5w7gL4uq0BvmJKjcEeWBgKFe4FzDFEzhwr0rMXBPRXn+crt4f/2wOqoq79HN2Z+vMlxDu7ifhX+Y5ube+fq2T2HkjDCHYRVcaLlaizncNaHjHKYRM0KtXlG4y7ZdL+oEAAB+o9TJADLBLbktq3bPLllypTQi9qX+nKoQAdAf/fHuxxEX7RkkS1Zuthmzphp06fNCAC6rydhHeBv7OCpDQ02e9Yc94WIe5DMdfXKVU8IA0Bv77hqmze/5KwnMFeUqop24JODvjU2zbcFzUEXLVyw0HWV7kuMXCQBeREFbBUZrZJXoGcAeqBwP2K/+u8+Guvym47LZuC/3rLEn8Gbb77pG74wYKF8UZLMAZjwtbFPeN6KdfEZICPgFXKHzwtohZ8L8EX1Kd95oUpvrwNdjAGgRcKgxiLxnUQ/zoUM4adje+hHoBmgFvTyxP5UgT7ZqnyTYA7NQFzxrHVAFejIh569fgsMV39zwFRkFxkVc5ziPcgfsijZVBU0fyPLyCHyK8AYEJdjiS0tWrTIZZgNGWYc1xtZO774Wn19zjEnPovPWO+g7id/X1ov9N7ymxg7IDqJXGwA6MTuBWjr/RcwDvAN2wVAeAygM+86Xwzk6zOev5Il0HtsrBXE4ljPWJNE8y4ZUbIDcUPWHxImlDxE33Wes56pAHPO40ljWTvHROH+LEpyuubHMQMJQH8cs5zO8VzPwO8urnMDxLOioSns7x8C0KnIKxbdcMcAolcjQAFK7vU33rCXt2yx6TNmeGCR3ikAEwQX2VBs9JhFeRI4nNLQ4Odx2uUbN1zBQvf82cmTnrHG/sMB6FQEep/LrCr+cz3QE4D+XMtvuvnHMwP+DhLch1YdWkFloAYL199rwGaSY6A6Zw2g1xK/ea/VIwtQE4ce0Bs2CoAO71kOte2MGW5oa+zY6SGcxvdUEHs/9WLRnaszJOK0trrxPWfuXNu2bZthfPN9d1dXBVynDzpO2Y4dO9yBuAdAByz13u4huzZOFOCeWK+8B/qePe4k/GqicB+z0P3B3xeA3uYV6PcC6F4iaoMDgxmFO5TtgzZAfzSncA9y5z3/SlUBhKqq8uSubmgMiwDeJdc19KK9cvWKXb953V55eas/8xdf3Oxb2+Urdv7cefv4k49t796PnBGBwBO6xbOxCVoOBFkHuAjnpQKWSqRAMVdbU+dOaADQX/MK9Kb5oQf6PS3Qvc4vq0Cv1LWOefrSgWkGnpsZiAH0EEnJbj2iOffqu/4+Z5FovdzmwAVtNjo62u2lF7d48iY9Z+to6ZAF2KB5P3P+rFManjzxmQdkYI8IPfqy/q8ZA0nQdwEwnTZ1qq1fu95WLF/uegK7+BQBQuzXmzfs5s0btnHDRnvxxZecqhfq72PHT9je/fs8kQfdRcJp88KFNmvGLKuvrQltKrLqevbhfljbAFLFhOEV6Neu2a7d9EB/1yuUYeBAX/2jP00A+lhfiD/59QCgX84A9EDhbuZV6OqBPkhf4ACgA14DVldVlxxwKlKZB/NJb48DYd4DPes9C4379IZpNmv6DJtSV+eU/Yuamm3V8pVu78xvmmc3bl23fZ/steMnjtqlthZnGnC2rX7aAwQA3XEsquCxoWqqPJkMAB0dRd4Z4B5/v/zKFu+BDkjX3LzIGhrurUAPZs0QgB4q0B3F8xYCAtBVcS669dH9La0X+qiP7pghmvjR7T8ZzqFF7GHv/WH2nwzn0D1Umik9Arka3Tl4R8I71+cMeaVqVofwPHjHBwZgRwo90EmGomUQ4FFba5udv3DePvuMCnSzra9stTWr11htfa0D2tiXJL/09HZ74syPoHD/4Y+d1WjGLNaMequrrff3XGxYXg8OEFQqui6h9RX6ZMasma6PLp6/6HGVk6dOui56480v2Latr1qBRJvyQAagH7DpM6fbrFkzrbl5oSf3YC/T9ijQxYeKd+7N2+WVqj2hh2QdWiBVAPR9H9nRo0fsV/40Aehj1T867r99daUn8f3kT/6kffnLX76HHY19RIfNv3lG+D/42/wbmwUACnAMoBIAHP/4C1/4gleJC2iKgUWBUNg9qlDFvyWhWLTL7C9KbiXJA3gRz2PcF198sdIDfTKAk+N9hpPx+BgoFUAuQF0VyDH7AN8JOAeAZUMukS2+Q1YBwQFGieUg82I3RbaIQQtkJd7sCa7nzjmrBvFhQFyOJzGEGI9izcSMSCTyNk3RTww4O6tUvr/aM/bQ9Dziy86/e3HCA3Or9/v48eMeoyf5hZYNqkBnvhV3Z38AdHqgi8IdhgrmmnnPy0D+OiiG4Xnxm43j6LlOMpD6n7OWaC2SP8a5YNngGGIqPGcK72C30D1Ttc4mtlw92wSgP2NCnC73sc1AAtAf21SnEz2vM/B7S6eEHujVIcBI0MYN9UrGXsGDf91d3W7cYLQsX77Me0tSyUk/dIJ5gFgoa6fXaWz0vl4YQQQdZ86c5VnXOKAoQYx/lOXRI0edMooNAGyoB3rohQMYEgB0gIsQScKJ5HOuZUdE4Z56oAcJHjKyAs2pz9goG++Kvu1+78KDxgpjRBR/uXOP/vvRX/fz+u4+rvvmmYU2CgNZb6mSA5kE+2XA93R3+3sNKP7hh3sckHj11e3e3oH1xQH0qip3/qG8pWLv8KHD1t7R7pTqy5ctsxlUXUyfNgRiUG2R0XsjUaEXegA0CSzR65bMVUBtHLc5c+e4Y68KQTKZ3cC+ctU+O/WZJ/Rs2/aq96jF4YIKT4A5lYmeIOBJQ46e+L3duXPXj8MBoerCAfRv73pcUz/pzvOvflk90DMAveChRyd/9cQFKm0A0AGvAZfKZa/843uvDAVsGiDzvWS1tegsnPa7Ti8Jk0pNbY3TGxdLVdZ6+ZJddSDtJQe1dux4zV57bbv3cSTASc/i99/b7c/0zu27LlM49Tz/PkAK6AtrguxStYesUIVDcJFetbNmzgoA+k4A9KaRAXTPiqdIkftMP2kG0gw8aAbusWMAJkY4wAH0vj6729XptLlsly9f8gDQli0v+1ZLiyIHPsIPFehnzgGgn7KTJ05aXX2dLV26xPVBKLrifQ16oFgMFemsDQ1T6r0VxJJFi93CwZY9fOSIHT561LxovViwlStWOVACgM76Bbj+6aFD3m6E8QhErVq12ubNneegvlfOeBX9oPUDmGaBa7WrQO9ev3HDOq5dt12737XduwHQa6IK9NQD/UGyNNL3f/LrP+1JXJcvhQp0APTqSg90CxTuDqBHPdCxgaqGAPQCNk1/r/UO9FmBIG2xysHv8kC/1VTVWH1NHaXf/vfCxgW2btVa27Bxg23a/IJZcdCOnThiR48ftSPHj9jFlovW19vnjF+erJXpQxqeux7yCvRe6+3pq1yDA+i9fbYl64E+BKDneqA73WaQL2SLRBGvMkWSHUAfDfh9r22feRzZ9N6vl/XDAKHpHCF5YbI/D72Vo++BPvQej2Zu4vSr8Z2DlgkDfQPOPFGizdw9AHqgoQ0AetEKpYLduX3HYyH4J5+dCgD6Ky+/YqtXrbbauhpPhoFFiWScQOHeZT945wf2w3d+YLPmzLY5c2e7fVkPgJ61WuB9DXoo6CIq1Bc2N9u8+fO90o8K9BPHTngxwtX2K95yaOfO1z151AqB2ph4y5HDR0JFu5Vt+bLltnrlaps6fVoGoGPjBtaTcjncV6kY/C1uubcnqkCvAOiJwn2s+kfH/fc71nh8jORuwC31Ftb3AItxP2D8bPxd0WEDoJMMKACdNZ6E4TVr1lQqzJXELhARIAv7BcA9Br1IJOZzTx6urq4kCqrnNbIGxTLAGOeAFe5ZBybH+/wm6/ExYKs4Tx7E1eeiT6eogbWP6nE2ZAsgHPkGHKWYCgCcfyPT/FBUwfEkryN3/E2xA7JJnBj/nMQOZI8EDgHn2NLEm/mM77Dfg/+ObRNoxkUTrp7owwHOMej8tCeDxNc6nNzFlffsy9zRzgpgnGQGAHQo3MW2JQCdsXjHWUN27dpVieVrrplfFc/EyRNx0gLnYeNZEXej0I54HM9HPc9jin09J/YnboicKJEChguq5XVO4oasS6qYTwD6ZF110n1N1AwkAH2iZjKNk2ZghBn4T1bMyHp4qamkAodZ7ysHlgKFGEYQ2WFNCwDRV9iSJRhCsxz0ot9wZ1enVVdVO1BOlQyAOIqXDDRluaFY29quWGtroNs8ffqUHT16bEQAHQWNoxl60nIT9wLogcJ9qSUAPeBPwfkK/Xxxuj0r3quqRn4FBGoPgdv3BhzyfdFGAuWDURP64oQgdBZUyIYLVTChd074CbI2ZPQNfa9rTy/uk58BHpey4AGxSWrxPp8ZxRsBJYJAnZ1ddggAfc+H1tSYVaAvaPLesV5BVVXlAeC4Av3a9WtOBQfVIH2r6dXnRrNXPYSEmaFQWPgX37EPoPYHH35gly61Wk9PtzsFZMxOmzbdwXwcMcDOrq5uu9LW5uvTmjVrbc2a1U4BNkQRZQ7A9vT0+ppVW1ObVaSb3b4NPV6HnTh+wvbt3++Oxa+kqr8xC+Uf/pIA9MtZD/RA4U6FnxN30udxgOqHIQB9AADdgSU+q7ba2jpPdKBnLM+M5+uOV32d1SI/yKcVrONau928ddNWr17j20/8xBd8u02vyLartmfPh7br3Xfd6QNAR29NmzbV1yPGBKin2hDdxTk9oeL2bevu6baGhqnuGL7xRgDQkffGxqbPU7hnFNNyzEeGAsc8penANAOTbgZC8CvYMSRMjhSkxZYgsauru9taWjIK9/PnrO3KZXt123ZP4gI8p+qPH1YZAntnzp7xgA390gkSvfLyyzZr9izro7+0g4yFSrIY+gZ9x/ozffoMa5jS4DYxOmfv3n22b//H1tTUaAsWNFpT0wJralyQtSOpsdZLrfbZ6VO+xly9esXP9eq2Vx38UPDJAQtwzKzq3deKLKAFMHLz5i27fuOmV58DojuA7j3Qi/abf5YA9LEK/x9/86etw3ugt1h/BqADjyEpgOnFMgC6OYBerFSgByCNKlDo2/sI/NbWWFVttfX1D1jvQH/GoFO2+to6m1I7xcr9fdbb3W2zZ8yyxc2LPPF4+/ZXbdacWXb91nWvGP3huz+0w0cOezU5ugyaZmdCoQd6edBqaoMMY2N13e0Kf9fVhgr03n7b8vIWe+vLb9k6r0Bf6MHkOJHVbXMA8wqADtsOQFqw0+9fgR5s9fCTo4F4qL/vB3yO5xy6rgcBz+kcQ8/wUc3VaMHtRyVH+fsa6zMfug8l8AsgF4CuVg3BSwk+NtvtO3fsStsVB39OnDzh7x3tRAKAHgoJeGcd3CmYg9/vfP8de+dv37FVq1fa6rWrvf/59GnTA4CZVbl7ewfWolJoITSlfoq/5w1TGxxQ3bd3n505fcZq6qrdF1q/fqOfE73Fec6dPWdnz5y1S60t1tJ6yTa9sMm2b9vuVe9ck79FoTl7aBHh95UlE1vwkYZ6oH/k7Ul+9U/fH+vym47LZuBfvL7ObQFia2wheS/4uKJcVyspDhH4zb/5Hl+XAhRamgE8Yk9Aj622iWKYJH7nb0OhUOmJji/OcTCtAZ4LKNf5PXkiK8zgO8Zdu3atV6EDxJH8nn6enRnIg8UPunLtL3a+fOW5jldfa4BagbUAtsgjssU6BWgO6A2ITkxYILqAVEBS9lUvbWItJMIqlkPRgwof+I18U30OiM6Y6o0uOUdeuS5RzXMeT4bPybRAXe5FTInxvMQV0w+ar8fxfR5E19/BbwkMWkpoAEBnI5GBhASSamDlUsW++qBz3cwDPtH777/vuot1g4QE9uW3qvhZf5TwELdN1Rqi5BtibFSRs2Z4m5CMej2ez1CkcsdlhmskAYO4nXqhcxzPU+uS2rcmAP1xSFo6x7M8AwlAf5afXrr2Z2IG/vHq2RWaJy5YRruMDBlMfKcsQhRinPUnehb2UX8TKGIwkFCiULmg+BiLnpEoyxBQvOp/o9jJoh1LD/TXX3/dQbPUAz1Un8cOUAW0eUD/n9gAk4Ml4R0pO1MGdd7AVoaqjNaYOknXFx8jR01Omgyj+PNn4kWaxBcZy5UyefWcdNs43zGFOw4NGfX8Zt3g3eZY1gccJAz0gwcPeqYqWfdknLIfBnl8jrxs6low4qk+x9hnHUEecaZw0DC6uRb1fEMWOSeOGH3/WJMIAsTOP0Y7Fetcp7L9uTccQIIT0F/RIw6n7le/nUCLsYr7n/y9L2U90NscUMpTuAtAr4oAdK9AHyRYVPBkDCpzALioPO3r73VqXUAG701bRX8sQLWyA91U+CxbvtyWLVtur7++095443W7mVWg79u71957b7e1XW5zeUH2ZsyY7oFD/qadCcFHPgc0Y02CGhM5cgB97lx70wH0HQ6eA475+hlNTqB9D0wN6m081rlLx6UZeF5mgKRJqugEoIeezdlPnNFHLV150N/1Fu9/ftHOnj3j9iUtRLZvf82BRwV60B8A6ASK0EG0EsF+5D2mmi8E3EKyTsUG4dzesoT3mIAyAeguu3Pntn3wwYfOuLJ8xXJbsTwkb02dOs3PiS4J+qPDz8N1sUa8+eYbtmzpMmfM4BzBxmZ9C1WGsoVgfuJ6ANBhzdi1iwr0XRmFewDQv/nn7z4vIjHh9/nH3/ypeyrQq8pmVVScW8GBc69Ah4UkS/ByCnevQK/yStNu9M/AgE2bPs0apk/1NiJdPb3W3w+DFhXo1V6BDgV0X0+39z9vblxgL27aZBaHvL0AACAASURBVPgtTc1N1tXXbSdPfWZ//d2/to8PfOL07ciaU8SXil75ik0PSM92985d3wDiSBjz96S3z+l0ncKdHugPBNAJsoakEAfQHfyLAfJYg40H6HRJzp5bfsxn7Ry6l0d5H+kco0/UeHxzFXzaAI4rqZd/eMd6dEKFMSBcE2A2ADpxDfqRYwNufWWbgxewJjkTXwagY8eyzn//b9+xd77/fdv84mZnyJo/b77NnjXbz4EN6y2MSBx2Fq6QXOPE8Q4Klaz9arvtfu89ryCcO3eOzZs/zxY2L/KWe56MUyhYR3uH6yKq4mHkAtR/4403nQ6e9YQRK63ysmQuv+8QFPDkZ8DWiy0t3vro6DEA9N0Tvi4/bwP+N68s81tW7E2gOb+Hq5yV763f+MLqI61Ed4FUojwWEKV1Hh+GY/jNpvPL9lDsSIAcn6OHiOnhN1OFjt+OTKefZ2cGHhZAj+8sjvlIjpAJtfhk3SO2CxsC9jVsGAKwAWAB0RUXJoaMLAHOqn0oMSTiwMRbAM75N5+p6pgxRPPOeyHZJhbthV1Z+1DOozZ/YekKRTpsep90X2J70Lzkv4+PfRqfsuKtuv48gA4grTg7PhF9zansVsxeADr3yVzgE+3bt8/9FRXIqMe8MAEB6MTrlKyg9YExiMOR3MDzIN7G34qp6Xo1l4zJ+sO1cU5AdHwmGC50naL653q0JqYe6E+jNKZreppmIAHoT9PTSNcyKWfgn6yZU8lWi40MVccIkPWqiGLRFSEGCkoRJazeJChZlLGAKPWrgTIGZcj3KF4cPIAzZZuhLFGgjJ8A9PGLmBIe4oqtGLDWGfLApD7PG4zDZV9qbDlrsbOlgLBAo5jiRwZ4fI2xgyjnLb6W8c9IGmEiZiB+ZkOMASE4ynMFcORdpo/a3r17HTgHQCexRU4Px8U90FkHCMjQtxyHXAa5soDl3MhYVmCB8wCIk+FMz3UCAaxHOGVkNjMO50E+kUeAdIBvHDLtw7oEiJ53BGWg63OOwQmh2l0A+q//5XsTMaXP5Rj/0y9+sQKgQ58L9SUV6M5YQaByYNABhKpiyWoqFO70mYROMqNALw+6rsD5rqmt9RA9z5pekp1dXR5wpHoVgIH+jitWrvRt44YNTp975XKbXTh33mnDDnzyiTvr3d09DnohR/w4lWEmP1SwKgObIAE07lT/wK7yxptv2s4dO9xZJAM+XykbqpTU6iAGKp7Lx59uOs3AqGbAbQVaH0QBMFAMfc4gcZInOoBkTNFGUnWxdes227ptqzOKhHYPgZ6WYA32J5TZLRcvOX07gCbv7+f1XMbMFPW3QS+1d3Q4q8mHe/bY3o8+cn1HsEj2jHRWCIpXWce1Drt44YLNnz/Pq+KpzCDwhw09FEyiwnAIoFMVCTqyo+Oag+fQK8LmUpcxYvz6X6R2IqMSqGF2+qNv/aR1XL1qrS2XrI8WVeWs/zkAOhXoMKHAeJVRuANUA1gDbheqSjaAPBYL3oN4xswZ1tPXaz29fV5RQ3IFtALoNJK/+N04Z54tW7zUXty02V7bsd3pmq/dvGHHT56w7//gHTt0+HBF/pR4in+FvHlyYW2Ndd4FQO/0f2NXKYANgP7222/b2nVrIwB96Kbj4LeCrApmyn4f6zym49IMTPYZCH5wxTMNfk9wfsKHsKtlbYhu3rpVqfrDb+AHXwhAwNkqSlUVRi/sQ9o2vPPOO/b9779jL730ojNyoYto84ECBGCHAdBBdJKsYAGLKg3xdS61tDiADoAlcMorNKdO86QfdIliNehIwAqSlrdv3+62K2DWcBWCXLsqor391vXrrmPx8Wi996vfTglc45X931s61YeIq77z4HlcNRsXKcRxHNkccdGLKJrjSlOeJ89SmyjbvZ1M5s/H9xTHbZAT/GZkBwCdf1feigf19xvvRKXjn/gMxAA8coatQzxG1O2AtWyqRmZtYtM6IltDrAj41aJdRx6JBatqnb85H2shcR0B6BpD8o7cepJ7Q4PHBATS81ssDHHBTxwPzds+MaDOfnGP8Cc++dG7OVx8V7Ha+F4pUGEjKYENPwVqdSUUKxFBxxAnY13neWrdV/sHrQ3MEedSzF+fy1/Bp+FZKLGB5yYGDYHymkvF54jncX3oFmIsJObgI+kcMfNBHGNOPdCfBqlM1/A0zkAC0J/Gp5KuaVLNwH++du49vWLiLFgUKIpLlFEoToFYUooydlCabAAPGEGi1QEc27lzpweAMIhQznv27Am9uq5edeNKtCwJQJ9Y0YodLRlcMfiZzwaMwfM8EDTclY0EoMeBOTl+sZEVn1dOYwriTeyzn+jRRgq26nPWAcBmAHSAZgHoVHtrreCaADq8iuHiRQe/+bdTuK9f7wFhge2sCQoOx44SawRGviipGIfPCAKJFgyjW5nPAu0BV1hvWL9YiwDsAdFjyq7YAdH8YaALQN+/f7//+5v/X6ItHKt8/c+/+BP+XK+2hcxowHOqS70VK4AE1ZgDZasmw7yq2v/d39fn33t1Jiwb/f3uoAFYzZo9258//YOvtrd7YgUyxto0F0rE+fNCBfry5ZUM9TOnT9uJY8ft5IkTni2P7Kq/lgAtdBhjID/IiJx8Pmdf5JRAZaBw3+n6rlKBHgWSJLtyRkezro51btNxaQYm8wxI18R99FQ5IQBdjEboCHp0QjOKPmDNVyAYAJ1KC/VphCGJanXe4TiwI5uF42LQETtW1RIk4bApgYZ9uT4FDllPCOSxxnA+/o3uITjEeQlIK7gYB8n1GeOR4ENwCfB89+7dvh6pp+A3/iJVAI5V5v/oW1/1ys3WS5esPwPQKxXo0LdHFO7oHwB0etLTB9nbhFAFWlWyeU2Nzl4AwkZlKDYNW3dnp3V3dVPf7fpsUVOzrV6+wl7YsNFe3PKS1dbX24WWi3bk2FHb/f57duLkyUoClmQBWUMPqYIQ/4ottBWprfhnFQB97VpPWgwU7kM/CUAfq5Sk49IMhCRh/YwEXkhf4AehY6jCBEBnf2xE+TixbyNd8YMf/MB++MMfOnUt7zL6hCKEGCwQq5toiBkXvYfNS7U7oDZ+kei7WR+8bVZfn68hit3gw7DRvxoqbnoS46+hJ2M/T/fDecQe9nkAPbFxjff9+K358JwMVcrGQLr0wHBxm/hZxYl7sazG8bx8NbnAQsX18myBsb0lcAzZQo4pikkA+nif/NN9/HA2A1esmLDWHuxTUYXzGZtiuvjL2CvYw6JoB1yXb40dg42sNZG1in35jTzidwP4Ll26tFJgITBVtPFKDNLngOiAt4pBq9+34tkxgK5EFX2msbT2qcr9afHb42vP23daQ+LPZS+ik9hI+oelUYywgcFkiNae9R0dwr7SF6rmlzxoXYjp1CUXSvbkuVGMgL8TswHkE5TlvyETztxy5YrLCzqJ+I7WrxhA13PkswSgP91rSLq6JzcDCUB/cnOfzvyczAAAuoAq3bKy7uIqdAVypMCldFXpqX40ZCSiCFWBTub1m2++6c4ZhhW0yx988IEraZQ1x8eZbsqO5ZrylagyYqS4GTtRuA8vqDJyZPRU6EhzQbXYSc6PlA8U5I2YPKgaV13Fzlre+dM5498PC94/J6/nU3ObseEbJ0XIscbgJpBz7NgxZ5ggIAMooWAuRjQ/vO8YvQAdgO2sAWSzk3GqbOR8n6N8UIfAFIk4nI/xcJagplL1uZwDrVWsXTh4gCoEtjg/5yR4pL5asfMRy32+Ah0DP4EWYxfL8QLoTrFfW2vz5s51EAr5mjZjhjt7bVevVHqmoT8WNDdb88JmmzdvvgMcHmQqFe2Tjz+2vR/ucRANmUAvIccCJSSnAuqQd7UWiCsCcQ4TgD52WUhHphl4mBmQLaMqBtkYvKcEXVjbAan1XlNdR5BX1VeyT9gPwEEAOmsIQDuBJX4YV8mcWgNkizIG6wUJoGwKHBLgU6sigQ3sx79ZO9S2hLGxjQkQqQo9HwgTRaICTwlAfxgpGf2+4wHQCyUq0MsOoK9YvcoZTmbNnmUzZ83y4CN2zbWODrvW3mHmCWFVtmhBs61ducptlSXLlzuTCX3PD376qX1y8ICdv3Dhcz06sV0UlAREF/WuZPpzFegJQB+9AKQ90wyMYgZGSjTPr9v6m2QpsZwAoKMzSObCx8HfANhmjdfGO/3uu+96ghQAOvuq6hL9EfvyipXIX+Fc6Dt8IqrPWXeUTKzKQZ1H/raqEfGX8NPQXbQxIekmn8jOteucw1egJwB9FCJ0311UgZ6PgeSLHvT8YnmIk75HAvnyn8d/x7EZyVScyCf/XmA7ABwJgADoqQf6eJ/8kz9eMZI8MItcsG6oClzJOFyx1gHWGpLgsW1VOCVAWvaJAHQAUjaOYf0RiC6QnN9iO1WiEGslCRsk+rA+aex4P/ZVsqrsLq4dWwl7nrWN3ySqsr7FFO3x+6b4VpzwrnUvZtF8kk8s1kP5dXokYD3WMTwL9TQXCM1vVYdzbzyXwMgX2hlKh7AmKPahcyumHMsQ/xYjgBKXlZijudWaFSclc508R2f46+nx50V8RWtSfH8JQH+SUpjO/azMQALQn5Unla7zmZ2B/2LdvIojJ2dJQT+B5HyuzDwF92R4K8CIwmNTphuGD8Y2QUxAbpQpClwV6ABo6lMshZoq0CdOjGQQyvAYDkCXQ6az8kzjrFP9rQx2GVAyqmIKH8aQsabMRR0fj58POug6ZSjFRu3EzUYaaTwzEAMXsQPCmArgBprZDqdVBxgnMAP7BBXo6knFOBjHrBG8/6wFHAMNHFnG+R5X+WvWmsM5AOlx5HCyACMYg/VmuMQN5FZZ0gcOHPCqYwHoHMMmIz/vmHCtOIn0QP/kk08ccP21P0u0hWOVp/EC6IDnU7Pq83Xr1tmKlSu8/zhU7deuX7cbN29UKtAXLGz2YGJ9/RSrq68PoMb1a7Z3zx57/733rSNz5GO9h85DTsWuoXUprvDgM9Y+ksYSgD5WSUjHpRl4uBkYCUBnfSeAJwp3AAUSnUjgIskyBr951wG94wp01giACwAFBZQIGCpoxHnVB5B1ATsWfUA7IiWWAoazqVKYz9F1AvvRIYD22Lz8ENRj/QIoyQeYYtCUa08A+sPJyWj3Hh+AXvT+51Yq2vqNG239xg22ZOkSW7xkieufzruddpVKz8uXvWq9qlhlTXPn2bKFi23O3LnWMGO6tXe0O1vPocOf2omTn3kCGHKHfa1go2xvsfOokks2NvYX+6QK9NE+9bRfmoGHm4HYJ5Y9GCcR50cD1EbHUCSAnuAdBXCkd7Ra38lXFm3xe++9Z2zoIRi50A/ooxi8kT8tn57zKmmZc/FvzkUiFzotX4AgEFQAuhJDAZnwnwAs0HN5AFX3zDqTKtAfTnZGszdFLPHPSEB4HjjnmFgWhoud6Bjpk1h+Y5p4+fGyf3Q9AislOySrk3j+4osvus7B5skXUozmntM+T34G8sCnZENyxPuOLcN+YgbkM2xYkk9JEmLNIUaiWKCYSCVbArcBRkX1zrEUMWBH86P+2Iots/7wGesf6xjrJgC65F1rpwBuVb1j/2PXc33IK7LKcWLYIM7D9WFjyZ/XHEi+FT/S2Pn360k+tVgPxXGu/Dqg5xhfaz42y1jcM/cZM0+gj/CllLSJLarv5ZfEc6RzxPOkZ6851PXpnPEaFMfblAzBudX3Pl+xrmO1nqUK9CcpkencT/MMJAD9aX466domxQz80/XzXVmK8hglhwKMM8+4URkYcYYen+cr0EXlDBiGsYJjhsHNmOxLEBGnEsXHmHE2WgLQJ0ak4kBznC0YO2Z5Z0zGTgyi83wwTnlWGMmwC/C3qnappMLI1U/eSONzBZDzxnlseMVgf+wE3i9IMTEzlUYZzQzI8OU5yTjOP3NkBGeKqjzeb4ABgkEA6cr89T7VWYYrThRsFAALVACKVkrjD5f1yzgEoHCSqOzAyIbmCQcJR4nv4urEuEIRuQWIgP0Cyl1o6FibcLJwrOL1LnZOWM8IOHFPBLsBZn7lT380mmlL+wwzA+MF0H19GBz0zHSCN1T+LV+xwh3tQole6lahrJzSEIDzu3c77U7nXTt75qydOXvGzp89a+fPnbfeDODSuph35rRG5h1SVaimCvQk4mkGHt0MyDbMB2niagT+raAPtOpxBboA9HwFOms4wT9t2DG081AiVUzbKBBc1eCqkoBphYo/2bnoHzb+Ri/FrE6sK+gQVcajh0i+wS4mwUxBPdltSt5R8CoB6I9GxsYFoBeL1t3fZ2UbtOUrV9iyFSts9Zo1tnrNard3ptRPsd7uHuvqvOu90GlTUhosWJUVnNb9xu1b1nq51U6dPm1nz5+zltZLduv2bQ8cIz+q/BOALnYeJTKL2lJVYglAfzQykkZNM5D3lUdKRtdMxQA6yb4cDyhOBTprPe+44ijSXfglbOgh9EIMoHN87MuwBugz9Ar+DHqPzxifZGR8qryvpvsgCRiAX60m8J/wh9CD+PZiC4vvm3vjWsUeNtQDPVWgj/cNoYhluJ8YlIrBznjfkQD0ONki9t/ly8TU7siJqLPzlM7IqewR/k28B/kkIUQAuoDPuB3aeOckHf/oZmA44Dy2qeUH8xnPlh/JCPEa1g9sWexnrUXEUdgAp1nfiLcAkIvNFFCWGCLrDnY6sSLiicgU+/AjW5tzYUMRO2Id03qm9UjyqLElu8SWKY7AvmcNxmZiDGJE2NnECLhGCr1Y57jOOFaq2HdcTKEEEr0vIyW3PLqnNTRyPh4RX0ucIMMReR2l7/W57ktx31i/8Bw4VwyeM6YwgBgYH+6+4+/jeLLmWtc3XNxF58izDei6JZsJQH8cEpfO8SzPQALQn+Wnl679mZiBf7axqdLjPFayMobjTL28AudvjCQULgYJzhuZhmxSeBgtOGgoPgwdDCcMMJyxuJdXTJupTLdE4f7wIiRDWMkJseERjxbT6ShQHVcXq9IKh1nZpgRyAUABr3CkoKIkaBw/J84r40eOm86bz3bU58M5ePlK54efiXTERM2Ang/PNu8kK2kC5whZwbECRBcoQSCIdYFnz3uN04QThhMFCI5DhTwJ/JYTE1dByGgG4GBcjoeyUPRerC8A9jhEcuiGc+ZZl6BKBAiHFgwAVhXoyniVo6RAA8cg9wDo9EBn7UoA+tgla7wAOv3Pcc7r6+rcMV66bJknQvB75uxZrocqVRMEfwb67TLU/Zcve8IG293bd6wnc+5VaSpHT4wq+WSjOBNaDC0JQB+7HKQj0ww8aAbioN5I+/Jeqrcidgp6BR2EjoC+HQYk3nGB2rzfrOcE2dA9BAF5j9EFBNaUPCoQQbaokjuxdwnOobuoQMe+ZSNAx6Zzcb3x9WP3cn2i2mU/WFAIDqLH1LNaQUsFFlmHEoD+IEkZ2/cTAaD3D5ZtfmOjzW9qtDVr19qatWuseUGzLWhaYNX0liwUvAc6v+/evGXXr3bYRQK9p07ZxUsX7UpHu3XQM/3mDevp7XVbKZZVsT4JQFfwWAFP9QFNAPrYZCAdlWbgQTMwWgBd670AdAAdkqz4EYW7GEo0prNVdHbahx9+6Bt+CRWX+DmAPbznSlzGp5FfLoAD3QCrFn4Jeozj1NpIPnTel1biGNcG4ARIBXCPPS0QTPorvnexh3F8AtAfJDWj//73NzT6znF8LT//oxktLj6IYyv5+ArfxYnqKm5BFhWHiwE16RzGQT6wWwSgEwOSjZRnJBzNNad9Hv8MxO90bKcq5hHLkUBPZID4DrEdbFjZ2Kxn2CywXhCHURxFdOrYtSSLYjcr+YZ1kXWL2Arjao1jH+xzbG38eOxpxuQ3QLiuW8mFOpdsIK4NVkPsbNZD1kviO9jnrG1sjEOsCDkm5hQnC/BvtQ/UvMRFQfIBHv8TGzrjcD5RPgkgfr9HulbFSPg+jhFrrOHicIqBaH9dS3yO4RIMFGuOi6m0vmiM4ZLS5AvFMeUEoD9J6UvnfpZmIAHoz9LTStf6TM7Af/nCgkq1TFxdnqdpyYPnsYGtYB8Ghih7ZIBgQGEMCaAQtaUcQH4L9EoV6OMXofg5CRiPK7nzRmhskMnR5lnh1GOEEpAmix6jmWx3jF4BmQBXZNUDprPJCIplQxmFMtTic8jYiq9JM/CgLP/xz1Qa4WFmIAYQY3nSmkFiBeA4oAQOjCqE+Y2jw7NGFlTBhyxJplSBJ0c9rgSWU8c52Y+1RKA2cggAQdAIZ0hZ0lpbOIYx+RvHiLXn0KFDlaARgSOxKagCPR+E0LkATAgacX+pB/rDSM69+44XQPc1A5aUYtGfKfpl9ty5AYSaNtWzzivOYbHgJ+/s6vINije2vp4e6+/rt9qaGt8fOVGQCV0kB1RyLoed38quJnAA4JYo3McuC+nINAMjzYBsgrwuyO8v+5HgG4F9geIE6AAVAS7iagb0AeA6+2LbEMxjHUGHAGrrR+fVsbF+YI1AxwHCE0BmExuPErdkVykghR4BROd86BLWFuwnAoQE89BDcdKYbDeuJwHoj+Y9GQ+AXqwqEXl0CvdBdFKxYHPmzrHZGaPNnNlzXL/Q+7yupsZqa2ptoKfXum7fsSuX27zqvOP6Nevu6bGu3h7r6um2gXK5wmAgW0gAuijc4yogJSUnCvdHIx9p1DQDmoF4Pc/rpDyAwVqPbkC/AOrwA+AIOI69ip4RQwl+E4D7nj177KOPPqpUXeLPoBMEIuBD4f9gg+Kbo2fYh38DguN7AQ6xATiRuCyfTbpL94LvhQ6ERYWEUgAmdBH+kBKRh/PN8Z8AxhKAPrHvhSrQ87GbGKCK7YE8SBX/PZxs5gFT+dTyZfgtoBAbJO6JLDmVLOUr0LF94opgVRNP7Ayl0SZiBuI1bKTxJEv8lt8bx3VYa7BhWbNIuCAGg0ywdgBQq++1ep8LYBeTn2xubFpRhattmthMsbnxy1mLlJzKbzFJ5d8TxZ5UvKHqdsbALsdPZ60EyCfJSAVAXDt/K3akgi7egTzjqoD14QDiiXg24xlDsYsYoB6JfUTrQ74CPb4vjZOPhakoSzHcB1W9x3HdvD8Xx1wUn1PcmLmIQXe+j2nh4+8Thft4JCcdO5lnIAHok/nppnt7KmaACnQpYDmC8YXllaCMbgGcsTKNDXUpwDwFjugx5dRhfMuQSgD6+EUiNlTiYHAcCNCzEbjId/lKdQwTjGUqb6GI4zdON8EBAr6qMIb6Tf0/1cNaxpicspjZQLRAsbHE+WPjnn/nvx//zKQRHuUM4PyIJh05wSlR//P4WapdBHIE2IGciR6XAA1b/kfGs6rD1ZsLOQSAwDFiH+SG4/mNI8ePaMFw5PjBgSO4pcpzVYRo7Py5BXyQ2UyQi+DRb/z7Dx/lVE7qsccLoFPVBzDB2uJOfE+PrxUlPq+rs+qa6gCglzO2BKoASyXf0DM424PlstPqUsVOQFPBAmWy8wAkk/F3nJO/5eDjiCcAfVKLa7q5JzQDcZDsfiC6bFfWefQOazu/0SuqlNItyB5hHxJp6BsLwIHOkH6IbRYlbWHXyG5VL0jGZz2hco8NsEMVLfGUyf5VpSH6B12CTQR7j6r+FMSLk9MUKEoA+qMRwvEA6KXqKqupq7NSTbW1X79m165ft2KpaIVi0XWKU4QCnFfXWEP9FJs6pcFKVrDBvn67cf2G07ff7ep0vQUIDxU8Ogr5QtZE3S75UWBaQEZeplMF+qORkTRqmoEHzYCAJoEuAE6A1PgKgE3oKHQEyb6iDlYrBmxYqNRJzmUD7ME3UTUv+gjdhg7Cz2EswClAeHxw/kaXcQ2MTyUonwMModc4PmZF4V7QXWyHDx+2gwcPOgAGuC+aY4D6fDKXmF4SgP4gaXj47//Jmjl+UB7ojgF0vo/toBjo1Hc6c3zcSIBfPt6iY+PCBdlWAs74OwbQaUsAgJ6vTH34GUhHPI4ZiG3qvDzlz8++rB3YrdjLxP/YKKbRegOoLOCcxB1AbtkpsltEsw6oLfp21kTWH9Y1+drIqdYrfYZ/TYxHY6u/ut4DFWsxFmsoBT+suVwzMsl6CQjPcfwg21wf9hnjkmSE/a2kIWwvjS0/QO/J0wqgx/F5JfjHMfp4TYgLAGIAXe0S8+uN/tb3I9Gr6xx50F7rQmyzxnFmxlfrWCUea72KK+QVc9F1yC9i3ASgP46VI53jWZyBBKA/i08tXfMzNQP/ePXsyvXmjXIpKgHrUqh5EB2lmO/Np7EESvA3SlIGVpzhqKq/BKCPX3TylcKxoyQDKjaq8kYTAJOy5zGYAdExmsnuJGCMkUsQAOMU4xMDGso5HHDRJOHsq5pLzlfsoOUdQcnKaIPm45+lNMJEz4AcDgBngiw4Izgpckq0hiiZAueHQBPOjsDK2GiOry9mw1B2MOdDzggUqcJd65WcJX6LXk5U3Vwb55UzJsN9pIQN9sX5A/SgRyHO429956OJnr7nZrzxAuhUnrMhR8iO03tVVRmARlVVtYMYAh8KxYIDGgLQlaBBD/XCoPkahQzxo8QOJXDEALocPfWDQ1Y4jkBnAtCfG9FNN/oYZ2CkIPBwQWXWAt5N1nYACYIqrNuACWyyN6SDtI9o3Hn30SEK0EhHcVyc8KfEGXQGeg4gQ+eIAc64EoQpU4WXWhipX62qY1SVqHtTkEnXC4DOtmvXLtu9e7fb0dKriQ1l7EI5HgCdCvQCSXvFgt2F4aS7y+rq610v1NbVhirTvj7rJcFrsOA6q7pQsppiyfp6++zO3TvW29drZYAT9FQp6CnJWwygIwcK4EomuOvYpkoA+tjlIB2ZZmA0MyD/NJ/QFcdHBHCjY1izAXT4jCRzVWjyjsvXwQ9CjwBmUw0uRiwVJqDXsEmV4CtQSwA6+6Hv+H7p0qUONjEG65Aqg/MV6PjxbCSP4dvjQwGeo4+wadk/1kWaG6419UAfjaQ83D7/2apZfkAe4NRncVxuOBA9jtPpGF1B/lh9nq/wVEwvvvLhYYl3zQAAIABJREFU7BgA9I0bN3pyonqgj/RePNwspL0f1Qzo+eh3HOvIJ1hoLWN94l0n4ZOYBzarGNxY10SrTYwHmQCMZv0grqKkdDEAsg6RUATATXIr/8a+waZhHeMY/i0fXLaP2ikRa2RjP9Y1xWzw/9lkz7OmKZ7ENZCMxLWJ8UPyLCCd8QDp2Y81kI3j2PLvYpxY8qie01jGzT/buGo8frb52Grs46j4JJ6f2M7MF8lJfmJgnP3zc6Tv4/UhjuUp8UznFVAuPAG5iYH1OLlY158A9LFITTrmeZiBBKA/D0853eMTnYHfWxqoI+WgoSzzAcfY2FZAMAbR+TdOoDKjFYxE+anyhvFlMBH8EwASV/UlAH38ohBXezPncoTzTAD5IICOI0sUZx56N6hG6ZMGeI7Rq2PUe0jOPgA6VO44Vi+88IIbpaoKju9oOGMvD1wmZ2z8MvAkR9D7zrsux0gOPu96nCUr2RyuX/nD3MNIiRecSxmuCiLl34/hzqPrQt4BYshuJrj1/vvvuxP529/d+zCXl/aNZmC8ALoPVS5XHFzXK9XVDqAXCkUbtMBCwFYe5K9Q2ccmp9B70ppV+rXxObKpJDBOISADGeB7OfWSX6eOTwB6ku00A49tBrQux+uzgkS8l2JBUSCNgBh2SFz1wP5aH5TsxXiihxR9qfREHHDm36oQ5hycT0wm2k+JZLKT89SD6EfOyznVukQ2t/RjTAOP3UYCVwLQJ17MxgOgA573lweMHugDNui6ZsbMGTZ9xoxK0O8mlVHtHdbd1W39Pb1WW1VtU+vqraaq2infy4Nl68UmKgxaVXWN6zAFCWN9Ewcn8za0/qZVwdtvv12hYkY/5W3vOEAqvcbxeV9g4mc6jZhm4NmfAdmPw4GNsU4SQxYJXfjNfAdADdg03LvGe3n69Gnf0C9K6lRimOxSVVzyWwnKgEP8zW+B4KIiFkCRrwyUjlK7LfQQQJNo45XwJTtYaxLnwRcCTEs90CdOnv/TlTN9MMnQcCMPB6LHhQeqDo31A+MovhIn5fG54kH6jYyISjuuOI9BLfZBTmAdjAH0iZuJNNKjmAHZspIvxXrz55LsyBcGPIehAqYmQGrWMyWnSkZYM9iwg9VXHJtbrBdqUQFwDoCuxFNiiLLP2Z/1TH42MReOYyOmLNlkXWRT/FExZ8ZkYz/Oy7UA6HM9xCKRaxVysYZV4gPlcgXAB/yPt5Hm6FE8n7GOGb/rIyXKaOx8QkAe1FYMRO87x8XtD+Pq75HkZriYcj6eG+8jfSo9Jz+M5yU6fz3r/DkTgD5WqUnHPS8zkAD05+VJp/t8YjPwu0saPgegy+jOG+Oxk6gAoQx/GSUyduIM6rhyT59jgKEkGVPVFQlAH58YyCBRdqgyC+Uw8RzigC7GjLI+CQhjIJOVvn//fgfQMaBFs833GKd6RnKq+U0VOpt6okOrzd8Y1nHGqIJ2ceZinLWo648DhuObkXT0RM/A/UAMOUCsBcgZxq+SOPLPVrIgJz/OLtU1xxmsWm+GM+QVKOIc+QQgVWHEQaS8Ea+x46CyrgsnDqdRADrBo1SBPnapmigAvRLYyRK+jLWsXHbqdta0/oF+v8hBgkjskyWJuZwBwA+UK455vG5KV0lPyTFVoEkgRKpAH7sMpCPTDIx1BuJAUH4dFzAg8BF7RZXa8Rqfr/6TvSHblXHj6iutD4whZgoB6KqO0f3oGrQ+STcJdFFSl8aKwfIYQFcwm/1TBfpYpeX+x40HQEenlAHBSdiiSrS/zyvPa2prKzZ2T1e3dXV2Wrl/wFuG1JaqrL66xorI1yCge9kGBgedwr2qBvaUUqX3Y0yxGfta8rf0W4HEBKA/GhlJo6YZkM8jf+RB1Yha40mWAgzib1VQxrMpncBvtR5BX6mdiHRdHuxUZR7ANzoLfwt9QSUlSe2xroljNtKXWjMEPKHTlMyl1leygwXGc90JQH8078J/t33VfQeWDxLbMDog/k46YTgbKY7psZ/sknxCucAsja8qYPnngJ60CqBgYvPmzc56oPcin6jxaGYrjfqwM6BnrePy4LDsW9YRgdL8Zk0iHkgCJ/uwDqm3OWuHWm/yncDtfJU4Y7JuCIDnGrDLAbYBuVmzOCZedxhXzH8k7AhQlwwLnHc/P2Po4BysfQLPYeJgzY2ZpeL7ZEzugd86lnglsUsSkbgutqdVpoeLw+XtxLyc5I/J+0Ra89EH/DwMgJ5fj+53rvi6JFc6lwoX8gC6xtM1JwD9YVeBtP/zNgMJQH/enni638c+A7+zqP6e6nM5THnDPFbOw2W+5nuWjORkypiLqd1lECUAfXyPX1mEzHGcUSxjSMC6qqz4XEYzmfJU1wIUvvfee159TuAWAxPjhucpajgZrsoQxWjFIMaxYlu3bp1nKdNbiO/UQ1ROWB7wjJ27fJ+d8c1IOnqiZyBOquE5yhnT53q2YpyQs67vFdwZDjDPX6vkTMeO1IdKSSAC0AV+xnKv4JEcopHuIw4ocIwSS6Bw573gHUk90McuVRMFoCM/6A3o2z3oMzBgvX191tff5xfnDlehYMb/i6E3rfoYl/v7rb+vn5082Kj9RwLn4sQfZI0fgpypB/rY5SAdmWZgLDMw0juqseLAjdb8fPBF+8aVOQLR84w4Whti8ER6gWAilb7qsSh9o0RF9BX2FTqEY6S/Yts4tn3ybCnSnakH+lgk5cHHjAtAr6oyaNwBv6Fv7+zudrYTT9iizUip5KA5yVpVxZJVkVBYrLKaQskGYcbp7/PKdU/sqq6y6toa/7f6gEo2ZcvEch/fmeytROH+4Oed9kgzMJYZiBN542SrB40lIJ3fsjM1lvygmI5YDH5x0tf9zqFEL1WDjsTkFfvUsd8V60XOE19jzAyYKtAf9KTH9/3/9rXXfID7xdx0huH2kb6Jk9LzNk/eFpIcxvLIPqo+5nyMq9Y0/JvvsHUAJ5ctW+YxHsBG2S0jVYuOb3bS0eOdAb3/GicPoMuGINZHsQBgt2jRsT15vsT+8LfZF3BTCT8A3BwjOxkZEAAby6PYMwC1Ac6RG9of4UNzjOLOAukBt2l/wUbRAr8Zg2vhOtSSTwUanF/jUrzD+OyjdUznwJ5iDFHK04+dIiGulX1oRQmjJkA616fjhnvvxvtcxnN8HE8bae0Ybvz4uPiemHdsTz5THH60AHr+PCOdY6T7jfXk/QB06VGeeQLQxyM96djnYQYSgP48POV0j090BkQfJQM7BhRixaxAX6x0lT0mwJZ9BHrJMBc1JmMpu1U9z+Mx+XcC0McnCvnnoWpdAesK7MrA5XlgAEOtBE0T/dDoe071OUAhDj1GlYIGceanGAQwatU3CHovaJAA0en5pmxOPgdIj/thx5We8XUmAH18MvCoj46B5xh0iINMWjcUeMkHf+O1Jgbe488VHGJcOWcCHiTn7COWBQWR4nNrjDj4oMBVfE38W5/rPhRAEICuxBLei9/86z2Pepon7fjjBdBdRrJ+WxV94cB5v1efU9nndP3VAVinKh1wnU3rF9XngOh5R0/yJ10V6z8FAwSgMxYZ6qkH+qQV1XRjT3AG4vU5n2w1EiCuy9X3sS2r4Is+i4N7Sv4cLhCtNUF6SMeLClJB43g/xpOuUnKXzp+ndJee4XeicH+8AjcuAJ1q8YL51od+KQ94shYAekXGyOGCYYve5qUqq7KiVVnBK9Lpf071eaGq5NTtVKCT8KUgsWQ4bj0jOyWWYdE7JwD98cpOOtvzMwMj+Qp6RwVAyR+JdYFAiPiz2MdQfAQ/m3c5jpfE77sAA/kped2mfWWzxmtEzMKlXsOMJx0VX3/MfMJYYvRifPVATxTuEyv7Z//gn31uwPj5yf/N7xTbOfFzyttB+b/ziRPy4zmn7BXJGfKATAo45TxUoUOP3dzc7HEd2S3SVRM7O2m08c5AnCgqezNm8mPtgS2DWCDAMqA5oDjvu2ziPMgtanb2Z4srzDmHEi8U89UaQ3wQ1gIAboBuEjJihlLZ+lyTaN8BuWHDVCV6nNQhMBW5pWAH0Fsb+3FfWuuUwMrfAPRU1tOekpgOf7OvaNxVDETsElkndonPH8e/x/tcxnJ8/t2NYxTxez4ciD1SbF++B8+bfcQcGQPo+cSreM2I7yOOD2oNyX8fr2e6ptj34VxKJFXRQ+yjxfeReqCPRYrSMc/DDCQA/Xl4yuken+gM/P6GxgqQIEMrNrjk+MVVnbGiFnBFlTFGBkYIwKsyWflc/fiU5Yaixpjhc8b3frXlcgLQxykJGC96dvnnJVpTUXLJoMUwBTSn7/knn3xiZ8+edYMYY1XGmhztfBBAY8gwFWUqGcoYx2RzQvVFtjJGc9wXfTiKuJESAMY5LenwCZwByURsoMdOTBzgEUiRBzzyAIcCPDGAEYPvunwZzmKvUIZ8vK/Wo/x15B2NkUAYvUPaPw+gEzxKPdDHLlDjBdB9LSJxIqNkZw3q6u62nr5eByBY39Ar6B1VpHd2dfk+ylwH1BgsD1p5INC9i60jrvZTIo/WPCV7yalkLAJJCUAfuyykI9MMjDQDIwEGo5mxvH6JAYL4fdZYslUVPFIgWcHG4QD8fEAnTu6K9ZWuRYmljK3EH4HyGl+6S+uQgo8ENgn27dq1y3bv3u22s5IRv/EXu0czJWmfYWZgPAB6oVR04LyvPOCV6PRED0wngf7fAS02aP+LVQ6gl6xghYGyDfT1W09vjwPoxeoMQK+uscGCVZJWJadqmyS7JE46lu+EP7Vly5bUAz1JeZqBxzgD8oHy+kNgptZv9osrLOMig3xSesyQpaQrVf/i96jQIK68FCAh/aE1QnpFbUUEhsp/EljP96whnFsgUT7hTAAqbd4AnFIP9IkTtNWHfnTPYHnwXM83jrvFSR3SFXlwLwaz4qSNODEjH9+LAXTZIcgRMoMvrPYBgGz4WchL3m6ZuJlJI03EDOjZSx4UZ9HYPFcAZABr3m2qy4kB8vwBpak+13qgWB9jIRMU37ABRLNpbVFvdK0tyBnjERckJkhxDWPzGeA7MWCBpfjuXCN2L9dETBIQHRsYwFRV7pJPJREyHrFGxRvZD6Bf8WXGVOU66x0xTuI52rhvrZEUABG/5Dcbvj73FCceTMSzedgxRopbxWsD/5bPE9uLeT8mPjdzSOye54RvIZ3DOHEbD40tAD2ej3i9iQH2PHA/nG8XryHsr3i1dJT+jmPRXEsC0B9WgtL+z8sMJAD9eXnS6T6f2AwAoKuPDIpL9N5SwHmgM1aGscJUJY4yqeUkKlswVuooQzlrfK5e6Mp843sBG7GCliOofjvbt2+3HTt2uMFERqP66DyxyRzniR9kHN1v+DhQGxs3ekYyWmQ84whjnFJ1/umnn/rv06dP+2ckQIglQA5WbKCNZJDLuFZFOkbyihUrnBIJoxlgXZXojPcgR5F9ZDCNc2rT4RM4AzGILvlQgHc4Zz6W6/gyBLAPZ1DngwHxcTEYERv3uobhAgT52x/umvKAP3/ne6DjYKYe6GMXpv/ll77ka3vrpVZru3zZq/OguAVoKAya09tSIc7fRdrDZt9Dtz5AL1mqYqDIBazIehUDlFNhLrp2HEAcLyrS+bynt9fB9EoLAM5VHnSQQ4GBOFgUy5HWqTh5iO8Zn4SgL3zhC/b6669bU1OTBwSGk+/hgl3x+jf22UxHphl4tmYgfhfy70q85o/0zoz2bqUD2D9+z+P3WWPJ1vW1BSA06oGuAFT+vLHOyuu8+NzxOQSYx4w78ToQBzili7B5CSRSFZQA9NE+/dHt94ff/Iq1X71qrS2XrNzbZ7WFkpUgvOkf8N/VWcU4QDh07OWBAIwXS0UMU6867x8sG2A6AHpQYoUhZhPpsELQV6XBghUHQuJW30C/90930L1Kx4dkYtGOyh9Db1VA+ULBbWLJDfuzUYH+la98xdauXeuVgVR25RM0RrJ5ki4anbykvZ78DMS+h9bZ+wEDj/KKY98am1YgkXRGbEfmP5P+iKsi4/vR2LHdGZ9jOLA0XiNinaRkL4Hz8p/0N8cJnI/bu2ld0LWoAj0B6BMrVS+d2fs5v2GkM8Tyn7efhjsmjtHJForX+1hO7pcIrxhhzK6TZ0cZyVaa2Nl6PkaLbdaHXd+GWyOZNdm5ShjXOgA9OgyU/Cb+x+f40ADngMbEVeUn65kjN8gEoDMbADcAuqjaOZaNdYV4IudkHAB0AGl+4y8zHt/HieyK4wKOAuSfOnXKe7ED8rPp+hUbVFyY2CJjin6d88frrmKfnIuxsakBz1nPRF2v9Rg6eDZsKeKW2rxtHDGJqqpKpXYcA8vbUjyLONk2n9ykdzLv78TPXLIQ+y73i4/l3/mREmziNylOnImTvdzezYoVYl9G15K/zvwac7+kHvbV8bHvw+cqYIh1lvRffEwC0J+P9TDd5cPPQALQH37O0hFpBh5qBv7p+vluwAAUYbhgdKBA+VH/RhRXnp5puABnHoCKgSxdVBzEUaASo4sfgHEUZr4iVQpdPbehziUjcOvWrfbqq686gK5+NQ9180/ZzrHRnAeuH3Speh5xJh9zKUMkbwRhMEPVfuDAAdu/f78bv4DqZCHezxGT46/gHPvKyBEIhdzwTKFDIrGBnugvvPCCg+gYzxi6ctR1fTLIFMCW0SmD9kH3Hxtu2vd+RuZoxkv7PNwMDAccjGaE/JrwoGPut/+DxtL3cSIQshw7WvG6RZYyAAY90D/44AN3MlMP9Ac9oZG//99/5csOhLPetFy8aLXVNVZTXX0PgA5QUe7rt4H+fquvrbPp06Y5sE6mPPS3gO4VJ4rAABXlbPQ7h+I929STlu/ZtMYInNeaMZpEnlheFCgluPDFL37Rq9AB0Nm0hueDSVrPODafRT322UxHphl4tmZA9kOsr/W+PsrqjgfpprxeyK8NI9lEWlNG8xSGO8eDjmPdoPKGQGIC0B80Ww/3/b/+xtvWcbXdWi9dctC8oarGCgOD1t/dY8WyWX2p2inX0UMkdRWpIBdITpKFDXof80FAc/88ULhX7M8MQA/6phASwgDo0VU26PTvHMcxGiP2qyr6yk8aEkHyNq2qr/CFvvrVr7qtTdCXAHjcJikOdApoS8mpDycvae8nPwOSXf2Wz/kwvt5Y1uH73flo/JF8clg8Xt62HOlco7nu4daI/PU96O+Rzo9Pjy+UKNwn9j14+dz+MQ34IF83trEedILh5HOkhMaKfsv8rAeNnb5/+BmIQVfFxEY7ynBrJGOoilcxNcXpYJ+EUYL3mvebuN2GDRucujwGY5GHPICOXQro7v58S4vH/YghinmUv4kvcxw2CT4ybJQA0oDd7Cc5jquluVYq0xn/+PHjXtzDOIwdg9CKITNfFO4QF+YcxB2hX6fHuiraJc/EEWDe5Hq5biroNWeqeFZBmCrpVQikhALdH/sNlxCrc4m5Q0VjmvvY14ljqsyF4qnxGEqqlL4bjSw8yOeJxxhuLbmfvnmYsUfynR6UBBCvM/H1aV1j3hKAPhpJSPs8jzOQAPTn8amne36sM/DPNzVXaNepWsDowDhA0aO0MVpQVHkAXQbHeC+WcTgPRpGoY1SBLqBC51YPHBk1mzdvNjaMJYwm9fYe7zU9qePj4FmcZTeSAZL/PDZ29e/Y2OTfgOQYyYDnVJ7zm+pzDFUMS2X5xQD+cI5UfK0xaMW/Zfxj0JLsQLYpSQ5QIlGNzt8Y50rWGI4GiHsT2MT3o6lSHo1D+aSebTrv0zEDeacgX9kluZZMs+YAYACgf/jhhwlAH+dj/D9+9Su+3l+8cNEutbSE3rBUfTqKAOVtwaivg+a2r7fX6mpqbdq0qQ5g3L0LgN7vDiY07vrxQx2EyF2cwIns+4pDlgEbY70V6Sqcc6rPYUEhGMCWz/IfyQl+2ASpsV5rOi7NwJOcgeECH/pspKANn6ckk/DUWE+olEkA+sRL8b/6B29ZuwD0vn4H0K2/bH1d3V4t3lBda9WFousiqsazuu+KrnEAvQKAZ+B5pIPQaWJW4d+lQXNg/v9n70175LrSPL+TeyY3cRNFiovEVaKofanqqmrDbaOnu6Zt2IDhNwNjbLeX9sCwAX8Gv/YKzEx329PGjP0N+s28b5S6u6QulapUWklqXyhKXCWSuYfxOzd+kQ+PIslkZAYjM3mCuIhkxL1nee6NZ/s/i6e0hgDgua4NpvewRfXil156KZdwF0DHhhNAxy6KTt4KoPdA6HrJfacAcsCWORFcYSGlfbsSgNrrOnpg0CE7umQ70LKUTfcC0N93Qt2nCSuA3h9C9wqg92c1ddT1QIEYaBptyNLX1o0vlX7AmKmNbw6fLoe+QABqfIH4OQDV8c8999xz2Z7tBKO3dXIBXMaBHwA+k4FuJjefMQa+XMFxs8vRQ0iesVob7/hy8TWrn3Au17M+wFHWRHY7WeLyZM9371ZHMDOcynDMg++RA7+2CTuci0+HRAjWzRz4PfFF4q9k3Ry+bPvGOIzpedj++DC5hn1ZvaFMLGKN7EcaeC94jz7UUqbFAHx9CpxzLwD6eniO+7UGfx8VQO8Xheu4G50CFUDf6Hewrn/dU+B/fuFIp185SgKRgUTxofwg/GN59eiEUfhHhaGXzcbow9ifxog7FAmi/FCAyEDnUMkho5nDSEMz53tZx3q5Jkb2RUW4XF/pmFaZ9F1FttP3t+0sIJJThZnscyIxcdCiVKroMZfgte+lAyMqfOU6Lduv8o0CyzNlX/QIpKPs8j2vGK1pbzjnsUyT0ZnVwb5entiNtY4KoA/2fuUM9IWF9OUXX6YLX32Vs/oAwy3dPkZptNGxND83l+amZ9LY6FiamppMi/OL6RYZ6PQsb5dv7zg9BciLDEAzAgXYPR8gJAP2Pb6QM8hKIvVfeeWVBHhhyTf5VMl3uwUA9Th9vaxSYN1TIOony+kqynZlf8zEQM7rmFr3m+3jAiuA3j/i/u//xb/XAOhffJFas/NpamS0A6CPtobStompND48kquecOTMcbPHKc05lHIWOoFbJJaXGejKGUF0wHNAdAF0ruH6xaFWvr4XkaQe/Pzzz+d2IgDolDDFfjMYtgLo/XuG6sj9owDPLxmHsQKeZXiXC5YuQQlWt1wwegk+xcCuMpg9VnDo347X98gVQO/P/akAen/outFHhQdFnThmIZdZyt322s3XwXiAxwLeANNUo+QgcQnfHdU8z5w5k33B6BEmJkUwHb6Mz/DChQt5PA9beAqg29dcXR/AGfAZ25nx+VuAW1CeMu1kn5PowwGIzv/1+2Jb87c8mrUAuOvz1Gdsljjncg0v143Pk3nYE9+xFgB9209aBVVQHpAd37PrN8sdP4AZ7iYO8c6LcW2/4/1hvugvtfphWbGuDAiL5ctrMFfjK64Z6Budw9X195MCFUDvJ3Xr2JUCKaX/5WdPdgQ6IACZwig3AJ4If3th64QpoxvXiogoEEYJ2gcw+6SGhrJSZ68c++lwPoAsB1GMKGGbycgtAxTKjMVo4EfwXAWN+wYdpR3KLgeRppRsB0Q/d+5cjkK1bxHvKCWC5tI/gudRefPv0kGu0sxY9lbjMyI2uV+UQzp9+nQ6evRoLjfJ5yi53H9BfJRPrjFbpixppeOwBO9jhO5aPZt1nM1DgQqgD/Ze/t//2b+ff9PfXLyYwYtcFhcnJ31ih4ZyufadOx7Kn1HGHQB9cmIiy6i5mdl8bQbQwzZi9vltIMQyGeirBdDhPRjNBP/QmoJydzgCiFC3pO5yADrLvteSfIO9Y3X2SoHeKNANRC8D/TzHLAvf0QUqgF4z0Ht78lZ2VdMD/dt0geymOQD0sTS8sJgWZubS5Oh42rN9R9oyPtlURllsLQHotERvZ42vJgO9Ac7b4HkZ/LWyLXQyxNCnCeZCt9bxrdPVFlg6sWN/ydJxu8Jp62mVAn2nALJAe9Csw9h2IALeyy0m2s13CuTy+m7+jdrqoKFOBdD788hXAL0/dN0Mo5Z6MfxMea7sLoOGSp4n2CjQLGAOeG7fcyoc8cJfaOtFQGJ8c9G3ylyAy4DJANBcx0EmML5E18Q1gM3+X38ka0OvN0ucd7K6+YxxWSNgOQfjA1zrh+RcDmxvAXSTbgTGuYa/4VXOpS3B2i0pz7isibkBwQk6xDfJ2Fbvsew69jrjsj/9o/icoY12P/832IB52HfMTPcz1hQzyvm8W8n2MkCM/1ff5tIvugLom4G71T30kwIVQO8ndevYlQIppT//o5c6Ahwl4oknnsiKBFndKCkxi8EyNdHIXAswoARt7dWj0iAIjDGtQc26UKYE+tdiHevlgYjgubQp93e3CPwSYKcMEoozvY5ee+21nHmO4gsdLdefewy3y/XHEkPdHA93ylAvSyvZlx2lGoWT54tS7h5EvKKMcj9Vlh0/Zm7G7/yb7y1V6WcGYqyX+1nXsX4oUAH0wd6Lv/wnf5B5zPWr17KRbAb6xPh4Ltf+6IFH05FDh/LfZKZP0DttYjL/nXkhZXCL3nv3u4Q7zxByCB4FYEHQGbyNQwDdICJ5YeyBXvnTYJ/BOvv9p8By+oorMVBO55IOqAc926JmoPfvWf2Lf/Yn6fKlS+nrry6kNLeQtoyOJTLP08Ji2jG1NT368CNp57btuc1IDtqivHMGz2kX0pRdb/5eRQa62ec9Auj8rnhGkEFkjRGQSiAXNlO0q2KwKzIqB6KNjHSCuR7031n/nrI6cq8UiH6GCAp1y+JzjmiXag/e6/wxqEvgYzMF598rPTy/Aui9Uu7O11UAvT903Qyj6v+SF8bKi/JBdWf5lmW+vQb/GDLfVkD6Auldjg8QMBzQWTAX3QHfL0A6/crx2UU7FtuXZBwzxfnboDxLnNtmk3MZmzk4L/YxZw6Bduxl1giPETjnWtaEb5ADn7TJNgSo8x3zWvUNgJs9cpC1zrzQJvoKbQ/K59jhjEniGL5vdCd7oGvHC74bfAC9KP2u/Q9tBN9bO+MbAAAgAElEQVRpJcr/yxLz+qxNQjO7XVnl/Yp+U32aseR7mUS1GZ7vXvdQAfReKVeve1AoUAH0B+VO130OjAJ/8ccvZ6UBpYmMYDLqADRRKlBuVEB0+kejVsVktc6XGF3HmCgPKoX8n7k5orLEOZYK32zGrU4xaWDZuugE8z6UjoUIOPOd0ZzvvPNO+t3vfpfefvvtfBAxilKoo9pofx1rpZOi2303urQsqy6oHaNnVVhRfFEyyZLhOQNEB4Tibz4zktMfRDQcuj1nzhHPM9hgtc/lwH6UdeK+UaAC6H0j7YoGJgOde3Dzxs1ckt0M9C2TU2nL1FQ6cfx4euLUE2n7lq1pnHLuyKax8ZyhnuVN+yArsMMjQv/z+5GBzvotLYqcxAhXhmrMl0a0sitmEKyIYPWkSoFNQIFuQXhxWxG0WC5ocBOQ4Z63UAH0eybZii/4V//Df5SuXrmSLn59MQ3PL6YtY+NpYng0jaahtPehXenooSPpkT17E7IJOWRP89bwUBZEi5TjDCB6WYJdWTXcjvDi3R7oXMfLEvCxisqKN9C2lZA5OoHRrcn8Qv5EXUddmOdJAD3KqKor3wvV67mDokCUI6VNGv0RawE2RPu7/j5qBnq/nvkKoPeLsht33G68reRv/F9fYfQH6pfT5iQxBvDabHGAc0BggGo+F9DVdgXExr7F/0uyC0lK+lgF4wHEAcMFpMm+NkEGHQQgHV8eY1n+nLnsa861rM9qbvjsHJu5BajxF1ppFEBfW9vS6CZ4wZ8Zmz1aoh7fJ+OUwbnQjflYM3oTvd6Zg4x7AfPYMjL6nj/77LNcuROAnv2Q9ANwjv+SIEbGQv9ibFuPmkCkn9SxBcf93KdVOvB/z6lB97f/liuAvnF5W135/aFABdDvD53rLA8wBf7PP3gm92ohGpDe1M8991yOOkRZQSEqnTDdDFhB9l7IGCPGo5NHhTAqEX5mNt9mzaAQFJaeMeq0VJpVqlVwVSxUoul5fv78+fSrX/0qvf7667lnEQq0ymvpGFAhd27vdwnqx6AH74PvRpLaPyiWiRSg53lD0Ub5JHCD3o2A6SiiKKHuU0fIcg6MaEC45nhNdXz08qvcvNdUAH2w9/bf/OnPm3LsVBOZmU1psZX7n2+d2pK2btmSzjz1VHr+2efSzh07Elnpo8Pt7D+yznOT2VZqLSx05FLmEx6xrnsBqkdwI5eM76XhbCCdMs++bGVLidKBq1HMeZbgq7xpsM9inf3+UaDUG332u+kfZUDl/Vvl+pupAuj9uyf/+n/6T9K1q9fSpW+/TSOLrbRtbCJNjY3n8u1kn58+cSodPnAwPUSLqKmpTrWUNDKMZzOD5x5NntPtfcyznCHgq933fKjd6JzPO+JnqNXIrx4z0NW1sdUoRWrfTfVn7YOYrWaAshlRVQ717xmrI68tBQRD7gaQx2DzaBfG1ZS2QLnSu32/tjtb/6PVDPT+3KMKoPeHrht51NiysGyzUvK2qFtHWS4QDqhMVrZl1gGV+c6sca8H1AZU51z8hHwPEI6Niy+Pl6C816ND8D3ANocgtxXZ0DVcB8C4ALdl3/nOhBd9l9G2BoTHJ0iWt5norlcamUjl2gG5P/roowxysyfWEAMSoBHXsEbWK4jO33xu9R59pNKfd/ypJCDRQ549WPKe5B98mby7TgMJYoY5c8dgemiqn1Sdze/V3VbS734jP+u9rL0C6L1QrV7zIFGgAugP0t2uex0IBf63f+epDoAOgPn888/nSDoz0COQHRcYwe7VAugl4Bmzkfi77EGm8IyGsQreQIi4xpPG/XWjDTQxqjEqWSpnfKfS+uabb6bf/OY3nYNoUBRKs9oF6/m/ZZEsOaTiWN7rCPDH+1OOyT1BwRYwysDZ3FxHcTcbndJJ9HA8depUB0RHcUfBNUtGEkeAv5vjr1sk7hrfnjrcBqZABdAHe/P+3//qHzel1+YX0gKVRtrvgOeA6M8/93z60csvp107d6Ypyrjn0rkk/A01ZeQA0BcXuwLoeWcBRBekEGDvyIuYyd4jOSJftt1FN/noZ/BkeB/XwRPv5gDucVn1skqBdUGB6NQrF9Ttu/p76H7bKoDev8cZAP2769fTlUuX08hiSlvHJtKW8eY4cuBgeu70mXT0yONp186H0tYtW5tqKQRytQH0HM/VPlYCoDf13sN+lFWC50UA2Ep2bm9RdG30aYFyro2BKHwu+KjtUOrWK5mvnlMpcL8oUNp6PttlgBX/N4syVq5jnVavK21Zfx/xfbmgrvu13/U+TwXQ+3OHKoDeH7pu5FEFUQ24jryvDCKKurNyHr0AwPzKlSudkub8fvHtlRUt9a8CNlMGHfCcMu/8La81AzpWlYS+ANxkqAMc48cTPLbtpue7H0Bn2kfaf50s7m72gBniZHiTYENSF2PTnsYx5fnoPWR8k3HO+KydpCECAUoAPbYk5RrXS/Y5ADrZ4xwRpJfefPbxxx+nd999twOgQzv2z7oMHuCdgzEJKsCPyVyxMkCUU9yzKJ9K/7bPcZlItZGf79WuvQLoq6VgvX6zU6AC6Jv9Dtf9DZwC/+vvn85RdDEDHYUF4Y/gj0BtNDZjn53VbEIwWGM3ZkooJMtyuNERZA/vzVTiZjkHsw4F6eJ5KsS8Qw+UZMsYkXVO33P6nxOZKVCuEmpfeZ4BlGFelnUyMtIISMFpleEYKRmByVhaPwLs3lvBJObiXJRkokwtg8Tzd/z48RzIgXLMOb7M5FTp9Dn0++h0KfvGr+Y5rdduDgpUAH2w9/Gv/ukf5gUAgi8uLKb52bmcjU6GHwD6iy+8mH7y4x+n3bt2pamJyYyHL1LqLQ2lkeGRTi+2chcZl+gCQHSy08MFZgaulhLR4SpPLgOenIPv4V18X/Ks1a6jXl8psJ4ooAzW+WZ1nJg5E+V0/ukGJ9J62sug11IB9P7dgb/6H//j9P1336WrV66mkYVWmhodS1tGx9PU+GR6/OCh9NKzz6fjjx9NOx/amaujNGFcpJU3JdwTAV2WcC+wccWRZdwJAsvguUh7AM9zhFiX61eyc39H/n7K4NrodFV/N+C5yqGVULieMygK8Jxagne5dgPasQSGcwAcxf6x+DCwL7Ehy0zO+HvQTo3626D2vV7nrQB6f+5MBdD7Q9eNPGrMQDc5yEAhe4MbHBTlOOfAA+GFgL34/ACROQS1zbJWdzDRxXLrlHcHhKZSJSA648l/5ZnwST4jyxoQGvCcMuj2PlcPiWA9f5MVTvY2ILogfdRH9BEaaE4iDb5AfIJmuZs5ry/Q9mkEDLBmxiVTnP+bKc+zoG80guiC36yfIAD7rCsHpJ3vAP/4UgHnyXhnT2bbA5IDviNvGAd6MC5/QyeTiUq54/9jKffoA3bdrAl/6GZKFuv1N1oB9F4pV697UChQAfQH5U7XfQ6MAv/Hv/t0p2wNisqzzz6blRWUCQH0mGGuYI9laVazeIEFxoiZyhrGzFcC6CocRiCqAHbLSF7N2tbTte45gug6qHWesV7Ab5TeDz74IL3//vuJDHQOPuMwWhP6mr3CO8odyiovHRHSvSw5rHLvu2uTXgRj+Oyg7GdnYhs4Yh5eOjq4h3xGBKdKJ0A6lRDOnDmTlVGUcpVkrjOTU+U8AuXRMV86TNbT/axrGQwFKoA+GLo761/+kz/If7YWWym1HaRzM7O5zywg+isvv5x+9pOfpj27dqcpMuowfOcXMv8YBUAnI73bFrqVwG1/VmagW1Z3NZToBgbCU2O5tyiPKl9aDbXrtRuJAhHEi9WD4u+hDAKMOkzNBFy62xVA79+T/3/99/9huvH9jfTdtWtpaGExTQ6NZhB9amwiHT18JL3y/Ivp5LHjaefOXWnL1Jam+kmrlYYygD6UKL7e/Gvj4oUMynKmXcKdk3IllZCBnvuge/QIoMfsM2WMQc/+pvwNltm58TfXPyrXkSsFeqNABNAN5vZ5N3ibXrzYq2RacmBvYh9qG5IJCJCBbVu2LCiBjDITsLdVb96rKoDen3tbAfT+0HUjjxoDsq1wFn127E1AFv8cL8ul4wOEF+L/o5S5vBCw2DYvlinX/4ZfkL8BigHQAYlJwiGjm8/KajWMyRiWbYfHUsLcDG79dDG5B/4KgA4IDbAfAXTOkz/HpC18iceOHcs+aaqiMp8ywF7i7F1w/uuvv84APeNDB33XXGNlTtbG53yGnxLZwNjICtpH8u5+GYMDsNwS8dDH/u+smTEEtqEJQDo+S8ciwAAAHdpwrvssfbplZQDtIO8r/7ev+kZ+ttdi7RVAXwsq1jE2MwUqgL6Z727d27qgwF/+/JUc0YZQR1F55plncrkcM9BLcNRFl46b1WxGUEvwISoWjNvN0RON3+ikXc061sO1guJxLTrGImAeIxQ5l/9j4BJ1SvTlO++8kw+UVJRJgw2kZwQSlwN64r0u//b+l4CRQDnPFI4NlE8UV14omSiRljBWYed7PkPxBEhHmX366adzWXcjQy3fFIGo+GyUe/C79XBP6xrWDwUqgD7Ye/HP/9Of5QUAoJOFPk/G0Oxcpwf6j155Jf3+T3/WAdCHASoWW50S7hk8b93ewLxTqr3sgZ6ZwFKP9A4PazW9aVfzkt9EIJBnq+x35hw+d8vx3dWspV5bKbCeKBABdIPbyuDGqFeWv43l5Pp62uP9WksF0PtH6b/4Z3+SbqGjXv8uDc0vpPE0nCZGRtPkyHgG0H/84svp1PET2fkJgN6aX0it1mIaoh/o8HBabC2mhcWFXMa9U8I9yKBO//N2D/ThxZSGbwPQmwz2Ti/1HrYabZ9YapShYllQM7u0FaItUXXlHghfL+k7BUq710omfC6oQblhgB6AE/4GQBcUEnwhENuWdAIdZQBk/D2UtuRmDsy/l5tYAfR7odbKz60A+spp9aCcqX6sn82EIpNW+DwGBMHzKGEOQA0fBESmjDmZ3gLnALocXMdhEJKgL/8HGIafci3jAMTTu9wKn9F+jQA6PcoB0M1ANzFKncRs8VjCnTUSAOVe4NfM47nwcr7DH834rp/zOKSFYD3Z56yddzLElQNm6rN25QPfCa4jVxhP/yO+Rqtosj4OgXTfXTPgO0EJ+DUFtw32QtZ4j/hOkF4axQSf6PMuA7n0MfDs16qaDQeoAPqDwgnrPnulQAXQe6Vcva5SYIUU+Ff/we9loYySQclsgEveBdB1uJTDRcWuBHNXOHU+zXGig6cbGBqB5Wj8OtdmMHJLpdm9qTxHBUp6+R3GLSWLzDgn+pQsdJRqDu8xiqN9kFSkUe74HEWR8VD8LAcfASIjJC0FxXkcKqgqfs7BvCjgllHiXDLKo6LMnH5vOSQUfiJOOQjqoDICWeko0TECswRDfQY2w7NwL7+heu7KKVAB9JXTqh9nCqBTvp3S7Atz87kXOuXbKZP7yssA6E0G+paJyTRCv9kshNo9XdtgRATRc4Z5G7jo4BPh/7EXOkOZGXhbP9p72GzkM5aT8/JYTq8bH4oBQLVCxj0QvZ66YSgQgY8YFBk3UOp43YImq7OocRThDMTx+Itf/CK9+uqrWd9Ch4KGf/rXr26Y52K9LfTP/7t/nKZv3Uo3v7+R0vxCGmsNpfGhkTQxPJqOHnks/fSlV9KpEyebDPTJqbQ4P5+rpgyR8TUynMHz2wD0bhnobXlF5rkAuhh7i+CwVQLosZVWDEqJTtiS7mUmepVD6+3JrOuJFDAgy9Zf2IvyRALGybIkq5EDMIXzsDXJ9iMI+6WXXsrgDoEwAB4AJdi+pWxaTl+r9mRzNyqA3p/fZQXQ+0PXzTRqrMgJP9QXxx713RFEBA+EJ5JBzt/wSYBb/LlkiXPoQ3NMq1LCOwGIAbbPnTuXAXSyrvEXxuqg6hmWcCfpBf7Kge+OQ/+kIDfAPL4+srdZF++szbGtWglfNuOa8/nb0u32FoeHWy2TtTg2OjI0YM0k77A++b0+TbPWDR7gWgIErFzC+YDhyAjWBM/je+jCekwG4hyAc/bOYWKQ1QIcn3G5nv+7fnulGwhgEKTX6BP38yp/fvhLrgD6ZuJudS/9oEAF0PtB1TpmpUCgwF/88csdZUwAHeASRQulIDr8I1C+lv3zVLZKANn5LOlTZjsLXmwWRUOFttxPCaAbic/+Uc5Q7FBGUXx/+ctf5p7nKJIoqbGXEtepEBp1KgjOOJR4Zy7uO8qn0Zr2DFLRBgRHSTaS0p5KKnoosIxFNCzrQvlkfCM9LT3l+u1zx/XMgWJpLyHAc44nnngiHyirOEJ0rkubqHRWx3tlcctRoALog3026IHOPZhvA+dkoAOiW8L9heefTz9+5Ufp4T1707YtW9LoyGjTB73dM52/u8mebj3QI3Aec9bXqgd6xvWLbHj5UPw8GsA1mnywz1+d/f5QIALiAiCl/ljK6eWyMO7PitfnLBVA7999IQN9Zno6Td+8lYbmF9PoYkpjQ8NpfHgkHTv8WPrZKz/OAPr27TvS1ORk03bEEu7DQ2mRku6WcC8DuNrV2TvtQkIJd07tyKsMoLcv7tqb5M77L+VN1G+Wc7z6OxNIj874/lG7jlwp0BsFsBOtZqZNaea5Fda0d32mBWSwHUkKsKqeZYDti275495W9mBdVQH0/tzvCqD3h66bZdQYGFfKd3xn+NrIugY0lx+SiY1fkO8Fbq3mCDjMoT8VHohPjvNJeKFiJRnojAnADE/Fx1f2YudzgpTw1ZEdDm8VUDY5R/1EfyAgNwc+QfgJ37seQWh7ftuew3Lr+Bvh2wLorl8AnTlIIuJ6vuN81sM1cWwzz83aZ8/4SlmXtHZN+heRP6yHzxmPgAT7mwOkQx/tHEF6wXOuY428oCHXckQgHb+nALoyzKSn6s+sAPpm4WV1H/ePAhVAv3+0rjM9oBT4F3/4Qqc/tQA6Wb9EE6KoxGwiSKQyU/YlXy35opO1LG0jCIwioTLBOSoqsT/aatcxyOtVoNibJZOkuZGPMePErHMUP5RnlF4A9DfeeCMD1vYuciyUVZQ6rhNAN5ucz1BAuQ/cd+bhM6JS+Wx0dCQ7ElEWVZYtqy6ATnnLxcVWVsIvXfo2Xbz4TVZM+T+KbdObbigND49kBZdxm4wByim1aCuZRkfH8tzOi+ODgzJ8Tz31VCcTHcVdpZXngJeOwLUM7hjk81DnXnsKVAB97Wl6LyP+f//1n+Tf/ezMbJqbne1koANQTE1OpeeeeSa9/OJL6eG9e9OObdvTWADQAdrhYTl7iDK65atbCfc2WNEPAL18luJylJtmAvrdcsFQ90LDem6lwEagQA6UmZ/PslxdTVCP3zDyW5kdqwr5uzJQcCPstV9rrAB6vyibEhnoc7NzaXZ6OgPoI4utnIU+NjSSjh15LP3sR7+XnjhxMm3btj1NTkzm8u25lzmKau6D3i6/3kXGsOpOi/NO1RSbpbf3VPRAzxes4rWcPCo/10lsYLJ21SqmrpdWCqw5BeB9yA57nAPoECTOQRYjIBFAOgf2JXamz7oleQE58GtgQ1LFTHsSsAc7F+BCkKdm+t35FlYAfc0f8TxgBdD7Q9fNMGoEz+VT7Es7kmQV+CCl2mndCIBOMBGBRlyLDk3Cia0R8d2Z+BIrR3IuFSPlsfgT9QeiH8SqHZyLbxFfIi/mwC9IUo1zmV3tHJaWZ0zWzMuEHPgw/jz7g+sXtE0HSTjwd4F+1sK5BNePjI7ktSAjeOdg7h3bd+TM9Uf2P5J2039827ZO2Xrpgv6DzGDP0I49W7I9y4/JSZS9LB+yP/XmrUzHA48eyHLk2NGjae/DD//AX2qlFHwct6ZvZbqyb/Zx/dr1tP9AA6BTUfPI4cNpRztrPxOllXJVI+6vrVX1h9cKm0u/6JqBvhm4W91DPylQAfR+UreOXSmQUvrzP3opK0AcGJr0QAdAJwNdAF2jVFAAwq2100Vnq8pNdJ7GTIlo7C6Xsb1Rb+xKAXT2x7koZih99jynbDv/x8HgPSuzTLxvKnmxbNAS0N4o6ALT4+Nj7SjTJuqycUYczgrqnj17M7m5LxjYHCqyKPI6PHi/du1qunnzVgbMcS9Gh4X31QCJ2dmmFJ/KPnPyfJKF/uSTT6YDBw5kIB8nfDQsNks1go36DK/3dVcAfbB36N/86c/bAPpMmpmeyX3QWwuLacvUVC7j/uzTz6QXX3wh7dv7cHpo2440NtpkoJP9l4O3MNhHRm7jHZ0d3UcAPZbB7eaAjZU/YgS5gWIC69VpO9jnsc7ePwrwG1AXsFSiz7slEssyhtmH1K7qUH8btYR7/57OlP7ln/08B3HNzczmEu4j86002kppJA3lDPTf/zEA+qm0Y8dDaXJiIi3OzWd5NTw2mmVQLr++wgx0Srhn8L39voSut4H4rET3tlt+J8tVNokB0GWpdp3ztYR7b3SvV/WXAoAiZppboh2ACFsSQIVDuaLt6TMtcGNwN3briRMn0qlTp7INCXhBADj2pRXRtB3jrhivyqGGIhVA78/zXgH0/tB1I48a/XcmLUU7kt8i/j8SVPD5kTUOkA5IC9grPyQAyWxqs8MBuQG87c8NEA4fNUscsNtgJLKtOeCTAtzwQ0BwAW5AZ3UIgXB7iJtoxXj4A5skmuE8Jv67mCEeS8vje2RNzAPv51r3lW3nNJRGxwDQRxNV7Joqlk2k4s6HduZseHyEjx58NAP7Y6Nj2a6YnpnOfs2cTd9qZcD86rVruQ3Ip598mq5eu5rpwPljY6P5EUJly33WZ+eyzABAJ8EM8Puhh3ZmwJ55+b4Bvocz8E5rupkZKgRcTd9eupQ+PP9h+vzzz7I+ueOhHdnHfujRg+ngoUPp4KGDGfQnU35oeCivNe+TNj8EIi8sLCUPDLfb2m3kB3yVa68A+ioJWC/f9BSoAPqmv8V1g4OmwF/+/JWuADoGp31mXGPpjFnLDCHBcCPvYtSdRnEESnW0qlyu5Vp6vSerdfyW5dY13KNzjH3yf5RLlOff/e53+fj1r3+d3nvvvY5DwczyrPjNzXV6oBu9iXMCBdwySSiBKLMof0RNzs3OpIWFxRzhuX3b9qw4Nv3Ij6UTJ07msuoq5GaX3bp1MwPkgksXL36dPvv88/TRhx+lc+fOpi+++DKXSWJuFUQV7CZr3JQcFFYy18hMJ6t9sV3u6OH09NNncpDHyZOn0smTJ7JyzJ40LmKU5mrvR6/PQb1u/VKgAuiDvTf/+r/848aQvTWdy+c2gEKr6YG+tQ2gP98A6Du372gqcXQE0F3Wfp8AdOWgsodVlc7X5aqjLJdRMNi7UmevFFiOAmXthm7ntfgJt4FvAl1aOfgNpxYOMA90DeW+ZRhtByOIUcGK2+lbM9D798v85//NH+VWIoDoQ3PzaThnoS8B6Gag42yemphM87NzqbWwkEYoZzo2mhbb8DlA+iLLXK4Hun3QF9sAulsik72t8jZg/L2/tIm0Hfh/1IVjxZNoU9Xf2b3Tul6xegqof+efi60L2sMatG1QN0DOBx98kCurWZpYoEgwpaxKF4P8GRZbE/lDuVwAdHqiU80MW9YSvPa8FVCK/o6ln2qjXN5p/VG3c3+b6XdWAfTVP//dRqgAen/oupFHlZeUSULsCf4IeE3mNOAy4G+ToHIt87tcoW14OJ+Dn1CeJbgdy6zDP9HLbbuIT9Ce3YDm8Eh4JzoQ/7diB+cRwMQaOOwRrj4igK7OwfmA+9jz6PyAx/gQycTWhxcD+WIZd3k/13MAVKOzZZthfCwHNS7ML+T/j09OpEf2PZLB7UOHAaabSqppsZVm52bTjRs3sz80B+aT9DM7k9f+8UcfZxkD0H3p8qU0MjycRoaGs46HPZN9mouLafee3ekRyrcfOJAOPnqwCcAaH8uPGrokY7KG0ZGRfA1Z6JevXM4BAPhpz35wNq9zbGI87X9kfzqwf386dhy/6om0fz9l8JukoOGR4SYxiIx0bKm5uQysW0p/M8mVXn6nFUDvhWr1mgeJAhVAf5Dudt3rQChABrrR2vQ+p18Y70TvmYEeF9avrAXH1cEawfLlgNA7GbP3m5gquqwJenYD9MtM+tJQj0pzzHAUnNE5gKJsySaUsnfffTcr0SjTncjFdlUBr9HR4LuZ4k0J9YWsmDWl2xulcmamDXAND2egHEUa4PrMU2fSY48/liMwUTJZ29z8fFYeAdspq0QJIhTaGzcbxRynx7mz53Km/Ecff5SjW5kXjyGl4Yfa5dw797NF5hVHE4U5NDScpqYo8TSVn0uOBsw/ng4fPpIOHTqYdu58qNO7XUcHNOS1BG6tzEV5e8BGjfa837+lfs5XAfR+UvfuY/8///k/yoA5kdkYwWSfY5hmAH3LlvTcM8+ml158sclA37690wO98V7eZfz7BKDLX0r5E41aDbzlspp0sN6dYvWMB5UCUSeSBt2qHZT0WUng2J11JwDxpSPOHYPc/FzAw1LtOPEAP65evZK+++77rAPgbMOJRmAJpbCpXENQXs7COHSoU2mm0Zv4oS8F093p/t9Jb9wMz00F0Pt3F//Ff/vHOXuJDPTW7HwG0cfScJoYHcsZ6D95+Ufp1PET6aEd9ECfaqqltKiAMtzorO1HFC3TxPKYRY7zM5ZxzxnojUravEIJ9zxWjy94gnp+yR82+++jR5LVy+5CgQgG9xqcXgYL3glg5juADAKsAWQIDtfGBRyyDC62L38TnGU2o21AsLudA5kkIG8WJiAQgI2l3LEhqWwmSATAlLMJ26/SXo+B7JzSLWiSdWmDxx62m+GBqwB6f+5iBdD7Q9eNPGoZCKSOnTOmr169LQOc/9tTnPMAueGFljbnOw54JwegL6C1fkrbLNn2kevJUjeLG/+fLRPVNfQfCrzDrznQ/TnKHuJmxBOspN4P76WKJWNnP2LbF8l9s3w5PDcD6J+SYd+07RBAz9VFJifS4gIA+nwGpiemJjMwDYAOX9+3/5G8lsX5haadVLY/WmliYjwNDzdDHgUAACAASURBVA1nH+WVq9fSh+fPp48/+iiD55cuX0mjAOiA4K3FtEBme9se2r59W9q5a1c6sP9AOnTwYN7Lth3b0/jYeNYPc9Y41YlIEpieTt9/91268PXX6asLF9Jnn3zS+Gjzv6G0d/fufD303bVnTx6Pg/Fzxv/WLVnvRNfMsoir2iXly77o0V+sbIr+iKgf9irP19PvqQLo6+lu1LWsRwpUAH093pW6pk1FgX/5j15sIuLGxjIoCYBOqWxAShSb6IxVeYog96Yixio2Y8QktLEUURxOBQbBr8Hv97cDtkNZkUThNMMRZQml1pKoKGFvvfVWPt5+++107ty57LBGmeU8Dl6MG0uam72uMo5CmRW+4eFcrohS7UQ5UmJ9th2Zyfco0jgdXnnllfTcc89lhzeOCPsFmeVuNlmOvGz3R+L6Cxe+SufPf5gz5FkvSjDKvaWUOIe/7cmIk3JoaCQND9HzfjQfPofuj/UQ6EFGAc8sIDqRspOTTU87nSf8bZZ7cHPe8U4vKZsECHTptbyK56ReOlgKVAB9sPT/q3/6h01JMqLI5+ayYbu4sLAEoD/7XHrl5ZfSvj0Ppx3bti0B6O1M9bz6InOps6P7CKAPlop19s1OAfnUnZz23bIQSl2iG50ieO73tztbGkhwubmjHsj1/I4t1Y7TCF2EspLIebNbLAspyG4gnCV10TGQ30uOoSZw7k6vCA5GnTQGX27056QC6P27g00JdwD0mbQ4O5fSzHyaGB5JWyYm0/Ejj6cfv/hyOnn0WA7kIoAz8Txm2dOO5Gr3Qb8NQA/Lze1G2v/vlG6PJdyzLFtxrEj/CFFHrhQoKBABHDMDS7lxtyw45Yf8WCd/KaMMPgeAIcgae5bMc/4GRCfr0Gu0E7Vhm8pl2K9j2e72PG1S7Vs+5xoAcoB0bFhKuXvg87CccKNiLrVFcP9WefB77XjpgM0LeMR5gueCWXej1UZ4ACuA3p+7VAH0/tB1I48aeSd8ht8eurQ9ygki0l8Wg+bgO/A4+KEgN3yVDGj4KgffA2TLO+Vv8mH0cHzBtLkwQxwfGi/5L3/r54Pnoe9zEADFge+YhBx4IutgjcwnME/gLOPDi+HbjGUQAOeyfkB+vvvsEwD0T9Mnn36awXQC72dnZtLE5GTeS5YFZJWPj6fJqam85scOH86Z4nv27m18p/gaSKhpr4PrmIeAArLOz589m+XN5StX8kGGOscicoPrmhJbaXxiIk1t2ZIe2bcvg92UoWcOgwC0jZA/+GNJFkKGffnVV+nqlSvp+rVrTcLRwkLaQSDDjh25DD2g++FDh3JAF2M+vG9fA6zv3t3J+s9+k9z+sgkwiEB4tNWUeWVAfwzs2si/DZ899mwVBJLIqMLKs6ee8mf/9rWNvs26/kqBnilQAfSeSVcvrBRYGQUqgL4yOt3tLJXPUrnRoFfBKUFtlZzoDHas6Ajme5RmnNIowW+++WYGpMnuRkE24v5u6yy/d97czbG1mDPCAaEnp1BOJ9LYGD3GU5qYmEwHDuxPhw4dTmfOPJVOnXoiR3ZyjkD6+HgD3i85HCjDPpeuXycDDUXyi5wp//HHlEv6JDva5+cXskOSeSgfT9l2SscDngOi40TnkCY6LYhcxelOFjpOeMD0xx5b6muH4q2jo3HKo/+SQfTDnnYxOtNrmvdm7vraPBSoAPpg72UF0AdL/zr7xqFA1Am6rVpeFt+j8+ROQHK3a/2MLHNjVErQRCDCID+cZzi+zDDnb/sdIt9xngGqcx4gu06/7BzatSs7jDhwqHGQeaFzbwl+XP6eLekvzTlRn9oMQHoF0Pv3e60Aev9oW0fe2BSIfFUwOdqYypkYoF3u2GApK9xFEBwgxuxFZAcyA9vWfr6ADoBFyA2DybWhebeSGrIC8KLMeDSbkjWxRuZzHD7jOgPDn3zyyQykY0sCrAOuCOqUmX2lTa49H4O2o43p90tB3Bv3uagAen/uXQXQ+0PXQY3aLfjItUSdPvoC4/fyHBNo4C34/uCH8Eh4I3wRniIYbtJM1IFN6rH0Ob43QGJ4W6y0EQF4/gbAhReij5Mhnftytw2CpoJUqxPoavAsY3MA1F+4cCGPD1820EkAHVAcgJ6x0fv5W30f+wDA3Tnc04Uvv0pfffllp41Hbt8xPd0kfo2Pt/uTz2Z6AKqzfjLQAdIBohk/Z9tTqQcCNRk6GYgHLIeuAPNffP55utHOoJ+cmMh7yL5M5Ee7z3q2h4aGcrU89kIAABnj/N/EKfYKQH7j++87feovXb6cQX/2lpOAaJm5a1e2gfLz0mplem3fti0D9MgzvoM+D+XqmtvyXhsjp0mOiofysNneDyuIRXm9GYK5agb6oLhbnXejUKAC6BvlTtV1blgKVAC9v7dOh/NSdnWTFR4VGlfQLYowGv9knr/zzjs585xou7Nnz+YISgxboj1R+Pjb7G/GjcB9dDyocJmpzTXT07dyaaM9e5vyTWR1o9QR1cc8KH8odj/5yU/Sj370o+xsoEwSzg+cICr+ZokbNashgBGAcv3++++nX/3qV1nhth86yijrn55m/XMdAL3Vrm2pM8YsAJRi9kwUK9kDp06dzE6Qxx47ktdENnyM0myMmoUMopcZFTqGNCSWKgSsrIxsf5+gOvpaUqAC6GtJzXsfqwLo906zesWDS4HlgG6ddNFZonzXWX83ANlro47AZwTRcZQvzxOcQJ4DkqMfEMTHO3oAB/oCgXXK6zKjBj0C3QJnF44uZDhBcDn74uGHc0Bdk5577y/1kNhT8d5HWR9XVAC9f/ehAuj9o20deXNQQBkhGKMdC28VGC+z4XTiY1Ny5FK7Ov9TygFVHNizABceAEOUaweEMfgKm5B5YoUy5JqAuSVwsQUJvrIcMbKHYC5BKtYRe/3mPrhjY7mEMFXMaE/20ksv5f7o2I6MpxxRhlmpzzvLXBzai6W84Tv2yTiC8hv5qagAen/uXgXQ+0PXQY2qT435YzvHbvq2lSqiD1AemzOm20Gh6NeRT8LP4FGArPAweJ82ge0t9P8ZoMT1BCjJt8tEHT+nOtTJkyezXg4vhHc5tmsSLJbHkdQDOA//hq/bA11ZoL+T8eDZ+A7R95mDYFp8hvBk1i6Qzlx8duniN+mbixdzspDBA5yjD7PxXU7n/zMvvkv8guyDvwG58RfCv91zzOiHtvglAdKjf5FrGI/rGB/5YaUt9gW/Rw4Z9Is9YwIR9MK3yTX4R3mHvoynzOK+8bf7Vl4q62w5sq+dkc79Hh1r+q3Pzc/dVg0gyhfmVg76zLmPzQCe+1zXDPRBcbg670agQAXQN8Jdqmvc0BSoAPra374yK2q5KPbSwa0iZf8fvyeCFOWXsnb0POfdckm5DPLiYqfvUXRYRye7u4wZA5Ybata7mJVHeok/9viRdPjwoQygo0ReuXI1Xb58KX399cV048b36ciRx7LDGyX7xIkTbUV2OAPfc3Oz7al0fjcBA5Rhv3nzRrp0ifKuH+dAABTuCxe+TtevX2tHuDZlW4cS5fMAvJtgURzpMfuAvxsn/2hWvlFEiWY9fvxYLjWv8oxyjnKrEm8GukZJ895EbAryS6fG8WKZpN4c+Wv/ZNURV0uBCqCvloKru74C6KujX716c1NA3UHZL7+KcmlJnjWlpKO+YaZHt0y5SLnoSIkgfOMYatq66Mgxi1znUVNxhp6K17NziAMdxd6MfK8TL2YtCjTo+OL/yGecarZkUX7zeZMBQvWY2+Vvud8oz/nbObsBOxvt6akAev/uWAXQ+0fbOvLGpoA2kbw1Blm5M9ttLBeoZPah15pxjqywFDGgiOAFcoRzzDrn+rIFmcCM7cIAIOyjC4AhmAJ4zlicjyyxtQhBXgD0fIftjIwh4Br7ESCdIGzAHcAXgroFpgTic1/cxcUOuM7fsZR7lFV3a+u20Z6QCqD3545VAL0/dB3UqNHvVvLGGBDL38sFucpjCFK1DDgJJ/AveJfBPwDoAK0R5I78mTngt1xH5UcO16CvUJsh9xCfmMigM+A2fNEM8Qj+ez57wyZA38eXx2G5+NhKUv8n7wLOTYJOw2f5Gz5rFQ/GzFnmMzPp5o0b6cvPv8gZ6NCBwFzBeOYwaYjzDTxADhgEZWCVCTpcaytMZASBWtgtyBzGUL54HXPwGbaQQVjcE/bMNfJ/aWepe+cw2JjzoCUHPksOfKsc3mvtLN8tx8/aKRO/t3391m1bcyZ9tIO0dUpbznsdk7Y2A4guzWoJ90FxuTrveqdABdDX+x2q69vwFKgA+trewqjARLAulklabkaVLZQxFE0VShTT119/PWed/+Y3v8ngOQocDoBYNkjFiHljvzaNf3vmRODcdVE+HSWMMu1nnn4qnTjRlLNDkURhRzEG9EYBR0lESX3uuWfTM888m7PGUIJVpu17hPJpVCZ74nOz0JtyUufTBx+czVGlzMH3W6aI+pxMs3NzuT+lTSJdp8p449xv9g+tAMtxvnPgDKGsO9kEfB7pEu9PAxT8EBwXOGgc/WM/cOCv7RNTR7ufFKgA+v2k9g/nqgD6YOlfZ1+/FChBi7tlkLOTEmBfDmwug/p0qNzJmYIjZ2ZmOgPlOK6azHKO61mO81k8kOHqJYIrlmM0u2V8fCyNjo5lhxSHjh8ryRCUh+zOpQvbPRBLsF8dIOpU3XSfzVA2twLo/fu9VgC9f7StI29sCpSld1div3bbMXIHoIGD7ERsPWxI7D/+5hA4x57lhWzCXhTsYAzLDgtsAJrHAyCFAxuUuZBFyCiAFG1TgHrmIxgde9aqatioAFEEhVO6GCCdsu7YktjApRyWNq51uTL2ZqKy/s0giyqA3p/fdAXQ+0PXQY8afU3qp914ickbfgc/MVMannn+/PnOgX6Nzgxobol1+Bf8Er7Ey0oZvDMWAUMcgtzwWQ75mFnwAtLo3vA9DuZAD4/Av3yPNQJCw0dtzWi5eMbCLyfQaUZ0LrM+MZH5LX5DAHSAegBlzheUtzUUsuHj8x/mHuj65ZAB8TBr3QBfs+RZJzSFPgRacY0BUAZYWSnL7PBckn3nziw3DOK13D00sOoWAWAGYjGvPF6ZZcsQ1sZ3jIFdg3yxfVUZeGXPetbGIahPuXfodejw4TwGdBsZG8170Qb0WTOIYLnKBkvVNQf961jd/BVAXx396tWbnwIVQN/897jucMAUqAD62t2AGKXpqMs5eeOsKtdGORphad8jgOvXXnstvf3221lRxZFtFheOBc5H+UIp1lDXQe1YKlQC636PMksUJEry7t27cub5k08+kd937tqZldqmj/n13HvdKFj+j9Ob49ixYzlilbFQ2lV+WVsuOzQ6mteoUolzA8UY44By7ij2lH0iGnR0BKWfKH+CAJoMO0D0qPg51vz8XM4g5zsUXhRTlH8cJqyJsnw4RdibJe5Z3xLosFQiKzrpo2FRAfS1+32sh5EqgD7Yu1AB9MHSv86+finQLXNlJdkCZrLoTPG9BJ7j59GhFzNEGAvnjRkWvKNvmKkRs8zta25JXnUQxlMvsaeh8ttSgrZkcW7kNo4hgt/QJXTg4cRCrxCQj05JHWUxGEAHVswMXL93/O4rqwD63WnU6xkVQO+VcvW6zU4BHdTdgPMyMFxaRN6MDYWNh9zwXQCdPr6AD1YtQY4gJ+TZ2IvYadqy2pHYcAIcvGPX2f/cuS3d7jsyBVuQsW01wvwAIMyPHYvc4mV/XrLQASoI5gLwAHzhKGVPadsbuJ4t1iGqqQ11bE3l10Z+biqA3p+7VwH0/tB1PYxaBq6WfsEYNMt3+ufUuUmWwe+We3R/8UXmYwYFEeBDEBE+OvglL3RhwFr+j47NbxZeawl4Kn44h3qzvkEDgeCp8Ff1cfxqMQCINevLM4BWkL4Jup3JfFnfH9e6FsF7+7ej3zM+e+IaPjcDGzsE/nzpm2/TtStX8j7ZW2zbge9Sv6mBWpZO146BLl7L9fBlzwX85nrlilnitghRDsnbOZ9x7UevDEN+yfMNfjB4WPmFTEEWCdDbbpM5OMdnxfVzz/CLct7o+Hj2bXL9wUMH0+7de9q90bdm+8jnSLltwLLPW6S7wWnr4ffR6xoqgN4r5ep1DwoFKoD+oNzpus+BUaAC6GtD+gieR8dut0wvlZ0yKlXHhKXcUZrffffdnHkOgE4kKs4IxiciMfb1sc8Oih/KWFSY7A1kFrjlkVD6UGAtpwTYfOzY0aykPbxvbxoba8qkq4yjfJM9QBl5+q+jjKL0Pv300/kg2xulG4Acx4mKo+VgdZa7f86hHD0gOvtkv/PzC2lxgdJWTfl0e6CrwBs40IDc9AFqommNIFVxx7gAQG/6oj+Wo1xRXFHqBRLoic5RRmUuAehEeTbgf31tDgpUAH2w97EC6IOlf519/VIgAugGvt2r7IkOuZjtstw4OoYse47Th0w9DuQ4h1kl6Bix3GHsSxtBFGS0oLfleP3efrgG8FnqHT0EAMOsFMALsgDRTZDZXKcu5R4ZA50iloRnnzFD3ao76/eu33llFUDv352rAHr/aFtH3lwUiOBxCQIpW3Rq845Nho0I+ANgjTwBAOJAhghcy8MZH16t49+SuNpz2Lu26wJAwfblO+WWAV/KLLP3sP2wA5EfzMncljQW9GF92tXILUBz5M9TTz2VD/7GjoxBBdAgylflqKBJbFey0WWQ97sC6P35TVcAvT90XS+j6nOIYLr6fdSb+d4qlPjCSCzB5wcPhX/Ct/C54WezhzigqmXGbf1oRrq9zwFi7fMNr/NlmfXoU4tVQOCzBLMyB35Fzle/NkBJm8CsabPfAcQ55NOMyzVWruJv+AnjsSfG158JT+c7s7AXZudSa3ExBwuwFrLWoYFjC1hbARM6WUoeujEXtGVtXIOMgc7YHszF/g3YZWwO/Z7yeX2CZtLbgsRgMORNNxnJOMyJ7xE5Aj3tmW7wgXvXNsql62/ezPcfX+vFb75Jt6ansx1khc2jx46mw0eOZPsIuynKXtZRAugGJViifqPLpAqgrxfuVtexXilQAfT1emfqujYNBSqAvna3MoLojHon8DyWGTLyU8evyhnA8ltvvZVBZhRpAGcUUc5HSUYZ4mW/HZQkIyZ1LERDHkURpZHDl+WaLF+HIrlv38Np27atFIhtMrzbfd9Q+FBOz509m85/+GG6cvlKunrtas5CP3L4SHZ4P3n6ydy4fKZduig67nWQAEcvLC5m5/yFr75Kn372WXa2fPzRx7nP+uXLV9qlXUfaPdBxVgx3erNa4qpRnCnlvtDpi6QCj7OFdaGworgSFMD/cdCbKS+AnvuuDzXl3Plb5cz70pSRr6/NQIEKoA/2LlYAfbD0r7OvXwpEB8ydMv/kYeVOzHiLPC46+aOzTicVOgMOJpxPOlnIeuAwS8NyuE3v86a/ucCHY5Zy3vKROqrcmxnoZWlHnWg4g3A2Ia/RJ3BmIct1Oplpo9OMd/e4JK+b0vbd9r5+7373lVUAvX93rALo/aNtHXlzUCDatMqVaNfymdmFyAmz/gBKsFs5YhY6gEsELxwfXm15X2WB2YmA5/zNISgjACCQY4sR5zcwC8CBVl7IFeZgrczPOgBXkHOUdcfm1i4GlMBOJOiaEsYEhwPCCwqxPmxI6aAsinspg9c8dyM/FRVA78/dqwB6f+g6qFHhB7F1EX63GPSJ7l0G2JjwQpUMjthqAt4Ef4O/cp2VOOBT8kazt22JxBoEtw0qssS57TAEbuWl8EUDkTiX8wDR4Z2AwPA9fW+O6fkCtvBIz2edZn7HjHXkgYflz1m3wH/0ac7NzqZJWkFOTnWAcyuCuFfOj4HA7NvsbehIIAG8nbWXADrXsk/8nybaYHNE3q6tok+VubgnjG1VFehRykd9wNAAuuCLtGoAe1BWGcig/WIgAD5f/L9fX7yYAXRsH+439/3g4abEPgeySlqbaORYyiQDlg0MuNfA7EH9lpabtwLo6+2O1PWsNwpUAH293ZG6nk1HgQqgr+0tLZ3bUVFRmYn9yVWyUAb9/L333ktvvPFG7nf+29/+Nhv6Rjia2VUq5HEXsXRcqUgZSWnpdhwEOKuJuj9x4kSO8pycbLK9GnB6MS22FsHSO2XYdTwQHUl5+abc0WT6vd/7SfrpT3+aFWg+QxHEkcJrbIzeR02fOkD5mZnZTrQtCu9nn3+WPvrwo/TW795KH57/MJdx52i17PPa6trvtaS3/0fZNFrXTALeLaGEM0YlzGuMxGWzzNsknlfwfG1/IYMdrQLog6V/BdAHS/86+/qngOBvXGkE12MmS5ZQ7Qopvnt9N6e9egMOJUEHAQ4BEEAFMissyc65/t0NOC91HNZkfz4dg65ZR1ssdxizyHUm4Rgi8E0HEU4jdBMcYDrMDDi8W8Wf9X/Hl19hBdD7d/cqgN4/2taRNwcFYqASPDwCP+wQeWBmoXIDcAEbkcxJDoGbGLxdOvD5P7wfEEWwHH6PfdrYpA1oHQOzsIkBmyzHzt+2FbEXrHIEUATwwT67gBeC51RWIxsdAIn9KIMAVljP888/n1544YUMsnAwDjauMi62S0O+CUgJ6vAeP9+oT0YF0Ptz5yqA3h+6DmpUdF6BYStCshZ4ktUfY3sK2x7CuyjZTptE+Cc8ySxpdXADg+AxjA2vBIwFoLU0N3Mzlu2WBH7loYLc8lnXhv5v6Xh4KmuVL3MN89lDXEBfewAezQGYS3Y4c3GYVa0cMQmH/QFAY3sgP/he/m67CwOa9u7anfbu2ZNlAYf9z6WJ2fyCw+zDJCToiVzwfsDPGZ+9cZ/MgLcNJeMjKyLwzHnR5uIaxkRuMD7VAtgXezBJiHftMO4L8wp4k8jD38pDS+ib3Q492AMZ6LTtJAN9emYmj88et2zdkmm9/8CBDvCvnWSlAJ/9WDWlW0LXoH4jq523AuirpWC9frNToALom/0O1/0NnAIVQO/PLSiBXWfRgR0z0D0XpQylGVD6zTffTADpZGajTKG0CQrzt8oXyh1jmXmuUzlmY+noQEHTgU1WF05pIiJxCqCAoThu376tHWXalFGyxBHjo5wxN8ovyuM//MM/ZKBf5RJHw4svvpgzvYneZy0orq5dBZfzY/lXzmHfjInCiNPl+vXvOqWXGpo1AHq3KP/SGRNBUowE9sYeKcNHkADrY68449lTjBzd6KWN+vM0b55RK4A+2HtZAfTB0r/OvnEosFxwmJ+XvKwbKGE2jEC2TiccbGaBUFWGv80qsfSjAX2+67SQgjHLrgT4o74T16mzq7wLOncMYsMpiA5hSUWdZ+gtOtqcU10qZu1v9AyL6ACz5PAvfvGL9Oqrr2Ydzl6Of/rXr26cB3qdrbQC6OvshtTlrCsKRP4aZQ68FfsNGYLMsLc49hugCNl/ABhmUypzlCMCBtqDgiyxxzkgdexzHgO/sEutioLcgj9aDleACUKyToAG5QjADuMyjxmarJU1Y9MyBsC6YA9jsFZsRg+CupBFjMk48GEBKLPolT0xM70C6Ovq0V5Xi6kA+rq6HatejNWdGAjexm+fF/zA6k3qqgbfyM8IXOWADwHy8mqSWWhZOJ8/h0/BexkL/oSPy4qUnBv7ezOGJd4FuWN5dXxg8FbsA/m5JdDhrczF3Jxn1Q32wTr07bHHXIXyyJGOvl5mh6v3Aw5jX7BH5IXZ9exFHyb0UsaQvrJ395708N69eXzmYS0c7I01azNYfZI140+Er9Nykv1wLvs0i14AHXqxL7LPGR++zhHL2rN/X94H5IbyjnmgBy9bSXrPDF5gPEvQ44tkrjLw2fL93333ffr+++9ygBcAPWO3eA5GRvLzNDE5kbZs3ZqDuKyWgp1kuyvkkrTQD1z6g1f9kA94gAqgD/gG1OnXPQUqgL7ub1Fd4EanQAXQ+3cHu2WKxexwnRI6tyNwTuk7ygOhCJZR8SgPKKJGzLMDoz11Ulgq1f8LuKNcoUCjwBF1yTsAM45pSyiR0EZvcRQ3rrcPnVGuKHVER9KX/fXXX8+KPE4NFEPKFJHpTdk7rlNxM1rfzAANAxROPrPsEuN6ENm55JjHAFkC0HWQRAWxzIQT/Ic2OGPcMyX9KA+LIwSnSnxtFsd7/57qjT1yBdAHe/8qgD5Y+tfZNwYFSt1BeXevq0c242Sy1C0y3T6EsZQi8tcS7egjlqAUuCjBfB2AETjXqREruxiwV1bCcVwdaxFYNysEXYUWMzi0kN3oFpZ0j5no0qRbcN290mu9nV8z0Pt3RyqA3j/a1pE3NgWi/Ik2ETYV8gE5AogAEIKd5gGYAGCBPDEoSttTMAHnPvYpwctmnGNbYoPC7wEaCKDiO/if/XMBmSxLDAhjL3XkGWCOIAmUFwBBTgAwkRmJnYu9x9/YhKyLawWtsLUBdGxpoq3KujgAzzlOnTqVD8ZhnbYViQFlrAEaCr5sBgCjZqD35zddAfT+0HVQo5a8M/JPE1zkDfIz3g1ihbfazkL92WAceB58yiAldPsYiASf4XfKYWApQCuHILHtkMxIh0fJo3lnDsbH/4ivDx5p0Cp7MTEGvswY6OnwQ3ijAa9mU7sWgWVbRglw886+4d/ybMF3xmC+XQ89lPbs2p31f45uALrgO9cyHuAzADfZ/NCWsXgZzGCgFeMji1i34DnvTVXNqc4j5D0UtDeJyB7ofO59EKR37+wNWinrrGQCTTnXe2sfeQOZrRAGeM55gObQeiJX8RxKI6MjHRmKf9ODe809NsDLYNtB/R76MW8F0PtB1TrmZqJABdA3092se1mXFKgA+treFhTjGIGuIc17WVIVBQtFToUJMPpv//ZvszMCQx5F1oh4FURLA9lHToU89hZlDSreOi3cJc4JIhVRRCnbjuKI00KlLytmI02vONbF+ChmKGScw3gA/WSKc/C3CqCRradPn84943BW4HjgOks/sWdeMdqU63Xq43xBOaU8PBn4s7MzuZ/6/Nx8mpubGJZctQAAIABJREFUb/dEt78pvcvdGf3Lm17p0ZFhBh702L27yWoDQAfkJ6vg6NHH0+RkU4J+ZHg0R3k6ZjNeLeG+tr+QwY5WAfTB0r8C6IOlf519/VOgWzZ3CTC7i5glGAFsHEboFoABZuehT/A3sjYeOm4sL9m0T2lKEC4B6Ivt/zczR7Fom5Xb17KQZfX4+FgaHR1LIyPD7UyaxbS4uJBbwzS9IJHbfNe8K2/RF2j7gjMI/QTwAwcg78hw9Ap1Hq+5k+Ny/d/17iusAHr/7lwF0PtH2zryxqZAKVeQJQAByArkiCVyAcwt3S5wLphtpnks3Q5VAEDMNicj3JLo8HpsSL4DbOBlOVvkFkBIWS0FexK5ZaC4ctK5zcRjDuxR7F0Cp7FpATCQk4wJkANgBCBi6WPlqbaqAIsgun1zbVmGjdkt0Kyb7b8Rn44KoPfnrlUAvT90HfSoZfCpvInP7XMtz1EHj2C4Gd8m3XAd51HZAz7FtfBEfHW88LPBq2LFKK41AAh/H4dlvqOP0EqWzIFtAH/HD0k1SIOh9F+asc48jAW/hifiTxNAZzyz7fm70efHMrBv8JWtMwTQpY9VIA3ifWj7jrR7586c8IPfUj+jID1jYwvoh7Q/uT3K8WM2Ngu+zZH8t35R9sJ88HBkArYGB3vC5xl7yscKALYOMXhL+tvznetMLLJPvPsxQMxzXbetTgxk9vzcQ70NkCPHMuieqMrZ2GS8pC9yE/lq9RZppQyLduSgfx+rmb8C6KuhXr32QaBABdAfhLtc9zhQClQAfe3IH8G56AR3hqi88L2ObYx3QOO///u/T3/zN3/TKZsUS6jGrK5y7Gi0x9JJcWcoVhw4DyiDhDPafm4oXKxNRRzHNf3Pc+mgVitnBKBQotDhXPjlL3+ZM89R4HGe2O/IqE7GNSIVxRrlFAXXHlDMZckp1qhiaskqFMhf//rXuf/79evX0vXvrqWbN+jr1JSDX8paG24rzfPt7PQmSEHnCQYIc6JAs7bx8YmsfB8/fiIr/AD9lHXft69RmsfHmz57zRyMhcI9vHYPSB1p4BSoAPpgb0EF0AdL/zr7+qbA7aB1A2DrINGxVGYEWlbQSjaWY0R+4/zC2SPwYJlaZKwZEl6nUwk5yRGBbvQBQG8+a9bY0FFZmVIMNGtarvBClxgZ4QAcpxQl41COsilJ2YzRyO0GuBdI55tWp8+jILq6iz1t0UvUCZYDL9b3Hb/z6iqA3r+7VwH0/tG2jrw5KCAIIGhuZp8Z5wA5Zk6asR3L3wpyCKIA2gACYFOa9QfAg42o7QUft7c6YyPDPPg/a1F2RX1egKTs086dwN4EVCBrHBkCmE72OHMiJxmXPZlBj5zMEqjV6sylDW3bM6qYEYyNTU1QOnZwlEGxH+5mCMSuAHp/ftMVQO8PXQc9qtUzzASXH8AjbHthtUXBdvgIvMk+4PJPbQAzuMkQJzucd/gX/FVA1hLoguLwOQ4raOgjVG82ycT1RYD7/Pnz2XaIe2AtVtawkgjANn4/eDrrt1KJvFifnb3ZbdnI+uHtloPXpmA+s+i3b92Wdu7YkQF0DuQHMkNA3yAp/IfYNVZFwacKnc0Oly6xGog2j+sUcDZrP47t2qEHNOL/7AsZgg/V4C/uA3MZxGxpfIB95Iz0t3WJNp/+Xku5M66VWfbu29epzkImeis1MtKMeEvq+5wYmGZFF9tVsi6frUH/PlYzfwXQV0O9eu2DQIEKoD8Id7nucaAUqAD62pG/BOci0G2kY+xnJACNEo2iSkb3W2+9lRXHqOToUFBpcMXRKFfBtdeaTnGjTO2VA3COsouSy2cqeyr7zDU62mSf4TzhhfLFulEcWTO9z9988zcZ3Aac5vstW7amGzfo3fN92znyaHriiVMZpD5w4NG0Z8/unImGA51X7AmHs52S8ayBz1k7JezPnv0gffnVl+mrr75Mly5dTpcvXWmyzAHJh0cyjSw/1Tj3m2hSo3hRftmH/Y5araZcE8o3jpRGIT+ejj7+eFb+yVDfs2dvdvqPjY9WAH3tfhrrZqQKoA/2VlQAfbD0r7Ovbwp0A9Cj7hCr2yAvBTgEFMzYs6eiWXu8AwrweaxeE7MY5I3IaQ71jTKQzzXq7IrvpW6ik65ct2N6fmzFou4zPLyUWYEjSRDd1jOWc0fOm1kSAYzNAFpUAL1/v9cKoPePtnXkjU0BwQgrg1lyl6xBDkAKq6RZSU0erpPezDr7/Fq63SpoAM8c9iWHYma5xzYjlmpHdmFfIuOUWyUYFOWNmZuci92HnSpwj/3LAVDCechRyyIDvLA3W58oW5Unrp8gcSqZIY8MRseeZp+C+TGgfaPLowqg9+c3XQH0/tB1UKPK96JuzVoMxoGHEajjgU/NkuEE53Dwkm/yDm+Fr8CnuB5+TH9v3vk/n5uB7r71CQKew7NIFuFQvxbUNgBXEBney5pYH0FFgL5mQ0e/nXo/n8nLfXcOk1n0YTI248FjmQOfIvyc8WO7J/2Pc7OzaaiV0ujISA584rBUueebXQ2/xsaxtYi94jnPCpruUZtB+4l1sQ7HFEjXl8h5yETtKXyU0I/z8KNaRcXEIPbtns26Z7/s2+pfEcjXxmNMq6ogmzql5ZGTu3dnGTY2Pp5v8WKrsf9Yl1VMoQEyVHCetQmi8ww0vtqmteZGflUAfSPfvbr2+0GBCqDfDyrXOR5oClQAvb+338jSqCAZYUiJcg5Ac7KtUc5QrlRW77SybtlWMQJfR4OKOeWViECNZZDsjRMVfRUTMsF0BKDQXb16LZ07d7Z9nE8fffRxWlxsssmaXkqTaWZmOitzKG8TE1PpsceOpJMnT6QTJ5recZZdJYuNbHKUUOZp+iNNdMpPzc3PpmvXrqbLly+l9957P33wwftZkf/s088SeW3sc2x0LI2NjecxWB8ZbaydLDYzGZr/D+f/Awg096KJ3OQFWL7v4X3ZCXL6dFPSnRJX27dvS9u2bUnDI022e31tHgpUAH2w97IC6IOlf519/VMgBt6ZISEw4OotkYjDxGwI/ibjAqcaziP7nqNTmKFgVoey0SyOJYdK0+OQgLQyAFDeWb7rHIy81XGRtWVJyShTy2uWSu+iE4ynVqvpgYsugrMKh1LTeuVorqIDCIJDCBm/GV8VQO/fXa0Aev9oW0fe2BSwB67l2QHNAWwAzs3Ag7crRyJYLfATgXRBbHg6jnyc+pb7zX1dJyayHQe4wvgA2NjDAAPIMduLOKdAh9nuglbKmlJ2MS92aiejb+/eHETNOrBLARbstc5eAY94Z//KKLNBtalpJ2K1NYAp5BF7AqwRaPLaCJZs1CejAuj9uXMVQO8PXQc1qpnB/PbhO2Y+w8Os4EHCDPxU/gYfAuyEp3DAx2x3mP1dY/i7xjI4SkAR49DfGz7JuMxpECnncK0BSwLo+Lk45MtlCXd5JjYEY8MDtSXgjXwfe6Hzf7PcLX1uZUurdcj3bAECf2dMq26yf8Fz5AC8FZpxHWNP37qVLn97KX13/XqnvLplyl2/77arslUVNIQGAO603wCQNhDBxCFsJuwjW5FASw6+F2iWrjxP2FXIJ+ZkvYyLT5V7pxzzuVMmWnkT2Wl2PPNFWcU1gvXcO+4hNMUf+Ti2zuOP5/U0vs75lIaHOslCzAOtuAa5zcGeoK3VB5BT2EyC6cy1kV8VQN/Id6+u/X5QoALo94PKdY4HmgIVQF/b2x+zsxw5GvP2XENJBTjnsJe4kaalg9pI0ViqNPY253OVSOfS4WApH8rNoTwTwYmCzvlGSFq6XUV/CZynfN10unjx26ywkxGO4n/x4jdZiWzKrTbKPQB14zghk7wpPdtkjD2aTp16Ij311Jk87+7du/Lct25Np9lZejctZsV/ampLBsRbrYW0sAgYTg/XmU4m+gcfnE1nz57NSqIlmcbGJtJC7vU6lxXIufmFnJmuMx2lnbFxmgDwsy7O+/6779P0zEzaMrUlbdu2I504cTw75Z988nQ6ffrJ9MgjlNEiO78p6U512uUCFkrwgP8LEHQD38txyqevAvZr+3ssR6sAen/pe7fRK4B+NwrV79cLBSKv7idf7iYTdBAIRsRscD5DDur8wWFkD0XkMg4UnCdmzulQQ/ZZelHHlhlysTx8I0/nO2Xaf3g/lkq4c1L+Z1n3VisN5dYno7lajLJZID2Ho7XbsESaoksMDw2nkdGmsszEBIAHZeSbUo6ciyxGn0GHIUsHhxB/4yTCOaZjsJfnp5t872Wctb6mAuhrTdGl8SqA3j/a1pF7p0A/5U60T+GpBk+bRS6AQMAyVcCw+5AnZM5Zrt2Swdqc8GWrgcHnHcssOMFtgWfLFAu6MA5yCac/wAqgEPYxYIV2rPJPW1hgykAtwQjljPv0ukamTHR69iIvBK0AQQD1WR8v9ilABR3s4a48VWYCvDMGssjywgAeBHUB2jBeDHyLdvxKnw73UQbQrfT6tTyvAuhrSc2lsSqA3h+6rnbU6Ifjb3nNcj4Ff6sG2gg489s1e7mprHi2A1BzDt/Dg2IWt9WlrKhoYCkgscFNAPAA0rbOwA/HyypT/N8y4E3rwsbPBRBruXe+l2fLa+1/bnl1WyvCp2OwKmvEBoEvMB5BSAZFEUQEoGwmuqAw62Vcq4qwfwKbuBaezLt+SIMILnz5Zfr24jftxJwmUBaaKV+8L1ZNsZc4a4Wvw4+hLTzZDHRllhVPCJYiQ9x2V95j6W6gljYX+4X/w/tJDiIYi/lYe8fWCe0m2Qt0Rb5x/+ktbyKV61eemhSEnOSeHW1XOJnasiUHk83ONZVBh9syTV8uNLbvO3tBjnEPOLCVOHzGoLMVC8qqAv3UP1b7m/T6CqCvFSXrOJuVAhVA36x3tu5r3VCgAuhLt0Jl9k43p5uzOzqCY/kmFSO/V1lTgXrnnXcSh5GJXGsWeYx6LAF0lWszqZkH5Q2FWSUYBZED0BqlyQx0lD4USaMicQ4YvapCimIFeP311xdz+fSPP/40ffYZ0ahN2b5GQZ1ug8qsuelv2tCmyV4DrGZNDz20PR0+fCT3HT92DCWuKZUOoG25oqasOxGVI2lsbCSNjo6koeGUQXQU2m++uZjpFGnVBA2QVc55C9lRPzM9m9fB2LyaDPfhDjjPuhbmFzI4wDVkvbPX7dt3ZOXdKM0nnjiZe7g/sn9f2vfw3jQ8MnxbVQCVcEEH7odVA7xX3TIOYiAF6/N5i89PN6Cmn+DNumFE92khFUC/T4ReZpoKoA+W/nX2u1NAHmEJxNIJvpwDTcfO3We4XedgPueKmdtmmccy7RE4B2AwY8+MAxw8tiwpS6+XJSXdV+mcRz5S0SWL89zKvKzC0m6A3t5G/p9N0RsipBFKBA4N5QC37FAkE72dseheuW6442QCOB/OspZ32qiMj49l+R15NjoKzjkcY2S72JIGPcfyhN3ovxxAXjpJY/DbepC7FUC/l1/TvZ1bAfR7o1c9+/5QYKkK2PCKS62Weu1yPLCsaKKzn8Ar+/ICcODgf//997N8EfywPKxVTJaqhTQtNJQ3AujYn/Br24nBtwFysEcBHgiG4jOBWWxLgPrYYzZmuTufDn/4s7IztgSJYJdglkHm2rgCNgRfsR5AFmxjbFYCBJCtrMVsSd7dlzaeNjZ7wKZGFmE3AqhgbwOqYF+yXjM4LTcc78+dAAv3pc05SJlUAfT+/P4rgN4fuq52VPXlGITTLXPX7/X9qU+ry6Ozm3mMDwsQHR4Lb4U/AMYKoNtDXBBZP5K/e/mS5dX5P3wRviKAa5KJPEPw1+xj3+Fb8EF+1wCzgNocrMvqH4zFCxCWc7mG9erz0u6Av8FrzTz3XT+mfBhwnzWbLIQ8YO/w4SbRpQma1RfKeZe//TZnoXOdbajg0dCOeaLPFV5qSXr2CR+GvzM+6y99tVzL2hmXPRMwxeFcBl15H+ztDj2UHQDT2COsxWAJbDblEPSCDtAW2ab/11LuVhfweXU/jG9FgkNHjmTa6zckyQj7yaBh5mJOAXSCKz755JNOAJctPJG7Vu6CPvg92YvBF9FHGe3D1f6W1vr6CqCvNUXreJuNAhVA32x3tO5n3VGgAui3O7NXcoNKZ0WplJWl7RjTzHMU59/85jf5IJub/uc6vXUsqxCrLDU+6Sbbm+8igM7fAug4ByznhDMABczIQxUxe7RZUimWxIsRiSi6rO3DDz9K589/mBUzep7T53xxsQF/AaEpsYrvnIOMMzLJAM8Bq5t9jKS9ex9OBw8eSsePH8s9mFgLCufk5FSam5vNCmyMosV5PjIylIZHUrsf0K3s0EHxNIKXEvDsQWdGLs0+x3qI6B3Oa2iU8KaE+8gwWQ4NsO+r6YO0VMoIhwfHmTNn0tNPn0mPP34kPfb4kXaf+JFM55i5Fx04GlsxSjmC6d7LEkSPDnvX5bjx/4N0nKzkN7FRzqkA+mDvVAXQB0v/OvvdKRB5dAyquxOv7hYMFeX3nWbVGRCB+9jT3F6s9jfXwa/DK5a6NZDr7rvsfgZyHPCcozt4fveRIyCvo81M+rLEbpkJD3hOBjtBdGNko7cz0hkz6kc4fXA2koEOaEEGIPoOoIyZHHGlEShXn/J773c3eTtouVsB9Ls/b72eUQH0XilXr+snBQS55Y0lf4r2oPwp6rX8rRyI2WV+Li/mXdliz1t7nAMi4IAHQHEOHftxfYLaBjoJMGDTyYedz961Bj3xf/g4awA8B2QyCxAZhy0beb5gQbSxtLuW4+ERQI/VVrCVATxYg1mTgujSSVAFOxhb3QCCkv6W3sV2RA5R7e3ZZ5/t9EVnHl4xmzTeLwOxozyK9iI09dpByqMKoPfnV18B9P7QtddRIy8RkIXPyOv8barnRgA3BsLyd9P+8GrOOIeP4MOCr9p2SQAdf5itLQA2zRCP/B0+YI9vA3vgkfi34DEC0PjFDNjhGv9vSXcrf3C+AUz4+7AjAM9Zm+XjGRvgGT7J+fBr1iyfF2jmWoFxeG7TxnGi47c00Mn+3gbCwnvxUcYMbs5h/Bys0Erpu+vX0vWr13JLDY4mqeabvC4OM+gNkpJm2AbwYQB01s2cvATN9Z1yPnPC37k/8HqCpzigK9dGfszf0A1749FHD+ZWldCU8+DTJjHhb8QnamCDADq+TObQfjOoy2dN2WCVlEf270/7DxzIto2JUgvZ79pUReDF/Wb9VE5BhuaWl5991qkww/3jeuhtFrqVV/AVW9K+DFju9huK9l2vv7HVXlcB9NVSsF6/2SlQAfTNfofr/gZOgQqg334LovNcZViDuZvjIiq4XhuVaD5DOUMpRYlGcXrzzTczgG6/Gg1wHQ0oMSi7GvIqC3xufyA/swdRzAZAwTWi1Z5EKGMcKoJGaap0qlw30ZjX89pUwprs8wsdoH8pI22pdGujzAHyNwqdSiAa8LZt23N0/6FDB7OD4ciRx7ISx2eUamXtTQ/zhQZIz2XdCRZo+vwwLpGbKPdE8P7ud7/rrI212IN9coLM+flcwop9DA2R1db0UuV9sQ2gN/esKXvP+EbPogCjGD/++GPp8cePpmPHj6bjx4+mRx89kPbvfyQr69BJJVNFnP02YPxINhg0nLifzdqW+rMu0WUpA71kAmUUaHQYDZxhbPAFVAB9sDewAuiDpX+dfWUU6KYHRN7RLTiqdG6XQHwE2bs5wpEXlvWzf7lOFpxT9jLnO5wlOvQt0Y6jTEBhZbv84VmtFlnjbQD9B5nnKx/V/cXSumY7WkZeB1Cs6NIA6MNpJPf4G8oAOmC6MlDnDTIVfQanI1kVHATmoffo6FtOrvr5ncCI8l6vfOdre2YF0NeWnnG0CqD3j7Z15N4pUILB2oXypNv5ZWNzxJfOdPgsDndskNLuM8tQIAZnO8CO1dCwoZArggxeH8EieXGsthUBp3IfthPDJsUOBHQAhGB/yDYAC9YAAABAwhp8Kde0e7XFY4ld1uH3AufxPGWIcgf7D5uOdQDgIDvI1INe2Ixm3r/33nvp3XffzQAR8tgAAq5vbMtGPgmqUMkMEJ3yu8gkxgbAYK4YhMA6zGJ3n9rl0i7e6xJo7/0J6+3KCqD3Rre7XVUB9LtR6P59L9Ar39PXE/XB6I8zwzrq+pYeR0+3pZIlwuG7As2xQhR8xH7dgtXosbzk//J1+KK6PzxYvxXnm5GtbwqbgPPl5/B0M7ftJc74VrbCT2llS3gzfJrAIqs7wa/ge47PuLbesF86+ytfUX/nO9aM7g7PRXfHF2h2vwB6nmtkJPdBv/n9jew/JbPaFh+Avoxjha5oTzAWfPiFF17I69c35/3VBpF/MwY0PXeOVpHnOj3aBdChSbSvmJc1s37mAZjm/zG4IPpmoRc+VWhEIAX70KbT91oGYkBzZObuPXvSnr17s6yEZrk0fq7S2VTnYh7uAbIJAB0ZznNHUIPgvLLXSgL83/EYk2cO+cX6ozznXvm8l8Fs9+9X+cOZKoA+SOrXuTcCBSqAvhHuUl3jhqZABdBvv30qWPFdIzw6DMoovG7ncx1KF0ozihO9zu13jlGuIzwqaZYdty+c4K4RsCqwArV+z1xco2IkcA5Qbc9zlEjLwnK+Ue2xnxxK3SeffJo+/7zpoWMZO/ZgufcS0I3GfvxOAwEFEWUXRY21mIGA8sl6URR1vNBznaz0kVEA7iZgYGJirF0ecDE7MgDR6R3/29++lffDOVu3UF5qR5qZmc3KI+/Dw6O5zHsGt4fJ3Ccrvek5xQGobsTo9PRMdtTzWdMb7+F09Ohj6eixo+nUqRPp1KmT+XOUTBV9o3ChpaX6GJfPUcZZm33/VsokYhCGgEup0K50rHreDylQAfTBPhUVQB8s/evsy1Og5A3RmVaCAfJkndrwfc+5U1BdN5BdcMBsFRwhOqYs0c5nyGYdZ5bFFZTWoVCu897uN3tIuVLLwvzivV3a5exGplP1BUC+KQvfCZJr6r6Hqi7tEu7tKi9NjFvzPXK5kc1LQDp/Z7m/dWsGPXBg4ewzmwVZXcrNMqDBIAj1O7fgfVdHGmTWXwXQV/0YLjtABdD7R9s6cu8UiDycvwWDSwDdjOySP2GnCYTgMMdmjH28zVTD2U5lMcu+8n+y+5A52pPy3MgbrRYW5Z1riHZxDAiHFxPwhKOezEBsQOw/wGXsM+QZcxu0zZpYR8yWj39rGwk+WAZXm1NQxaDzCKAIgDMGMgQbFNvUUu6WtWXPzCmAznq0g7U7oa02L/eD/yN7bAemTOL/zOHcghFmmkrfeK9Zn8H1gwbPWV8F0Hv/Td/pygqg94euvYwqv9XfFku2q2P7G7ZSpLzP7wGjATQBME2Swf/H/8vqlILbZmZb+tyEF5Mx5N9ez5xW0fBcAXT5Uew7Dt8yc1t7w/LkguHaFOwLfxbA9vPPP5/5tdUpYxAS19mW0sxn/YWxqqTAtvRiXsBms6HxCbL2JR9gk4Gek0/Gx3NA7+z0dKf0uTSFd0Iv5iLwWPnoPNgCJYAewWBpyPlcj8y0vLpz2EOcOdir9565WTN7UJZhh+Af1BaE/oLojG+VF2jFYbC0STbuXxlgWX56n+cqALt2ZVuH+z0x1bQG8fng3tqCBf+nfmHWyKHs9VllTvbG59wLZKAVYQwgU2YqU31uypLzvfzOVntNBdBXS8F6/WanQAXQN/sdrvsbOAUqgH77LVAJU1konQQ6XUunhUqoRi+josTg+KaXHEY44DkAMBGUHM5RlhzV8StAq8NCpzHvrstISpUtAXOUXg6iDDkEzqNylkubt53SjINCd+HC17lM+qefftbJ+mYPKJeu155K0amiklwC6JYSjBH6rBHHAoonyjPrY/3QdHr6VgbQR8dwnDdZaBz0Kydb/auvLqQvv/wig+dvvPFmpiPGCv3TJyemOr3dmz7nBAngfB9Nw0PDnRLuZMkzJuA6IHtTLrcpF4jDf/v2rVm53Ldvb3rkkX3pxMkT6fTpJ7JzHqMCRVPHifSPzv1ohC3n5Fruh98NQFeRHTiz2AQLqAD6YG9iBdAHS/86e3cK6LyI8l1eUQIaJQ8RNNCoX05HcGazzJDJlmrnb2QsDihkGsF1HDHznO91pEUQoFyn/7/3e91UZlkC0Mve5/cyYhOsFjPuSkcMo1m1Jvc/H7ZNCvO20mKL9jTNOQIJZf9b/o/TCicQOgVZf8hpdAtktNmXUVfxPvFZGRTJZwLovA9a9lYA/V6euXs7twLo90avevb9oYB8UjtQu0veFOVLGcjNOZxvthxjYINpcwLkIGN04tv7XCDH8rMGV7uGaO/KH8vMNNelfWhwl2s08xEQgKxA7EBsVJz4fAewD3BB4DYAOuu0pLBzOWYES5wPWRDtYugomCIArf0rWBTlB2AIazMbzyB1suI5LFeszDYDPQJozAm4gk3LeNiL9OF95plnslyyL7yZgdqH3tso1/ks2pWDDORiLRVA78/vvwLo/aFrL6NqB/A7jL9NxiqrQ8hb/O3aFhF/FHwVv5lVo0yo8Hdv5rp82YogVtTwPKtSWYZdcNvy3vAZdF/+bzCOPENQ3tLsALgcAMEc+NzgR/qrpJcl2/HN0R4Jnggt5IdRL/Za5YlzxGpT+sgErFknQUbwfqtGocPrQxWoFkDPyS/z853kIxN71O+7BZixXsZ/+umn87tlyqPMMgiL9RnwgO+TEuveD8Fn1+ZcBksxLkFgyDPeM7jdDqrSVjOgjQx6KhFgx2HbWXXAUvrKbgMfOkHSCwtpvv08Qrut27ambe1scfbA+YDn3GfGRYZDT8a1NYCZ5+yDPTQJRI1vlANac9+5xueJ/9uT3t8F15f+6l5+Z6u9pgLoq6VgvX6zU6AC6Jv9Dtf9DZwCFUDvfgt0Eqgcl87W6JBVubbvkJGBGNwolr/85S/Tr371qwyiU8JdI9lIPiPrdRLrcBBAj86CUpE1wt5yP0a8o9BxGNFqrzvnVmFi7cyPUocCRgZD3SHAAAAgAElEQVTAO++81+55fr3TqwklTWdKaVjotCgzvjQ4VKbZrxljRujjXCATYSlTgujTuQygU8J9cREgfCFt3botX2upqXfeeTeD6NDz448/STdv3Ey0Nx/iXy6jTuZG05+9E0k53/RAb+hLmfymtLvGiQovPdg5tm6j/9HWnIl+8uTJdPr0k+n06dOd8vMoszEiNz4j/h0DMPzsTj96z4/XlRn/A2caG3gBFUAf7M2rAPpg6V9n706B0rGwXMZXBA8cKcprZB7X6sRynMjXdbRZpt1KNDjcAA4AOXCCcPid/xdcibvQsd47cN7ZSQdAX1zIKeL5/728SpDFdat/qFcJusSMfgDzVqvJXG8l5DXVdZqMc6vlcL0gEXoF+gMABccTTzyRQYuYdRHvp2uRXt4v72MF0Hu54xvvmgqgb7x79iCsWHtQYLgETu8GpGp3wR+RG4ADlIwFBPbd0u0GahmkHQOKtDviZ9HuLXm6fBR+bAU1M63hqX4PXybjDfAEOxDgASCIeQDyAZ/sh449CsgkTy4Dx6RFuVbXGXm7IID2HnSGxoANrId1AOwAImBrChgZdKDtKQDlnpTtynXmBngAiMcGJ6jrxRdfzGXdY7af2YrKQt5jEJ57i3sc5PNfAfT+UL8C6P2hay+jRqBQ/queKF/WjyMAKbiqD81KFVYBkQfCEy2FLoBuywzfyzkiCIt/Eb+dvazhnfjO4J1WRhTchO+ZNINdgW/PQCCrWRkAIG/lGni3vJAAJ8urw4M4z8xyebwZ+gDn+DqtICKfVhbJ19Df8ZvBa227xDzwXG0wZBZ0yNUnx8fTKAD6wkJue0nlSfuT8z30cOzo22G9AP/wXoJpmQN+7DkxIAu+hsxBzlheXbuLa+DZ8mArmxjUZiY65wBWI9vsec4eBMObyp6fZPvO54ZrlAfQXDmgnEFu2zbk8tWrnSz73L5q50OJzHT2w5pYv6XzuSf2OdcPHAMyzIo30I418jd75Dni3kA7Du6LstXqB6X/t5ff2WqvqQD6ailYr9/sFKgA+ma/w3V/A6dABdC73wIVreiUjgZtqYg5iso0ygzOCrLPX3/99az8ofih6EQlGmUKRRtlCaXUHjQqUyrfEURV0eQzo0Uth4SySMQlShzKncq+irhR80ZvAqyjULO2ppzfF4me56wTRQ5l1nJAGhTRsNB5wJpixoTr1gkRM7VRylDOcKAA+LNe/r9r1852phn9fXCck0kxk2bnZjLQPToCsN2UZP/220s5W55y7tD2s08/TxcvfpsBcvbNGhcW6NHeZJmlFoECTYZ5/k/ugY6jp+k132TKcTRZC5SPzz3YR4bSzp070p49u7MiDpDOgYMe5ZS9GMVbPivQQ8eU9yE6v0rgo3SMMV7pRBk4w9jgC6gA+mBvYAXQB0v/Ont3CqwUQNfJHfWDEngtnfnKF50vyPuOY6TdE5HPkMM4cSz1iMPCtikGoUVnewTlY5Zi7/e4yUBvLeLIXxsAPQIf3TLQlYsx07EDoLcIgFvIYLrVd5qWLk3ZXMeD/nxmJog90Xm3/CTfK0tjFgpjmI0R1xAD2O4GWPVO77tfyVrNEv3FL36RXn311U7GCOv6079+9e6D1DO6UqAC6PXBWI8UkJdHuVKus1uAlzzLTG5kCWAO7zjvyX4DDCbLG6AamROz3WMmdwQ+nFu55tyCJLGssCBMWfo4gu1mosOv4c+AQByC1jj07YlORiDgTAS95dmCOqzPtUgzQYqYnWggtaA6soTAK3vBYoMCaNgmzQox0AsaGuxl4Js0FJBwLm1fxweUN7CdAC+AL2QTezbQLuoTghmsU/np3IOURRVA7w+3qAB6f+ja66jyX/ldWRWiDDISOIe3wqvQ7eFXnIcfzvLnEXTmd89vG12fwwxuK4GoFwvoy1sE0AFI8UEJDOPzKqtzuH54KQfgNnJAgJ/1meyj38uWFvgT4c3wLfijvIh9eW709wmc887hS5kkL+Ua5mRM/H/MAS/k/1bEjL3DGWf6xs303fXruXonhwEBlnAvqzwaOCatkDPQCZA6t3McGemUWbeMOjq2Ze75W1loBreBu44twB7pwXyWY2dN3jP8qJxvJU9AedYC/4fOgO72u9d/DK/lOcrBZPhmv/giX8/nQ8MN0D0+MZHvBWvgXPvbI9OQMbYNgbY+R/HZZY/oClZW4Tnk/rA26IWfk3eeYdusMF8t4d4rZ6nXVQrcPwpUAP3+0brO9IBSoALoSzc+ApZ3exxUDGNGFQqJZdtRpH/7299mcPfXv/51zj4XjNZgV5lRcTM6s3SOqKjqKNC5gSKDgocShjKNsotSCrCrMm1JPo0C+62rSKKgAZxTXojSRV9++VW6evVaVvga4LxxYPPSKREV58bAB6huIhizY3uekkPz+W/m4dUA1E0vVD5DAbRXHMD0kSP0xEOZ3JG2bduCSyS10nyanrmVZmYo676Q5ucWchQpCp69WqHx3/3d36W33no7vffeB2l2Zjbt2LE9Z5e3Wk1PV9fIXujt2ty7pme8fdApE9Ui266VMmiOE39+YTbNzc3kDDjAdBwsKPtPPfVUzihAwVQBNqI4Gl+lk9/77Tt0KUH3+N3dnsH6/b1ToALo906ztbyiAuhrSc061lpRQPmknLubo7pbYF25lggeI/dwVuAgw1FhzzoBc51cvCN7IzjuuFF+KDtct6BwPPfeabMEoCMfm1fvGehRN4jguUFlZYBY4/BzzsWcfU4WOlVo1CXs22i5XvfP9/aCRK/AaUa1GA77AKq3SFsdXALoZdWAe6ff2l9RAfS1p6kjVgC9f7StI6+eAjFIO8qbGEwdbSvtK2w6bDkCuAmMNpubd1uCyI/leZaT1TkuUCA4zjzyzwhAGHgWQW2BIu1B+aylz7UjsYOxVbFZBVGwC7me8dgHAdKAPgIW9pVdjpdLdXujcz7X8jL4yupr9n814w5b2l687EugXMCJtQFOGAAHYAZNkevSSXpEEAigx6xRbMczZ85kGxL7EXlmcJcBAcpF/x8B9bvpJat/6pYfoQLo/aFuBdD7Q9e1GDUC2AbeyNfUudHl8aHBp8hghj/wm7aENj4reAA8yWvk4VaGtIc49gABO8wb+S380Ax0xgN4prw6ACd8DN7GWGZvMw9rYE7Ww2EGumCxto48y4x0eBV8Gb8cfkX0aXm+yTT6KFknnyFrOKADgVrSynd4B+szkQbawHcBkZnHbGeTfjrA++xcuvTtN+mbry/mapP4KRkL+UTAFfxY4No1CVZzDi/4NvthX4wPrQxgkP5m5RuoBY0tk8/avE65yPnSEfkQ96ZvVbpaPUw+jrzjYN+A3CY7aS/qQzSgmoCEc+fPpwtff53tx4XFhZx9LkjPmvTXmjHPfSP73n1Yzl/ZawIVzwXPL/5q7h/nQVOeL/rHI6OgG2s0WEBdYS1+X72O4e9IGhFYgZ+dvagr/dm/fa3X4et1lQIbngIVQN/wt7BuYL1ToALoDYgpEK5DIbtx22WLSmBdIzY6yHVI6Lwg85xyQ7ybee7YKnzOaaa3TgrLMEUDOgJ/OpNRDI0UtVQREfQopyh0HDotdIzYJwmll+9R3FFKVYBRBmdn5xI9xMnIbjLRgJabnjkq0qxNJUZll8hIPs8Aers8HvNmxZbz20YAjvHce25bUy4IIyD3F3/sSNq/f1/au3d3GhkByM4u9JyFNn1rOt2anklTk1Npaoqo3qk0MTGZlXVo/Pbb76S3fvt2unjxm5y13pRqJ9LUKP5WzqwDGFjK1sNbP5xGhu2/yv5G01Cz3A6I35TVms1KNEo1zh7KxJqNbq95FE9ePhfRERKB8Zg5Ie3kExpWg3SUrHeetZr1VQB9NdRb/bUVQF89DesIa0+BCFhHuRszu3Vo6UCLq4j82uA1S/HpwDLS3wwKnTZ8r6z22pglbUZbBFGcO8qaKG96o1AbQCfobLH5u3ndG4jeyM7mJf0a/agpy97srQm660bDoaE2ej/UVIthX/RIt3pO6cBx34IRONbQjSiZC4Be9gE0m0adTbpGp996kb8VQO/tSV7JVRVAXwmV6jn3mwIROBdwEFCJ9pfAtNVLDMIC1MUmwvFuGVjecb5b1lc7xfcyq1L5U2ZfduORZfBWaUPHTHXW7BjwaBz8BjzBpy1HjK2F7WppYMBqg83Yh7LY7EP7xTqXmY5m9CEzAAGY09Ye2MoGswMSIDc4T7mtfHZs1sdaDYQDkMJ2JiDOcs3RJwBto83M+NiOgCbIJmxIsxDZL0dpD2bpm1uONccgXxVA7w/1K4DeH7qudtRoE6hjxuQWQEv4Kj40W2PAcznXdhDwC/gNfIpr+Q3BA+VbVpmyd7hAumCrZcoZ0+QT+Ah+P/xPALHwJXibwUWWWTepw2pXdyvh7h4ZC75sFjJ7MQAg8iDON0DJsa1wYn91fGIcrAm+KvgNLSx/bh935mRv0thrvr14MX17sammAq+1nze8nEPeqWzkntgTnL+RCdLRigARQNf2EpS3zWRTFXNXpoVja88YCE2wA/IWv6/yNdqJBhh47/D9ApxzcA/h/z5nlu+3EqmVWMg+B0BnHvbP52PjY2kolOm3nZUAuhnoyjrHVlZDM+gIuI+cE0DnmcaOIuDgmWeeyQEU0AE6x/L9Jkat9jfW6/UVQO+VcvW6B4UCFUB/UO503efAKFAB9AbwNLIygtfRkb6cIasgRxExyvO1115Lb7zxRnr77bezE0PnBwoLCpxOcsuql5H6KlCC1DpKWAPfqXiiOKuMAUCjTBt1ilLE4RxGa1qKiO9Q/lD8KZOHAozyfuPGzQZEBkXO2duNAa9SqHKbgfKFxhleOmFU1uzprrFguSEdEuzFcu45g/74sfT440fSwYP708TEaJqYHMm9yOmHzro4hhJZamSbkYm+OyutOFbee/f99MYbb+YoVfZx8+atNDIy1gDoOOszDNBcu+TUJyu+Hek7xFzjTcb8EHvGaQ+In3IGPEo2zn9e9u/DgHn22Wezk571Y2hE5d9yR/atL40P1yENI50H7SwZGEPq88QVQO8zge8yfAXQB0v/OvudKaAzQ8d7WWHGLA2dUyUQwfWWajdLAeeK2Qo4QMwCLLPqmNPsCP4W4HUNdwLS3dXqHO0C6FRiEUC/d6d9dPhHAN09Rbn3Q8CgHbCHDM5tXNA9lqrfqJ/pkIwOzUgDvgegIEsHJxXOQJyZ6EzK4zJIgbkEf1ZHx7X7lVUAfe1oWY5UAfT+0baO3DsFokNdAJ3RlD1+j82JXYL9Q+YfDnYADIKKsemwgwRVYoB4rLRRyhnHjhneEUSXR8Yx1Km9NgaYKx8jn3dsQQ17kMOfcdzzDqjC99h3gCEA1dqo7DeOwXnalLGqiEA9a8X+NePcgCreAdEBHbDLOR96IKOR3YIwluVFhmBjm02JrUnmGwHygDv2ko02BnMzJrIeOmI7sj/kEgfZ6NiP9sP1qSnvw3qwByuA3vtv+k5XVgC9P3Rd7ajqhyY16AOUZ8If4Ln40OAF8F14AfwCfxCJFfzW7SPNdYLIsQw2nwNgwsMtgS7ft2Kk/jaTZ2wLwRy2EnRd+jL5P/zQCpesj/HxU8KP5L/6OfXbwbP4DuDUVoX6LvUfQgvWCH/GnmFsDoOE8VHCc+W17p15OayMyX6gF+PDG3lXP7f0OQD65W8vdXyNZnBDV2SHoLh+RtaAHET+QVP2b1Uv1sR8EUCHr/HietuJyOs5n0NbTPqzthg8wVzIJWjrc6KMtDqLgb1UCgXg5h4akMX69NVCA/u1szaesXMffpj3whycC3iOV9N7zb3jPkJD/ZPQiXE4fGmbQjPox/Ws2eeYv1k3940gLxKzAPoZQ7+1Nthqf1+rub4C6KuhXr32QaBABdAfhLtc9zhQClQAfSkDHUXHiPFoyBoNGsFjv0epQMkBjD579myO/KfsHH+jUKK8WU7OMkCW9NHoRynVCcBYgOAoW7zsHcQ1As4oXShHKHkofAC3Zp6bXYWCx+HLkj2W8kHhU1nn/dKly00E5exc0we1nXVG5nnMToiGvI7w+ACXQQcReMcpYJlBFT7WZUmqw4cPpcNHcFI8mh7etzvt3bsrjYzSpwnHRlMqvjESFtPYKL3QJ/JnCwvz6cJXX6ePPv4knT17Lr3/3vvp668vZhB9enq2XYY+5R7qTcn2pgcSJd05GrAAB9Vouyf6QlrMfVdRqofTYosM9LkMoLMH1oziDt1RhlEycYYQzIDjB0eNZQxjNGqkU8wyERiJivd6cJgMlDH1afIKoPeJsCsctgLoKyRUPe2+U6AEAjTSXYiONN8jwI08s+SrGWw44s2a4N0sQEstWhIvgvSObSZbBHnj+u5GHM+923lL3wfAnMC53M4kZqHfw0htIDrqAiVYre4Qs3yYoVk37WAoGZzSyGg7iO7/Z+9Nu+PIjjRNAyKwbyQBEiRIgPvOTCqlTmWVKruqVdLp6Z7lR8yH7h84H7o/zcw5I6mkVGllMpPJfV+xb8QSWOY8Zv5GXHgGSAAECBL04PETRIQv95p72DWz1+y1cqkaWMvbG1pjtX7KXiPwI4pgBcSwmwhQYYtpfJI1x0v+BYC+8fv9se5ZAOgf653b2+OWPvpxclHoR9YP1hKSsgio48sJvEkr7wRUqHUY64ySmgER0IGidNVaJhBFulCgTMqMorVFALUSf1NdLh1c0+lrK6lTv0jV4fhO6GzpbfWFZb7qsQuIADjCnETRyzU0TultAVScQyBC+n9VLnJtHS/ARpTtgOjIGUAC/5rqcQArJbkBliF35K/qQAAIfGzkyRzZl3et9cgf2QNOsTYpyUsVgwKFtDZJth/CE18A6DtzFwoAfWfkutWzyjZVDEY6JQXt1PqQpB6xZIiJAvuSWBA2p6qYVcGdsh4psQY9rR7o6HN0uPSvAHT+VgUw5yA+iP6QvkQ/CdwWcC568jSBl/9L9zJO9I0Aa1WTi7WSz1XtzfUEVHMdxfLErqXe7VpPUp2LruXFuOUbAXLLJ+Izzpf2i2eMHsOERXNu3iqLi6432UfMj2KiUsxWOp+1Ab0tEB3djFw5n3S3ipO0NqowKa0OR7byB5SYRexPRVCcj7ivngHWA6dYX45CGwHoiu/pGsQMKXji/rEhb86leLDAbY5zllAA9Lt3q9eZnJqyxhLFQLSojJioirT0vPDcEZ8Ua4run54NjUm2BONGZsxX9PqsSciA+4fs0+vUS1ze6u9tK8cVAPpWpFYc8ylJoADQP6W7Xcx1VyRQAOgh9tQ4SAOrMlDWA0KVjU7G/29+8xvveY6zjzGFkYjjrOxN0ZljrGB4CkzG6MHAEbiNsY3RwrVVZYChgxGDQYPxRdY6hpgootIeRamhrb5vys7EgMboI2MWsB/jn78XFhYzunNzCvagQI/K87SiLA2I5IP0+aBzCkCk52DeGiOfM1+Mvf7+QzZw9IgNDg7Y2bOn7MTJQa8AJ5AOZTubsjQZL/3O29o6rLu7x2VHwOPmzdv2pz/92e7cvmsvXryyiYkp349C+ZYWEhXoC9XiTsPiQlDVa5wA62wA8k6z1dRgTU3QukdfdChn01533DcMVAIrouRT5jEgupIg3vTD1rXrVRwUIPr2q8QCQN9+mW7mjAWAvhlpFfu+LwmkYEWqI9YDUtlH2fxak0RfqPWdgJo21iYBGuqPqiBZCgDXA5TTz94GjOeP35z8tq8CXRXisqvS93xSwNoxB7U7BDiNjQ3W3Nxkra0t/q6gTUpHyLGybfS9EhJYn9kAPdhIdGNjzQYU4TjZM2lyQt7e2ZwMt3dvZIXNRlD1t7/9rf3ud7/zcWMLMs7/8//63fZe8BM6WwGgf0I3+yOaagrgSKehnxRgBwwAFCBwT/WjEqFZf1hv0I/oPXxC/EZVPXK8krXxT9jwvdhXwI56vHI9VT3KX9M6Jx9I65b0r3SpwPa0cpPzpVXrfJcyq/EdoAsJ4eqJjk+I78yxojYGsMZnzfes1bXVxkMJAgAUarHFfEX7q37EzAnggPMB6EjX8s7nrNlKVgdQAGBR1To+PMeo/zFj5B6w/ouqnnGI7pbPBNhwH/APtSZBlwubmZLi5c9/SI9tAaDvzN0oAPSdketWzqp4Hzo4bUXBuWR3om+Jn7HduXPHf/Nie2Q/AEi1ZhCIiW5Dl+l3rVifep4TL0Sni5VKbCOKDcrfUJKPgE5sWa4lmm0xaaCzlQgkAF3AuBKJRJ2OzkSHq3e4Ktal/5CF1gl0FvsLQOcYxsRawZgF3BKX5P/oP4HWSiQS8Iwc0Z3oc3SmwHclHWndai6XraWpudpuAz2JvmQMWmtSmnbGy1rHPDg3awbrJH8rpqaEKyU2qTqc+J1oyxm/1kOtfaK31/qFXc48lETBc6D1UYkJqX/DZyq6UbW71ldVk6siX0nZnPv23bt27969asuQxlLJQfSUMYsxqc2VKtGVYCEgXfMXc4DY0JAHx/Kcpkls/P2hJBOnv+cCQN+KdiuO+ZQkUADon9LdLua6KxIoAPQQexqYzgPoyu5TdTf7E5jAgSZggRH1ww8/2L/92785dV7a01RZ/zKcZQhjkMmwUuakAHVl5PM3+8kgwyjCicfpJnOdwICyA2Xca38ZVgpuqOpdtEYKvmBUYkwBmJfLTS6LSmXZac9rgeQA0Wuv6FHqxWLJK3YBdKdqvTFLEKhUZauKBfaKfqiROckYu7vpTddt+w/ss/7+Prtw8aydOXPSmqFyb2lyww7a9nBwVu317JzN0K+nOeifVlepKK/Y8+cv7c7tO3bnzj27d++BPXv23CYnpmxubj5LCCh573TmulSJCvToxwqVOwA6gR2A9UWnkI0qOKrga8kEcrJEdSWjU73RMcAJuhC8UcAqTcBIZalnIB80+xCN1l1RUNt80QJA32aBbvJ0BYC+SYEVu78XCSgz31ewrN9oHgAQgKG1VFSIqqogkEYgTN+rAkQgRrqWSw+lCWoK/Ijyb70ENtkredA/v5ZsXnDbB6DL/siD/1o70/cUvI7/B4BeamywpmbW/+ZqD0nJSDZRCqDLxkrtCmwLBfMAP7CfCFyxNmM3pHSOqR34oay/BYC++ad4o0cUAPpGJVXs9z4lkOpxfv+q7hO4K7pfUbbjgwJ2sA4JUGC8WtNYTwRgo/PwGUUfq78FELCmcS5eornlPErk5nvGw9+qtMN/TQFfAQGqDJSuT6up+b/WU/nXjEsAjEAhfCt0tPxtfG31nWW9VQWk/CzAITaADkAfgANV0YkBjjWBsavtmijbBcorAU5V7oxLoJiAMc4p+XBfuBcC+fGpGRfz48Uaj4yYc77CHzCeMYrSnepK/EeB/ZJrWu3/Pp/F9FoFgL4zki8A9J2R61bPKv2brzxXla4AWcBfNkBItWjQ75Tfu1gK+X0DVqNDVEQj30BJt2KnEkMI+6IDAKvRbYoFqvc2x/OZWCnZHxBYzEpaN6QfGZ96hQPqY/9yfo5T5br0IfqMcaFr2bgWslDiJtcU6Mt50QsaL/Y1BT5qScE4WFvS2B+fCdxW8hc6WEkLssnVL76pBIDe5EmvyBEAnU3gNnqW/6vvOjqTF/cFf4xYJ4ygzEW+gZ4N/ubFNZEfY1d1ODpe89RxqkDn73wFOmsA11QCr8aRJgwjB1HQ611rl9ZJxQqRu/cnf/bMgfPnWasQZyNtbrKm5mg5ma7TKc065xV7iu6H2pFw35C5krqZF88Dz4baAnAsMqlX6V5UoG9VuxTHFRJ4PxIoAPT3I+fiKp+wBAoAvf7NlzGTBtRTYB0jM82Kp985vc8xqFP6bmVJynFOg+NpkDYF9mREy2jGQMLAweil0hlnGycbA09VVBhbbKrslqEksFbGMJmYGGMEYTD4OIaxQV8OsAxl++JiVGUDgterxqqN1aXzIwHKWOa8GLZBfU5AhkBCUNrxUhYrhLEA2pE40GL7DnTblcvn7fyFs9bR0WodnVSoB92RKNinpqZtcmLS+5y3tbVnjkaL90kfGR5x8Pzatet29849e/GCyoxJB8YZB/NsbmpxEJ+Nz9jCcC3Z4uKCVSoLTt1uBq1/g5Wb6AsFbXwEQhScwsjnbwI2BH9gBrh06ZL3tuMeEaBSXycFlPLGZxowS+VdVKBvv2IuAPTtl+lmzlgA6JuRVrHv+5KA1qoUkFUgQ2u4gHIF2gkC8X8FqVRFojU4rZQW2JDOR/pddoUoDjlea4US4Oq1lpGNUq+6W3puc/LbPgA9lZ3W+vx7HlyP7wlorQaAzrpbjnVX51NAS4GiPICuoJVkw/4CVQhYERwSXS6BTQAaVQimCQkFgL65J+dj3LsA0D/Gu/bpjFmgtsBZ/DaqHvHhAAXw6QBetF6gx/D70GMCNuSL4T8CoABAoPdU6Syq3bTtCL4tr9TXEdUrax4ANkCBqMoFwMivEYCe+rHp+qe1ScCHQAyC9QTtVS0nkJ8xMn50OwASay6yYFOVJWAVflaaGKBqQebM3JUAz3UFTqjqHDCBc6sXrVhi0jWKczM2ABaqCDkvY+Nc3AtVO2IHIEPOpzZqjIU5CExBdimwpOQuVaKzVgHWI1uBV6rM3K1fQAGg74zkCwB9Z+S6XWcVUwZ6D2CZGB8gOtXj/M6VuMT10DFiQ+T/St7kHd2GDuBzgfHoCs4p0FX6WfTs+v2rlSN6iv1F9S5wG10tCnTGIeCasUgfK/lHTBopMya6mv2YSxrbRKehI6XrlQAg3S19yXrCRtyLDb2I3c36pMpvUa5zLT5n7qrmZz5KOGIeXEc2PgA6VeicEyBYALqSENSuUgC6kg7wy5AV6wQFTlxPel3+lCrnVbQktirNR8+Q1lGtaYDY3EMxwSAnrsW8lLCW+nW6v5xPaxTXouhG1eLp+qlnCLkAoD/K+st7/Lix0VpaW3ytZ65pQkM++UssXIDjUYQUzDMC0HVfxf7CeFjfANI5Vi1O5AOrIKJZstMAACAASURBVExx5+36jW32PEUF+mYlVuz/qUmgANA/tTtezPe9S6AA0NeKXM69KH7SCjEZxxhPGNBkNVJxzoYhiDGF0ZZm2gsklgEVwHSAzmmFW/wdVc4R/F225RWqtJets6MzqMKPH7eLFy/YqZOn7MiRATeEFCiOYEulaoiLyg7jkvE+evR4Tc9zghCimuMcHjA2gG2oyhmNKq7z1ef1q/VrwXGqtgGiVYEeYDwv0VKl81YlmV+RLNemRgfRh44ftePHCXgf9b7o3i+o/4ifZwX63IVFN+oB1KFk9yr+cpN/V1lc8h7oN2/ecir3u/dIGHhm05PTNkf2ZrnZSuWyrSxHNbvPm2tnPdIXKwQ3FqoV6A0NyAca96BM4v9xX0kQiAp7gvxdXd2eXeq93AeHPFBPsgPBFoHvYhvIPyP1gvcFgL796rAA0Ldfpps5YwGgb0Zaxb7vSwJKiGL9YHUO/U7LjoqvGQRrpqembHJyysbGx2x8fMwTuPh7bu61vZ6bi0rBqWlbXoHVJBhWqhUPq6vGssoq6//jb99Yz1ZslX1XV3xN8vXYWVwarLGaxJblqmXJXoDMcZ6QkMhg/DwZo0rtUyW5aa/1/o51HzaXH/c/3+g5Vn0tdRugoTHGqFcIIEabzcNnISob3zUo3D1gVcaO4Fy1U6Ry1acR3MJOif11OoHgWnsVzGRdZk1WlSOBItEt6pwfytpbVKDvnAYoAPSdk21x5q1JIK04V/sPVekRpBeggf+mvqlaY6SzFOzGV1GfWwXOFUQnaM//AZbTCm+uCeAhMBp/hfOJrlwAEmCS+n2nADq6GF80TQJLx5cmJsnH1vcCgdDHAOKAJQAZ+H6qhsPn47okEgCMAFiwCdwWOKEWIuqby90QcC4Qnnmqep9zatzyxSRPjQ+Anw2QAcA72o71V1utiY1OtMwpwCYZpefUWsbYlOSlCk6Sr6lGZ43iGtyn/Bq1tSds60cVAPrWZfemIwsAfWfk+q5nFYArBhCSZPhNi/Y6BafFpoEO4Xu1RezsDJ0hKnP9/pUcJbYq6RbReqP/+CxA1fATeKV6uAZuz7ufQWGI9HV6TMT3zIHREydO2rFjAXbzgoExQOSI2VFAMjs7YyMjo9UYpwptiHe1NAfduyeyLpGINGeVxYoNDQ3a0HFaGV60ixcuOPBKlTRxOubI8LHNPV5XLjt75MjIsCcj3L1z1+N1c/NRVc812E+JyIDnzU1N1Sr3L774wn760586wC6dzb6MX3qfOaGPkREJZ9CfC6RHHipy0nqkBC8xoKgXuphMOC+b4q3T01M2OjrmMd8nTx7bq1fD1WQ2/I1a60zWTwp1lr24J/qwRyFOMBP0ZdX6+132jEc90dVaZHRszEZGo3ren4vOTmvviPZU7VDqN0OpH+0lldw9OTnhz6HWGB+PV6yzMZcmnw/r/L6efb5+Hjly2IuAGBOxTMnIfavGRvcreREHLSrQ31W7FMcXEthZCRQA+s7Ktzh7IQErAPS1D0FauYTxITBY73K+6R/+17/+1f72t79533OMNZxcghZpXx6Bx+lVUhAvgNTYgva0ZAuL8zb3etYD6spixfjFob508ZIdGxy0zo4uN9JEC+uhZw9Kh7GtbE9l6AMm//BD9DzH6FO2p4Bc+p7TV5wId9ACRdUXQWleARrHLNLqNmVZxnUDMAgKdwLZgBDL2fExP1XUyZEQbX3IbMlWVpf9+H37u6yvb7/99Kc/sS++uBoV6P39brQDWpc8aE4foHKVep2AfVAsdXiGJUkDt2/fsW+vXbdbt+/YS3qij0+6Mci8Vh2swCCMcwCsA8IvVhYNEL1cbvTK89XV5SyrNKrVDUDdgfwaQMJ8MIw7O7vcyCVgBUPAv/7rL+0Xv/gnp6FlU9Zo2jdQMs3L9UMJ4u8lNVkA6Lt7NwsAfXflX1y9vgS0dqLTnfmlsmjzcws2OzNjE5MTvr6Pjox6dcbo2KiDDNPTMzYzPeNrRbRkETYcrUn0N+tF9ZWt0csOlrOuxPvSyrKvKR5oLzXZqgWgTkE27VRYFwHm+b8XaRNUa1i1xoaSA9W+5jp4zPcZOJ9dtwFAnCMy8Dr+bvDjvdo7+zvOmu245piGbJ+4pqcB+Pf8HTOrXSPWRrHXxJeROMA/l4UfGn9jM1RB9uycnDeCYSX/bmUF2yCSEmSLBFiezduTDH5sn0QQqzmjza1U12VsKdrgECSjCoS1WrSRuk8fytpbAOg7p7EKAH3nZFuceWsSQM8JKBdFMMF/AGPWHtYdfCVe8qfQ+Wl7EXQGPhzBcU88PnzYQViC4wJq5B9qlGJREWiP74K/yf6cj2A+AIQDHnfvVoF8EssELgi8EKiR16Gq4tO7rp0mmskfZW6A5uhq9DSAD9WZol5nDMhF1YeqHBRdMucEiJC9r4pB5Mc8VMEJ4MAcGLPAFM1HbUi09mjcyIbxiIJXfj/n4Fxcg2pH9UZXBaaOT5nIFCsQWw1JA8yTSvSrV69Wqy0B2NPkg609Xe92VAGgv5v81ju6ANB3Rq7vclb0hnqGA4ajLxRL4zt+y9iM/PaVsIQODfAcPfnUpqYm3S5HF6liW7936QLOwaaKczFR8FsPvRN2LzqJ2Baxr5mZqN6+d+9+tCicHHeQGlCUOBbxKsUAmx3wLvl6QNvHc+fOZ4k/B91/GRuDOh0Q3ZzJEeCU687MTDvLCbFN3r3YplKxttY245z4ARw393relipLduLkcTtx8oSdPXPOzp4957G8ytKi+ycUprhftbLkvgr+zdz8nI1PjNuzZ0+DJfL5C5uambLFBeJuTe4bqHIe4BcAXX3Kv/zyS2NL22KmBShiqeK+AZ6TgEbBE2sbOpqXEhr4P/Ll3rGWKNFMvdDVJ17rZdDGwzgSNPfBDvPU7zvMndwnWlGir5Fle3ub623kwTHImwQFkq5bW9tc5gcO7PeNpAH8mvn5Od8HwJ045izsonOvraOzw/2Vg4cOWWdXxBm7u7ocSOdFMgSJ3TynL1/CbPAiEswmqYpf8u89trm4aAd7++zowFFPqCCZ+OjAgJ+3qzPiyoyFF8+pU8WXy9ZQauSDzI97l1/Xux9bVKC/uwyLM+xtCRQA+t6+v8XsPgAJ7AUAPc0YT512fV4PmFwvQKpscy3Q+WpqDDGcdyjbMS7JgofKHWNbNHM6Vo73etevjsEB2axyu5QFlVeDqqfUWHKj7uChgzY0OOS04BhRfX1h7KhSLoD05SwLtdkNL4xCDLznz1/YgwcP7cH9BzY8MmJjo2Ne3e4gdBlQu8mzC8kkxfDG4I1syKjMzteeVZEB9UXPqus8GL66UqWfZf4OimcBfTIZ19KYB8AeVOrhLHhAv8EcuG5ra7bz587ZufNn7fSpU3bq5ElrbadiIrJgy6VSZM5SFZ6N0qvcm5s8GWB8bNzu3b1vf/jmG/v2+nf24vlLmxyftDI08qVyAOje673khmG5seyGowczlpessRSZuQ4z0K89raaz+NvBimzM3CvvZ+RgeYtXePzkJz/xYAjZnWxRBXcwS5YItoFapWBNISiRA7Qh7S+YPksBJvyYQv8DUCsf7BAKAH13b00BoO+u/Lf76mngQvpo23RSrcB6zbA3ovJizeGwrKI7reSOjwNszr6PwMiCV5JTCeHBsAkqzie94hwQfWpiygNJMwQ3Xs/awvyCLcwv2tJyxSvVHdTNqq5VHQ6w7P8XiM7fMMwAoLNeOgsK/2ftiz6DpcayA+i+ngKge5X6su9v/ncA8gGgNxr/AM8hUgmAPfs+W6+0Nmr9Wvt3DRAXGO6oeCb7as169e8AyH0f3y32cABd1eXxiXDy6l8BoK8F1GuyqYHyYQM0uH2iddBllc1bQEJUuUeyXtgpmnc8LgR9wrZZ8uQDgp3RauWgBywHBgBBjlbBJQAnUVTqgdu2Z3mLP7wCQN+i4DZwWAGgb0BIn9gueV/tbdPP2+N5mzwPDgsgdhWaAd8Cr3kH0CXoz6ae5wJw8OkI8uua8k2lD6WrAAfwPUSHDgggunGBw6qABPDlnKqqVLUl4DDtwjiO8+GfsS9jwefFDwbEYbyirBXgnPZhZ6xr9LUnL2c6OxNu3k/XPNDVAP9UZQKk864qQMBp/G4Bz2rPoZZZkqVkpt7ujBcghfnyGcCTxqtxaR4pgJ5S0KuvLOMBSAf0xkfX2AAtAFdIhAC8AXxTP98UpE994bQKHx+S+QCm4e/DYobPz/VUlZomI6TPaCrL/HPxtmf5bd8XAPrbJLS17wsAfWty26mjiENVlmAxfGmvXr30ogvXcxmY7UmrpUZrboo4j1fjrq46UxX6kxaCMB5SsU6lMoAozFZRJRyAuNgMiWUBpJ48Gb3DlfDkgGUD7RQX/PjoP97ux+KfADjfunXbnj594kD0AsyKTdHmolLBJwHMDVZGrtHW1hrV4RcvZRTivVUAHZ1BsQhgLgUgrA0TE+P24MF9u3btWy9EAdBdqixaU7klwFSSdRtWrbJQsZXlFTtMfGvgiJ0+ddpOnTrtiatNLU1WQlYZhRQ2vNPhL1RsanraxsajDea9u/dcZvhRyAn/B7s+TVxy4L0M22STt0lkUw936dGIIy75esZaxf1D/6qlBrpeSQ9iBUCejAmdzXqg9VuJWKJXV9V40Pkv+PMwPDyaMZhM+Jrc3t7pwHlv7wF/x98g2SCSKAC34zlSdXiwDyx44Y3Ly6vDm/3+cc/5jjgmMiEW2Xuwz06dPh2MJO1tTuPO/Y04KIkT0brFk74nxm1iYszX6SePHlcT7JArcUrWLZhMTxw/YUNDx633QK8D9LAYkODAswNLZymrVG8sl7LCo5oPt1O/v42ctwDQNyKlYp9PWQIFgP4p3/1i7u9FAnsBQNdiquCEHHB9LucUgaa9RFUlnQY90oAHnytIoX47gOZ/+MMf7Nq1a/b999+74ZVmQupc1cBvSuOanS/fzzQCvGRnOo5rrW0t1tYOLXlkAmI0YmThqA8eG7TjxzG2T3lVtmeDrpoHBDDI9u87YB0dXZ41+vDhowDOHzz0rNjhVxj00zYzM+vGlmcX+rlbqhXjCthXI911epwH4JtU1VWf1AAKwtAFiF52ByBo2oMqSpXXGJW8wkiunU8U6dGbZ8kOHuzzgPdPPv/crl793AaOHnFDHSMeWTkoXy75uQC5I/MVQGPZqKpn7v/3//v/2F/+/Bd79eKVTU3NWGtbhzU3t7rh7wCGAxQQuQeNPQbrMkL1IQY7AMkMCtYH6JIB6tWgflTpx35RGYdsAcxxij6/+pl9/vlndu7cWd/kVETVfsgmqvZCmMqiDUYAnoMwkH2eogLIAPTdDvK/F0W1TRcpAPRtEuQWT1MA6FsU3Ad6GOtlyjKSX4O3PGyB58l7rK0CYLMz12MWX0V/BgW7dDUJYQS+spywAGYz8Jq116kRxyO4Pj457vR8w6+GbXRkxANUU9NTtjiftUkBzPZq8KQ6nIS3gLKjatoru2uU7SnQjBZ3MNxR6qw63I8IIDqr7Y7ELEepOacSuAJo9nl54l1W2Z0B6k4NL5D9RxXoGY18eg0vCs+qwYWLezl+rPA+qvhPRhovwDzuw1pS+Kgwr+aEZQkKayvQY8oO+8NSE0tshqvnksHqmhmsk5E4luHmNUBGyX6qeNd+MPw0mCfWsZYSTCRY2NfXa4cP93vgEpBCFZrqia5ndzfX1wJA37IGeeuBBYD+VhF9UjvUklZ/3F6rniDWS9Cu2faRIEwlnYDklGYWvwi/Uj3O1Vv3zp07xiZ6X1UvptcTaB3gR1QnAjgDDIj6HH1GlZrogAnoi/FLleaiJRawrJZf0JQDUhBox4dRlTX+LkF5gAl8TECKfAW3bGz53XmgXz5MveQ7yVnzUt929DP05syFuaoiVPaGerqrCp7vAWeYHxV5ShBQskJanb5eZbfGLYBdsQHGxIZ8VY3O9QFNGBsy5PoAN+qNi3y5tlhU1M5M90wxAfVGV896roH/SDX6V1995ddUG7CoFAza31SmAp6UALDe/Db74y4A9M1KbGP7FwD6xuT0PvZC7wDkUiF948YNZ20U0Kk+0gCQHi3KWhUBYAJkerunuTmvMn7+4qU9f/bM6b3RPc2AnU3lKg02fgggeg0UvuDU5909Pdbd3WUd7R3W3tbmibqAoVwTZkV+6gCsz1+8sBvf/+C6GEB2YXHBWltaPV4IwM5v1aNZjSXr6KSyvNMuXbxsly5ddruXDRp1koSJVVH0QXV5a1ubvZ6dtZevXtr9e/fs++9uuA6jYprrNloA4gC6DqIvRwJuz74e27e/x04cP2knj5+wvoN91nuw1+UURSrmFcwAvJNjE87iNTw6Yk+fPPEiF6r1W9paPc7poHvGfOmuhwPjUcWPbhPNfcoAop7pzFvU50piYq1jjWKfoCjvdfBd6yEJA2oFgp7m/9KnrDckZUUFuto3UrHOfZm0hYWgz+d8x44NepEM4Dv3kMKcSHSKRGCOEQX/uCcPPLenT5/bwsKcx0kBr7nHnsCRzZV5A5R39XTb0WNH7dz583bocL+Vm5pcplTsE/Pk+SPhOCrNl6yyCPg+Z9e/vW7ffXvdKl5gtWSdHR3W3dVtp06ctHNnz9nRo8c8jkwSBy+eF8Bz4qOt7cRJW6LqHAdKwcnMB68bGn4fP9KMNQC5RyLDsP9WYYRlvZf98d//5x/f02iKyxQS+PAkUADoH949KUa0xySwlwD0oByvZbenILZuW+rMp06n/p+/vaLGEx3b9evXnbad4AEOMsa1rpkH5xQgSAF8Gd04t3qtrAbA3NxMBXPZDvX3OVDc5YZbqxvDGOGcjwBJ/6F+O3P2nFek79t3wI0f6H6oiCNAjEFLdiobIDobxtvsDEZwxSoVKACzPqVOgxq9fRwI8Ramom5fr7pZYfM8iB4AurLjI1hTyfrARu/3mlMfQHA9+j72WwZ0px9SS2TPXrp4wfu/02tpcGjQWlrIkoReqOyBcYxH7DvvS16BSm/W+9E+fvTE/vb3v9nde/dsemrWaXmhp8e4VQXhMoV9q+aGO45K8AE0OJDO524vZufP+GcdQM+ElQTyuaM8fxk1fGODG+kY4WfPUUlw1i5cOO+VHVA2USUS/YiyBIAEGJdsuBcRFAoAPQXR02c9TQZJAXYfUa7iY4+psE1NpwDQNyWubd+5ANC3XaS7esKNAOh5fSSdVF3/oChXkMVB0ABHY00WrXgGtOYA8xRU8JynpH1IlercVrKAV6NXllBJQXY/FSNB0zhvE5OTXvE3ToXAVFQKjI2Oe+W50/tRReLVI/T8yGIJWaV20KuvRIIVASP1J88A8bV/K/0sAaKzdDSHt7PK+aBKV1F3BkzX+dv38ervDKKvUsdn9OrKA1PKW8ai7rKNg2t06rqgWNaz+nK/f860klWcp+esUrhnd9NBcc0joXgXR4xH0iKxAHn5OFKKd83RaeKzc3rCwI9frLMC02PdTYH1mh0YLDVBCS/aY9bUfft6PJhG9Q/0lqIJBtTI25K79SMrAPSdk3wBoO+cbD/GM+cBXeYg/0TzSfVCClzW1rJo6yRfR36VgFOC2KqQw6djzRFVO4AvYHpUPr6qgt01XyB0mq4rXYZPCHgr+lkAdEBvVUXL12QMSgQXHbGAdK9cm52tVnRT5QaInvYgx49h/IxZ1X2Ml3OQmJ0msiMPgfV5AD31YfL2eD6pXX1aAUsYE2OgijAFmvERmTPVgvi3fMf4kKcAEeathIRIzq61FtM9DXujttKkFdz8X9Xumg/+G2AJgA4V4gJmOIcDRdn95V5yjwnuq+UaYA7jFjuAqPVFSc8YGa+S3KlEh81MvdeZr3rYa9xKqkifVY7PJzJs9bdZAOhbldybjysA9J2R61bOym98eGTYXg2/tFu3bnkik9I71R+bGJEntWa6AvASmnFncaws2vj4RAaOPvFEI2i1ndmoXKrpSHyIrG0jOu7Klct2+fIl1wf8tp3avbnZ/Q7o1J0yvqXNq+Dn5+ZctwHuP3n6xKvcoXZXNfwcum4B3REtIVXhTEuOM2fOZi09DjkoTYUz9nG0bSSpteSA/PMXz52x8tbNW55ITLwLHaiKZwfPoQ2vRJzOWRdbW+0ILUP6DztjJhtV+sjLk8oaG2yGyvPRMRsjUXk8entT2AM9fHdPt8c3YcBME4OWlgDPI8mZTX3JWePQv8yb8StZTeyb3nZrdNRlDgjO+sAagnw5B8dFRTm93IMuHR0dzAHTvinBIdpSZkUyWZ9yjuFz7hXnpfJejCQdHe3V4qBoL0VLgPA7Ac9Zf4nL8nwwJyr8Y01o9fESN3V/tqHBK8P39x6wwaEhO3/hvB3sP+Ssm+xHpXowAwQjp9swKxQPRaX8t9eu2bd/v1alwz986JAdPXLUjg8dd/r2vr6D1tO9z++R4sIA6C2tsHV1WnNra1R1ZSwCYhCrgue7RIBZVKBvRbsVx3xKEigA9E/pbhdz3RUJ7AUAPQ18KPs/dYbrOen5gIfOIfBX3+MEs/3lL3+xb775xvuukZGJ8aR+bPq/wGEdmwYK8jdXQZB4B4xdsfbOVuvqbLNz58/YZ59fsYN9B629o9N7r96+fduDAhh5ZCnSZwgKnmODQ9bXezDL0Fz2fjdkwGJc0/ecXkzQSVFt5/2+s97hAMiAsxj9nt25GIEHXmQdqgdOFsJXJDs3jXyJWADotXkrmBSGYBpICXlH9WJaTRG0rPRJKlmpAcAjsk4Hjx21wcFjdmzwqG8dTuVOT/EWa21rjuqyclDfYnyOjo7Y/fsP3NHAWEVutko2bIMtVpacendyctqmpqazSkSrUihFmSLZnMgm6ye7JrgSY485ZUGtqoG9tkocpwQj/EDvfqd2opKC7fx53s96vySMbVFJKfimSpUIfkViSAoWcSPywPhaMKk2jrQSYVeUzAd00QJA392bUQDouyv/7b56NfEq0Uf1KnbzgWnpL96XKlAmLgdzR4lgC7GWGoieH3P0K1cCViRhebX56ooHjDwQ5MEpVXdTKQ4YYr4OEBihqoNAF9UG0zPTXmVO1TnUgvSbY5udmXWQnaA3iVnVTt5UNHu/8WwMrGEZaLJ27rVK7uocsnYn9f+ORAKYVOq+ojT9jS//On+NTd50X1eySnrZUfXApTedNt2/2gRGYHsGnK+1geJssW+wwXgViujks+SxOK+PKktgq62D+Yp07pFsDoHo8WzERrCO9Re7gp7oAowAJlTdt0nRbfvuBYC+7SKtnrAA0HdOth/zmaW7+O2pD6vmo0phMWnl58lagR/FflV63wSIZ+0BdMaHpHrQKVYzOnL8FABfAbX17Hl0pmjYAQEAlAEGABMEvgCm8x0B+WhNEtTCbALMuY76f8t/xc+ST6HzAgxQZa0e6uhFzolPzBzwr/BLASoEaku/iiZevl89fyWVX72EBAHIomZX9TeyBbjQ5/zNpupDQGvkDCCdryAXoFwvsS8dj75Xn2L1RNb9kfyRDcAJ79wHPvck8Iz2ngq5mzdvetI9sla7N+YC8K7ELcAggfwcg1z1THCP2Zfka1qCsV5xHEkSvPSsck3uO8+IXnqGVbm+1d9mAaBvVXJvPq4A0HdGrls5K4D1Dz/csJu3brpuRsfBVsQ2cGTAe0VHMUP85tAR/K4At4N2fMV1rJKieOc37CCqrWbxrKVasmcWHwJAZyNRiIScJiizvdq84vo29GCzJ/tK9wLwo+PwadgPsJqDKB7htwoQStKoxon+YKNSGptXLSe1pgGGcxzV4ej1Rw8eOr369OSkF4Joc9ZLIm3Ly1V95YDm6mokcXWTmHrADvQesM6OTrezKUBBaNMzMzaeMYKwHqGffewtLQ6G93R3Z9XeFLk0+i0EQCdBQOC29DBrEXPQWqxEM8kMXYq+xZ4neUBJTqxtYirR2iAgnXVDawcFUsQSY1tyfa4kXQqe+Fs9zLlvxGRpCYUMGFushwDh8ZywpX3KAc/ZuJ/IQkl3SjzT313d3dZHC8/jx+3chXOemLCarS8L83O2vFTx56UGoK/4ZyRzfH/9un13/brLmARwYsYXzpEsfMyO9B+xjs4ua2lucb9zbm7Bn+umciRDdHR0OpBu9EPn/gksTyvQCwB9K2qmOKaQwI5LoADQd1zExQU+dQnsFQBd9zEfvM8DZtovDZLI8OJdxpgMKpxe+tH96U9/cup2nFoMHl6iDVIAgmNToJN90qBBPiCi7wj0Q4nUf7jXBgYO2cVLF+zzz6/YoUNk3Hd7fyAccHrPAYaTKXjwYNDHDQ2dsCOHj1hbG/ROjd6v6OGDxw7036W30Miob+prE/PDuc56sWZUt5wTIyulDF8LnjObOhXnaz4LAF2guIxNBa1jvgI/AlxPK9B1fhyUduikmpsd4CY7c/+BfV61PTBwxLeOjlYHz1taMaKhZi05lTtG/cLivAd0lN1JQIOkg86ObndCqMSHyv3FC4zlYTccyQyt9v4pkS1cdvAc4x3j0qvRM4dJwftaUkDQWVERp567Lq2E3r25JXpRyYkh2/jSpUs2MHDYaaX4LgW6BaCHE1GzUusBUfmgT/o88385SPWArU9N/xUA+u7e8QJA3135b/fV6wGr9QLh7JfXP/rbe9ctkZAkcBPgM0aaFIT96P+1NVy6GeA5dGWwgLAWQWlHKxECURVfuwEO1F+WynPo2UXhRwBtkaBVFriK9iMRAMlXH+r6a3r1aeC5arZ0PUhtkLzuzlc8bvV+vQ0ceNN5BYDoHKndst7Y69ld69lesovS99p4AkKH4h1GGLdTMkp69UH384onvlp1Hs+MbKoIPtXA8phT2Fm6F9Ebss36+w85eA5FMHTuoj4GONntVwGg79wdKAD0nZPtx3jmvJ6LgHfof72UgJxPtNb3Yizjb/bhb1WcU2kGCCDgXAA0axEgi+jT097bKXuZAAMACUAA9TkHXOX/omrHLxWg8gYesgAAIABJREFUim8aCWNZexKv/BuvVvNpvGv1JlWLJCe3erUewDA04gC2Si7iOFWiMw+AHPWRrYEFAh1qlfP5pKl6a0R+7ZKfpaQEdLYqztWrVj4OYxJ9OgAI4BIAFK88pXneH88/s/pe4LxkJUBa90MV/6wbbMiIe6RWIMgFfzyqUaNaX3NBpimAngI5yFT0/vjtADOsUfiNAEKsVdwbkgi4V5JTmtyhZxgbRYkXW/1tFgD6ViX35uMKAH1n5LqVs6KDb2QAOvTiAMkwPPL7EoBebmr25M4wQ1e8epfK7KhAD6A3YnVPvcIavR++A2Aw7RqX3RbF0F3yFoYrdubMaTt9moKYYw6it2WU77JVpYu0hqAX0CesG2LTYIzoFbFcSA+wBjAvMZQQN2RDR6FLVXTE7xt9iY4CRB4bGbXx0TFP6GWN4fi0d7gKiDg3x3EdrSPsJ73ENaT32Qd9KEYQdCQJX+hQ6U70qhKAmHelAlC/6HrdxzU25mPU2vymGCvHewvFzz939g5Rt4s5TedQ7FYtTRT3JRmBrcbuEaxXWqNYc0mawn9AJ5P8IIAeuSDTNNECWSsRgLgy11GRlvwhAehaszq7Ou1Ab68dGxq0c+cDQBdFmyeNN1D0FL3QPblgft7mXs/69uD+fd9oB9DR3u5V56dPnra+3j7b17PPwXKilpXFJY+BUmREMgOJAR3tAOitAaBTyCPg3AeabFv5ob3jMUUF+jsKsDh8z0ugAND3/C0uJrjbEtgLALpkWC9ovF41XJqFnoK4yt4WXRCV54DnULd/9913bvxhJGOoYugp0zwFCGRs1QDyoDDSdQQwK1ANbXtzS9nOnTttl69csLPnTrtB7TR83T02OTnlIP7du3e9qjzo/VbcsB8YOOaGfX8/IHq7fffd994bid46kZ362l6/nnNqIM+S9QB/ZMeH8Rg9jIKSSgFo9VXLN5j9UYghB6oHgK4gQIDAUREoGsFwBAI4F9AbZ1X1ujkde09Xj3W0tdvIyLBXkwdY3mL9/Qc9aECP+NaWZisDnHs/prApydCNKsMpN0yZN/R39I3vP3TY+8OPj096Vf/9B4/s0cNHNjo67lX76mvV1EwvplZb9ur8qNBnS0H0oI8NSvq4z8FrK2r3GrCkSnC6yYYjwnb2bFC6c58ZH0F8nAg9U7Xntma1rgdApXclHxRCzjXWgV1KF91tJZdcvwDQd/dmFAD67sp/J66eX3fTv1MQ9o36K+sFXguwK9GqVm2+duz5tamW4R+A+aJn4IsSVf3nCLyIvpZguwPnM1EJ4cewJrI+JQlTKbiQBmvSBDD+ryB+Xh9v9G+thylgs9X7tVUAPQUr1gPQ1zt3en+1Dr0paWvd71aj+hwGGu/37ozwYTfUqjnCZkjvTVScB1iTVp7rby98z9Zo7B/ZJyTmYVMATsAOQzBMdMFblf92HVcA6NslyR+fpwDQd062H+OZxQKF7kqTpdK5pPr/Tb6lqMQFRpB4LUCUqkTAXdYfgG0q5QTyyqcQEBJJzfESTbv6YqvqXEAFxzB2tfwSoM074xCdOX+rUl56WvNNWcL4P+fGLwGEQC/yDmiNnwIIElS0Dz0pgDkCDuRBeY1/vXW03rOSrjHoauaEX4l/DiAj4Jl3ACf5OKmcReEOYM2LMQucYX/NXb6o7qeunSbOSbbpGp0ymQCawADAPWFDZgJrGDfjEq08MlK1v6rWAd3ZX2NAruynSlbmz/XU3x7wHL+RNYukbJ6JFEhP55L6PG9aj9/2my0A9LdJaGvfFwD61uS2E0fxjBNre/DwgceGHj95HBTkpZId6T/swDNAdXNTS/W36r+vlVXvR02s7dnzZ3bzhx+8TzkMVgDmiivqt+g9xM1sxgHa1/77ZVOByL796IOuoH7PErFYJ9ALrB3EAFk/+ExsHAK3pdc4lt+7/B19rhiU+nuzD7oOH4i4p7NyTU87rXpTqWzdnV1Vva8WGgKg1WpCSWACg1MbPF1L2Z/5ohN5oc9OnTpVXVuirSF08qUsRonurzi4K3Bb6yhj5Vypv6S1W/FZ1grWB1g7WL9ScBvZMQ6O0bzkH8L4yQadPf3ZtS7jc1B9rhc6W+1OYAVhfXQa+nK5yjaiuaKfuVfcP9YCkqpItJDMNHbFTxVTbmtvd3r7AXqgnwsAnecRxs3WthZra221trYWB9CdWcZ93FEb923M/x48dsyO+/p9xFuAdrR3WAsxzuUVW1yANWfRFuYr1kDxUlsUHFGB3tzSag15AD0PpO/ED/Et5ywA9F0QenHJj0oCBYD+Ud2uYrAfowT2EoCO/PPB3bzDmHeadUz6Oc4tzjcZpIDnf/zjH6s0e8oolEFVqxSOgH4ahOFvfY9Bl2Y9EmRQhmh7e6sDwj/7Dz+xX/zi53b02ID19R1w8Lyzs9uDHdDNPn36xG7fvuO9c6icxljv7Oiy7m6MuMNu9Ny6edvu3LnrgDCbA78rq07LDpi8uhI0QhhpnJeqv8jMjz7bTt2qAq9q5XM93th8H3Q1Rg0AnS3oy6PvaFDeRnV6WmVXDap4xWGAIATPyZZsbW5x448+tIDlAOiHDx9yI7WtnQr0ZgfPgx1qxR2V2dlpnzd9o3AIMNB/9rOf2aWLl+3o0UHr7tlnE+OTXpV/7+59u3fvvj169MSp7qlQhMq+qaXVWlrabHUVx4Jefpxb/doD6CcYHzTDsQGOx/hrdE01feCEV/6dqhkOH4Ya8bAD6dC540QQDMGBwEGrBXjUk77W+zAf6EkDVOlvIA0MKYHhY9RR2znmAkDfTmlu/lwFgL55mX0sR6SAa721mM/WA9GrNN/ZZGs07bGmx7aeJMR6Eln0bNFXbrYaDFKFuYIV+nuWAFZG8+rXyPp861I1QF+V7bXeh2kSHsfmAfS8LbKRv7ejAn09gHujz5Hmkd5P3YP17mv+3m5kDHWD+dGY3f+VaDaf2SNOS8/ammPB0fpbA84FoNdA9Oi5ntkXVmPIUbKbQCIqVKDIBZgAoAAQ2e1XAaDv3B0oAPSdk+3HeGb5Zwpkp4BvOp96PqX0Iv4hfoeYTgiWA4Iq6E8VnYBz1ij21Toivat3AvwCTvkM4BqQBdAY0FQgLX4kfhX+HOdjbQNsAAxQb1cAEV2P82qu6fpWz6/AF4HBC1BYoDWABH4K+3N+/GQ2zTNfjZiuBbVkprX93NdbL/gcX1IAOnLwatCBAd/wmdhEL8y8AZfkvwNUIHPOoQps0ffqnqZrW/6zFDBPK7gFOiFH9cklwUEgOqAK/+czACFVdqoFnMAbgVnq66sqefXxFejO/owF/xGABiAPnxFA5cqVK/5/ng+uV7OXMn86a1nyrr/JAkB/VwnWP74A0HdGrls5q/dAzyqd+a3SB3yxsui6tffAAevt7bO2llav0vW4DzEt4mmL0UebuNOLly/t4YMHBrtVuanJ+4O3tbb5b9fXlEZ6iZf93VtqTEx4C8LmpiZnWYT6vGdfj7cXaqFIpEwrjlp1ODoOXU4MEd0CiMvvXgwk0iHSnWlfb9YGMWcEM2Ot3YQoz/mdc27GfKi3z/oPBdsl6w16VgwnWreQmcBtsaqofYd0kZKNFHfUGosOv3r1alV/MQetpZEETQJZtFNUIoDangAWs86qAl++k2Ku6EnkotYXvAtAVwW8wG1kiCw4J9f54YcfnPWTVl98hn+Bno+2kwG68+J86F3WRtYhYpOcS/3VUwYzxfVYm1grPVHjwYNq9T7jlmxV4CTmECrBew/22eDQoPX29fo95F7wjHR1dngFOlHIWiLDhE1NTvhYoW6nOv7C+fPW1dnlADkspMR+FxeCIWdxMZjamppafB+o3YknU0gEqO4VSiLD3OXqc+ReAOhb0W7FMZ+SBAoA/VO628Vcd0UCexVAV/ZeGuzIO5Yy4lKnGQMTo+zvf/+7bzdu3PAN41KV47yrzw5GlaiTOI++U4a5jKIUQFeGPkYQBlNnZ7t1drXbv/zL1/af/5dfWVd3h61mWautrdHLjutQRffs2XPP+Fd/c+jIoTgiCMx+w6+Csn1ubt636AlbtnIJ6nb1xAsDOUDusoPrUFBBge7V6UvRi3X9V73e5xGgDuMGkFwVXkFrr89TgzKttvCM3Iwaye9dtsU4K1n1RZcbqvQZ6uho8+zLoGmNa9IvfXx8zINVGL7cMwI///iPv3AKp6MDgx74mZl5bRMTk/bg/kPvk37jBv3ib3qlP33RMSKpQl/TJ57etBmI4+B5RsElY391NRIDBKBnU64C7FTKk0wQ51hxg5f7NTQ0aCdPnrDLly/7GDHyGTPPhjJrPbEhozeu9zwzhjzQo3HpHr5L5cGuKKYdumgBoO+QYDd42gJA36CgPtLd0jVWOmg9IKKqm5IWFXFM2uO8BqCnOi0Fd9GT6h0q5hgFW9TzFQBB1IGi1ouK84rTKGot8qCY9ytMgXvp/tp7Xr/yt4JE6a17E2heDzRQUGqrtz8v/62cJ00EqHc/37S2rJfctfFxhPAdQvdctaTcwVukxCt9pgSeBzgTdsTaZw7YvUbzH7T+sO9EH0OCXQTCWHsvXrzoG+sxwbDdfhUA+s7dgQJA3znZfoxnToHUms8SCbF65SvT9Z30NkCCaLd5J1AO1S6gDIF4UYrL/1IFnHxRVVKjg8Wegp+APwDYED1sj/m7fD4AD/mtvLP2ASLjxwqE0HuaVJvORYnNtfZbNSYPxgIQIRCd5CIAFXQmctL18EvV85d1V+tEPmE6rXJP14u8bc7xOjatBkceAqoZi8BjgAzWf+YtkALZMy7k/iYgv956rnuuan31Qkce+OMCg+TT8j1yYhysHSQ7ADoB5DBnxkYsASY5JTMI9JJMlFSveTMX0TSzjxIlBAxB5/6P//iP4d8ePerXE+gvJrx3pW6XHAoAfWe0WgGg74xct3JWfjteJT372m7dvOlVyADc6G5osAFZW7K4nfQTFbzzcws2M0v19mRUFE/Q5rHBDvRGew2qeWGIbCxHUQnnQI94z+3hYZuanrZpB7czwJ2imrZ2B9Bp/yd6dfk3HIvuUIsNJc+oylkV0Og9+UIk45DQpR7iWlc8CSCLabIuoZP57mBfn506cdIGjx5z3Y/O0SuljedaYsyI1pF3vYKdTWuqdKZAfSVSURX+5ZdfGtXbjJ11TuA7IDetJZEdcVCtceh0QHTNKwXy0cU6t+SDXmSdYP0kYQk9LRkIQGdu3FvNQwC6KtC1PstniBgnLKCtDpij61mTWRedObSnp1pJr7UF2eKnqve53rXmAoh7v/iMEQA5VKvkzaytrdX27d9vXT3d1klyQA9rTa91dXVaw+qKx0kZP88q7AFLyxWfE8VIFOlcOH/B/SrGIVZNKs8pxCLmS4yRZ27/vgPW1d1jVL4TCxVDaQGgb0WjFMcUEtgdCRQA+u7IvbjqJySBvQKg1wtU1wMN04BwGmQVTVza8/zPf/6zB0MwOgWEV43mRWhvglYNo09U3hhV6kEkQ04AuLL+BaCLegnAvLu7037961/a//5//Ffv6T0zG8ZnqbHsmYadnV0Oak9Pz/iYAHzv3rlrjx8/tZcvoc0jS7biGYW8R5U5GYWRweoAbENjVqFHMkAEhjB+AdA1fq+6Xl7be3btzyFfee7moVdl66XKrrWAQs1IrwHDZHWSHBAV6im9amVhwZYri9XKgkOHghpvcPCYDQ4dCwC9tcXK5ehzGgA6fZJeOSjOOwY3jsXXX/9Hu/r5VesnO7S7x/spQW3//PlLe/rkmV3/7jv7/rvv7eXLV76tQBtr9KwqWWMDoHeDU8h6WN/B88Y1vVTDqK71yg1q2eh5pRdOEM4QRq4C+DwHGMAY31S+QTMFpbsq0Xk+4v4FO4Dukc6ZB1veBlR9Qmpt3akWAPruPgUFgL678t/pq9cDcKWXuPa6a3LWZjaqOmKUSlhi3VOQR8EGsZwooCyAnAAT/1dwRb1fVYmXBxICWg2d7vrVG2mvBdAVzFZgOh+Iz+vd9UDkFPSvdx+2A/zejnOogqW2nr85cUD7bVuSVpbBUAXQs7U0D4znAfPaONY+Zyury1nlSADmCoKxDvM382WtPXp0oLoOf/HFTz25LUAmp8fZlVcBoO+c2AsAfedk+7GfWbo+BZzlzynALZ9RleK8U4Gn/rfyHfEfAVUUDE/1qnyhFEAXsK3zqlKQAD0sGQTpqXAWtS/nBqAHtBazivqcy+fMz0NJUlq70uRwgSNiwUqBAoBh/BNAfNGG4wez5qr6kLGQSKAEAJ1b65/8Qs0zv2al9oJA4NSX5P/qA4882ETlLiCIMQAYyZ9HHmrTgg3gvrUzo4X/GD5krdc990j+lmiKBaCrgl00/QFI1BKxAPcFpPB/gKFIgJ+xb7/91m7duuXyYjx8x1zy90fPWrQjm3a7iTiDACgAH+4ByV5fffWVV6Grl7rkKbtF4NV69tdGf6sFgL5RSW1uvwJA35y8dnxv77u9ZHdu37a7d+64bh0eGXHGQaiznXkwKZZBT1OsMjsza9MzU7ZUWXI/orur223KvoN91t7WERXotBkqAVS2WXO5yYZH4txPnz2zZ0+fekIvdinFLF697oB6FL4EoFxxXQE4zO9d/cxVHc55uQ6/eXSH9Ac6BNCZTe080ClRVR3JpdLTxCtZc44ODNil8xdtKGM74bM08Yv7wDj4XInK6DZPOshahqQ9xjmv/DolLKO70V8kQTF2xi1wG/3I8d3d+x1EF6uLdLqqrRk/55PuZy78jV5V+xGB21qzpBuVwIZuZ3ye0PDqlc+BbXYWJrOZKstI6NZg8IwCpFKVBYBYI+symxKnxDrA2MSIpvuga3Fd9lOLFq07YgSQHeDrU6N5TLCzs8Nlv//APutob3OZLS4EYw33qLOL7zsdyN+3r6fKHgNbQuwTFefEQufnYDeh1XmzdXV0eb/1rq4ea2lts3JTs2Xkmmv7nqc07jv+g/zxBXT/8O/5fZKY9te//tXtDtkZ//1//nEXRlZcspDAhyGBAkD/MO5DMYo9LIG9AKDLYcw7iHlQfT0Hkv0wTlmMv/nmG6dsB6Bmk3OcOvUyAnlnIVfWI4YQ5xKAruulALr25xgMRs9a78HQ6bJf/eo/2f/6v/0X72czNxfGMkB3rcq97CAuYyUo8+jRY/vhxk27deuu/x/w16vay1G9zLFUmLOBEgAUYNxjPNWo5fmefkMr3gfHDalSkwPHP37VA89dGmsA9ACOw6hNgzAKXAfADisQBjxBDCqs42rsA8g8T1ZkZdFpztkwgAHPCRocGzzq4Dm945uayt4HnethpD6n/9TNW/bo0UOXEUbpP/3T13blymXbt2+/0xJhOFYWl7wSnYrzWzdv2a1bt6sOxtT0rLHZaoDoTiMLeO4gSwAtvMdzwP2PMSvwJOeApAAZ2l5x3kw1fvRqV5+jMJ6bvWLh2LFBp3S/cOG8Z8wy154eekIFiJ4HNhR0kTGZD0ylzsoeVmGbmloBoG9KXNu+cwGgb7tIP5gT6rdVLxi83trL554N7xnwNVpXcOzQX7HGQuGnjHwCKwQjVElOYJpgBKB5BLPmPOisHnmq+uN46UqNx0HfrL2I2xH8SzKf0uB+vWO1xmmdS22OvP2x2b+3cmMl+3q2z0bPp2SCFPBPbaz1zr0VAL3uMatRfQ4VAP88YOmV5QAd6TOSZKhl7V+ypyZ7dgL4d7tjJcDyCJgFU4zup5Li+vsP2dmz57ya7+c//9JOnjzlgS2S/HbrVQDoOyf5AkDfOdl+zGdGZ6giW6Cq7G/NS4wnoq5VwhZVZdCyEtQl4K91SKCtjk9BC+nTfOsM+Q4Ewdmo1gNwiIrGDl/nABE0hrS3uXzQfPKX9G2+CjwFXVMbWf4q80cXAgxQyScaeUADPuclGTjglAHYgNhpT1fO9yYAXWAI+4RtQPLT6poewtqHMeE3sQlIF4Ak4EgU+qLO556I/ljyFiCejyOoclvjF1W79hMLnWwJ7gn3SUAK4LlacjEPQKVr165lwMys2zNURHKMnjfdc90DJf4J1AI0wacFOCORgcpN6HmZv6pQ00TrdE5rE9o3/wstAPTNy2wjRxQA+kak9J72we7MYnqPqXR+8sT168jwsMfjKktLVlmgWCVadczNzzl4rvVgfn7OWyXyW+Q3evz4kP+fGJwYJJgJVcHsNzU95UlPd+/d857YUMDThtALNhoaHEgnxrW0THsqGCUbPWYISMtvX0kzJOKk6wh6XrpEDBoAt6xP6GQ29q8VztRAdGKIgOLHjh6zzy5dsqHBIddRfC6fK63c5tqqDr9z547rN+/FPTERwO7iYlao07yGKZG5sKb9/Oc/93gXulvtSNI1o72d3uFtcR9GRoxrsLHeoFMFYmutUiKAmKVEsY6sWLvQyyp64jpaY3hXEpjo1SlMIrbHHNG7EfeLtiJKxua5YC5BqR7V6KyTSi5AzuyPjJCJ5I8s0e8cwzrAMWzqe69+8eyj1iwwbPK5aPiJFZOQMTM9ZfML8z5Oznf6zCk7deqkj6G7uysSP7Jk4Eg2iPiwsycsRCvP5qZW6+qiDUmfF2wBnlPA5bHjeBzXgujv6SdZ7zIFgL6Lwi8u/VFIoADQP4rbVAzyY5bAXgDQa4HQAGzTIEUa7E0D9GkAA0MIowb6ud/+9rf2u9/9zv/PpirxqIwLAFmGZwDP0XuOzzBqeKlfmxxrBV/kzMpZxhDG6KL6HBD9l7/8Z/sv//U/e3YhRpuqyhUwwLBqbW2rguj0Qf/+uxt2/Trbd3bv7gMrAyiXIquU4apyuVbFt2IrDspH1mOA1w1etU5VNj3S6XsDiL72tR54znDWUrrXKsXiDDGWCFinfUwVuE5lK/r3Jfqzr654RfaZs6ft+FBUGtA7/PCR/gxQJhuznAHTWHerfs/I8odGCmMYg/Lrr782qO6gJ+IeeV/4ZcaEk7HiyQePHz22Bw8f2MMHD+3psxf27PkLq1RWbHUlwPOoUowqcEB/NlWiyNjnvqoqjuzhUiNyjT5OOEK1nvBBxZcmU+CwYKDjSFy8eN7On48tqBKjP1PKdKBr6zlWYCoP6OgebgXc+Jj12npjT4OD7JOCfSkIJl1BsA1HjQxXkmuoKvpv/+ObvSia9zKnAkB/L2LelYtofdN7ut6up38CrKCPYFQNBHNHrCdplQA92qCa4/eoYA3gBMEF/n758oWNjo5VW6socCM6QFVYaE2WnhSAXq1eoJrB2VBScDbWMOmK/DnSCjYBLukNyAPOb/v7XW5efpxbOZfmk9o7aSA+P37J403XWu/+5xMT1eI8KNwz8NyfibDtas9U7RaFbSGwPOuTXv1sxZahW1xeiuCnU1Tq2LCR4vhlD6xRCQOA/g//8A8OphNIwk7brVcBoO+c5AsAfedk+zGfWeuOEmKZi3Si1hNVw+FvAEwoKA5gi43I2gTgISAbnZkCmLHuBSNG6icKQFBQn7Ggl9jwfwBNAWrxBQjG4+NwTTauiX6Tvyi/Kk2qSu1f6eS8Dtbxso9rfk1UfjMWABxV9anaTslrgBoA+wBCbJKZ5pv6KPkxShb4WbwE1Mj30Tou/0k9xAFi2BgLn+m8jEX3hvsiIB1Agn0EvqgCPZUd/jZbOu7U79JaqxgBwAXX1/1SX13ODaDPta9fv+6+qdgIANjZT6x0kpVkJN8S/499AWcAgpgrzwL/F2CDr8t+KWV7+pyllehb+X0WAPpWpPb2YwoA/e0yei97KMSVAeivXry0Vy9f2ujYqOuzAMoBzOdsfi58kelZAO9Z902iUnjef8/Hj5/w3yft+QBwsU+JO1WyJF70KD3G5xcW/JxRsHPLxsZHHRQGMMeSBRwtlRurgK0qlSmuID6EDkYv8Lmqj/N+l4B0QGG12WDd4JWycCgexWfYvADoV698ZieOH/fYVHqN6E1uvh4QwxRgjm5D5/M3fpmqyYPpMgD0VMeiv37yk5+4PkN3cd01vhkJtI0lcho8SRpdzjVEE8894Jg89TnX5TwC0dHJ0p0wWToVf0tLNclA1d5qv6KkNMXs0OscR7yR80Z8lpjprM9T+px5cj+QF/qYscm3ZF/Gq97tSlRmLSUJjDGydiEnvmMtEIsLfu4oTAVPntjYePi53K8A9FfcD15eXa4mtl2+cskuXb7o/c7b29ts5jXsCFTSN1lLc9Cy80xWKCYiAaCBRI0W93cO7D9g7R2d1thYdtZSD3sHAWfNLV7rHr+Xn2d6kQJAf+8iLy74kUmgANA/shtWDPfjk8BeANBVWaSqagUG6gW8ZcDJMVXlOY4tmyrPlU0veh3d2bTaN830ltHH96paV7AiD6ArGC1KuI5OKNrb7ev/+Av79a//1Xp797uhxn6MU0YoFgxZq4yJzECM9ocPH9ndu/fs++9v2O3bd6MHzvhElipoGUV62Q3QON+ygxXKpg8DulSliGI/MhG9av1Hr3xfdG9WWu19rh7ogT0EoK3PdKoaG2oS8HaAPTbAE+5je2uLdXd2eO8etsNUoh8+Yj37uq2npzujZIVCqdEBdN65B2TY/u1vf3MaRQIWGKT/8i//4lR3ngXcgGEalf1ktVLdTT90elY5tdKTx3bz1h27deuOTU+/tvm5RVsCcPdkhDDmAc9lSGOEOn18xhYQ+0DrHz3lvReRV71FdaMMcj0vqmJQMOfgwT6vPD9x4rgH86mCA1Tv7z9cdTDylSopCKxgn57z1Fn5+LTT9o+4ANC3X6abOWMBoG9GWh/XvnkAPQU8682kuj77shLp7eit0ImVbN2b93WO5C4AAu8vODlZDdCkQQm+T8EP/V+gdv63XwUOGszBVQIWy9D/UeWc0brmgd8USPZRJ1Xz+e/SOb8NNM+Pbat3XkH9rR6fzslX9mxdzv9ff2v/6vqeq95PQZp6+6TgTVXWrLUNjVbyNiq15yL21Vlq9kPc50hIi9Y0y7biVeartqrvVmON5rkXs6jsAAAgAElEQVRijWYdFqAV9mOlWuVJ/3MA9AsXLnrwk6DSbr0KAH3nJF8A6Dsn24/1zPUShQRCYsfLL6THNiCEqvoEzOJPCsiQH6j1R7pO19Dn0kNiKhNNrvYjcM+GH0DVIVVlBP8ZixK9eQd4IZDPed1HLNF+quZbab1N10Pp3LXJSaFk6/kOYkMDJFLgnyRfgv98x/mQAWsxfWTZVJ0pkFi+TioPJQxoPZFvrTFrfOn6zvgAb9gYCwCJKtIBMZATAISq/rhfACSAMIxPyQtpFabmzPXS+6HEhHR95B5wba6lnuysF/ytXsSch/kDyHBtgB+eGT7jnAA/gDkCSuQPEhsQyAOgAoDD/PANSaQAOFPPc8bhzHNNtEODlS3edQ8ld/U83upvswDQtyq5Nx9XAOg7I9dNn7UKoK/aCowRo6M2PkqVc1Q6zy0sZBXVVFXTtiJ6nk9MTvgmxisos8+cOevxG0D03gO9kSCzuGQLiwuud6B05zeOfcq6orgjdO6joyO2jP1KNylAy8YGp3bHP+G3jn4RgM67AHTpFOkodAJ6QC0oBDyjf1gv0L/aR4lbKgbiu4EjA/bF51ft1MmTbgejT1WglMZB0ZmsfwDcxN2ikj5aaSn5SHqJsSn5if+jN2HQQJcJdJZORz7E7JAzTJFKTtOap7WN+atym3EjB7GOScdzfXQt6ygxQelnxY7FFKP1XWOkept4I7qXDbZI/AclGwCei0qeY9Hjis8p6UtFNPLNlCQV9Or7qu1HmD8y1rot4F0MAjyPzB2qf2TBs0c81ePezcyv3c6cOWOnz5yxk6dPevJGMHTSEjTuR1NzsxdhBSMCiQkREyZxnaKpttZ2r0JvbWnLWlfVWqrJ98rllm/6Z7YdBxQA+nZIsTjHXpZAAaDv5btbzO2DkMBeANAFhiubPAXQFSxIwW4MEwwdVZcSDPnDH/5g//7v/14NkPAdRpiyBNNgq5x9AfZRyR091GRYpQGBPPW2bnxKw9Pa1mJf/cOX9s///E9eZU1VevQnoqJ93sfqPc3L9ERqdQMcg2xkZMyNKYxWgPRbN2/bvXv3q4ETUbhHpRUZ/QSSl6yE0UVvbSjeG0tuxGN4sk+5hJFYj8I998jmKs9TwDwA3KgMU0W6B60d6I7K35BVgNky+puaStba0mKH+g7Y4f5Ddv7COTt37pwbvWxQt7NxHE5MY6nBjUQZrQ8fPrA//elPTqNI4ASD+Ze//KUD6Mq6XJhfcDkQGIfSHXmwUcX44sVL+/b6d3bt2+s2Mjxu4+Nk0QKiQyUYgElUoAcllyiGGQ/zieBQAOiwAahiQlRRCt6rGkDBDWUJYwTv3x+VBocPH3Hn4rPPPvfgmYJCoilUUGk9UKeWlBDAVPGKoKCeNd7T5IOiAn3nn5ACQN95Ge/GFfS7SnVRCi6nY0oBBNZJX2Mbo40Iv8caYB5Ov/qbp+C56HFFb6c+cfm5p3ovD+bqb1puK1EN6sQUQFfAKD1PCkqk11tPx6bg+duA9FQ3beU+rje2zZwrBbXz50vvs85ZT8b1khXSuaXPRj2QvURAp6HkFO7xqoE6VFzUkiOiilObfw6AvhLUv2H/BQOOAleedEdgqRxb3PugPzxyZMBtBQB0gPQjR4663bFbrwJA3znJFwD6zsn2YzxzPV0nQFOU4KJ4JVGXTUF99R7nHKkdmerBeslYyEl2vHwY6TLpL3wY/AEAGQLkAmhZAwFlAUSoLATAEI27aGB1H+oB6elalALoWvM0F4GxspX5HHBDVX2AOADXBP/xTRg/6/H333/vm9ZoscKkc0Ym8pE0ntTnlgzS8af/l8xEcy9qeUB9xsS++PoCsPH1kZl6ogcjSbq21NgGdG75aKnfjnwBPFQVzrW4R8hEVeBcmzWHe8I1eXbYuE9iJxDYLTpfzVegPO9snF993pE3CQOAWoBCeZtLyROMl+8KAP3D1kYFgP6B3J+EZBEAfXpi0qbHJ2x8YtyLUhYqC7ZAki325gotAIMNa3RsxHuZT05OeJVvT3ePnT131k6fOu3JLoC7lUUAdKqWl5wBspmkl6bmKDNZXq0B6KMjNjw6YkvYr8TXGqNIRf6JKtDRBQKeOT86RzEm6VfFqJRkLOpzdCCbkqGIQ7JxPHpICVyHDh60Kxcv28kTJ1y3YQcr9iQ9JXAe/aa1CJDXq/Tn56sJPdJzyE6sLFwP/SW9iT4ViIwtzhZ9yUdseHi02p9c/dYZC/NGDwa4Hb3fuS4+YzADvPaN//PietrYn3mIXp17yb4cr7HQ1ol4LHo9QHrifrX1guuwtmAHsA4DpiuRIWKgq9WEujSxie9Yo6CUF3sK41I7lJSBRiD/5Pi4g+cPHzwwes2/evXSY4zEQ/f37reDhw46K8Hps2es72Cf9fb1Zq2vzObm5+313GsHzsvNTc4ySiU6cV6YOL09VkPJmptaHEQHdFdSuyrQa8xd8sZ273dbAOi7J/viyh+HBAoA/eO4T8UoP2IJ7BUAHSNIWeMpgJ5mmSswgNGH0UMmOkYP4DPg+d///vcqMCrDS86nwG4W7tQAFEUQxqgMzzTQkAcR0mCxAriAxhhCV69esS+//JkNHCWj/4BTuUM7TvDXKYIwvh2QLlXpkObnFx1wACwG/P3zn/5s1659WzVg06Y1GEBQ4VKFBVU7gWUAdGh9MAmDBpWPoQWqB7iq4rwalsk9+WsrzlUZxpwj2SDmqX7ltT5HUTFBdicAck93tw0NHvWNSmwMTOQcmfaxn1MoLS1mFHzMIejV799/YH/84zf+TobmoUP99qtf/cop3GXQzjuAvuSGIhX9Si7AIWK78cNN+/7GD/b48TN79vSFTc/M2vzcglcpis4wereTDACIvmpLyxmA7r3d6ScUALru9/Iyx2aV6F5pX+sPn4ISQXUV9PpOo3XsmH322Wd2+vSZapUFATVlHSM3BUrqARqcuwDPa49pHtgpAPT3u3gVAPr7lff7ulqqw/KgQV7/CCBQ0hBsKjjyQaPHWjbpAW5tAAUEN5TUpsBISpGbAgXSh/WC7un662tzRtdeDeLDmpJFCuoBu+udm89T4Lme3OuBz2/S3Vu9dykwspVzaB717mm9OeQB9Pz1U7nkgfN6QLoHAL0CvcH7oOs+pqC57ldUigSAru+jTYxaxoRNwi0VGCYAXRS9ETh8bW3tbR6IO3/+gn311Vf22ZXPbGgoKDh361UA6Dsn+QJA3znZfqxnFjCArgAEYA2iskzUrs5S9fhxte+4qqtlR6o3quxu6bcUFE4TqvMJtugx+YX6Tv1RSaIFQAdMxQdgjKyNgCEkDAPO4tMKRFfy+Ho6Nr9mpmuRdHq+crC6ZpdKDjIAKgDmMCYl+HIs+wHYUPXIes0mWeXXSs0zTXbP9yVPqxblOylRgfPJX8oDzWqrpmR5KiUBO/D/8ZnVD11+nRIJ0sQ5XVuV3gA7JAuoZy3rg/qPA+hwLDEC5sv5eYa4R9wb/s/9EcCkNUtxBlVfqs+8KurxA6k655qiamdf0SJLJqlsdH81/vUS+Tf6Wy0q0Dcqqc3tVwDom5PXju29BkBfsRkA9IlJG8so3Bcri14Jjs/Ab5z+57OzMzYyNuJg5tj4uE1OTTlAC+054Dk90KlAJ97mBRj+L+Jr/FteWnKWwlu3bvs2PjFm4xMTNl+Zt/mlxagwLkXLP3QKv2F+9+gbqtuVvIReEAuFioWkb+VHUR3Opr/RZ6rE5liteUpG7uzotGMDA3akP+jFuYbaUijxSUkE6FT0m/qSCwDmGMYqcJs5CKRGByqBGn3PvMTKyf+RoxgiJyamqsnUWpsYE+dWywwVMnENrTm8Myati4oHS1ZaQ8Qe4L5HY6PLNXQu70erfcmVjKtiLXQiIDrnZw3GTmBdEWCfFlTp3Cq8Iq6JTuc54f9pmxJR5EvOJHTMTE/b8MtX9ujhA09MYy2DkfNA34EY79AxGzp+3EF5ki/8n78HiwFO0GIFZrdFa6NlZFe3tbQGC6f3OjcS2cvWVOZvCqiC/SurOYm/OE32A9zNkpwCQN8xLViceI9IoADQ98iNLKbx4UpgLwHoqupNAXQcef6W80hgA+OGjH2MSXobs3333Xd2+/btaqWzjE9lhmOc4RyzcCsQi/HE5xiVnF/Aenq388FlGVGpw6vMvrNnT9vlKxfcaDsycLhqHDq90tJyGD/zkQFbC8hEJTTjmpqatt//G5X0f6oasmS8Bm0pFD0lz4Dl72pFdAPAdrOVylGJTsA6KgHrPLM/qjjP71MD0CMQFYFtyV/9yjlKPYSQGfNHthjzBw7st0OH+uzs6VN2+tQJD8yQBSrQxc/hld2ce8mdC1HkM0eq8H//+39zYxajmON//atf2+Url33+vLyifGnJjWKMxaAOxqmJjP179+/b7Tv37O6de3b7zn0bG5uwmelZz+IEfCc4HxSwpczQtOhZtZLvZxj0+HF/YrwKFklyui96HmQY6v7ggJBpTPUJRnY4ZWEkIy8cjTRA9uFqmg9jZAWAvrv3oQDQd1f+O3n1FLBOg+TpGphWRFUTzpZJ3rIqRbv6z/FORj8gAbpcQeeUtSMNiARjy1rK2hqoGp/rla6/BmV7Vi1AdMBrlpN9f7TKZd8JbNG6oXPWk/FGwPPtujfvmjCVv1+aX1rplh9rvWumyVvpGpVWO9YD1N1G8h7olgUea/2CVY1RqzqPNTUALKrP/SAPHgnUirYq0RqgUokgJAlwJOI1N7d4Ih42IZUcQSl5zr76+VfO/ELiGkl4u/UqAPSdk3wBoO+cbD/GMyvYLQpY9Rinog5/QiA1YKgC9LLflWAtgEB+Xtpjln0VPE8Z0cSMoYQwQAT8SvkKgLWA1dj/+AEK7uO/4CewTuLPipqXCmfWTPX5TkHVFCDWmpcmKGlNk17OA+hpyyl8NnxfVXsLYFHFuqr0lZgsmvL82iq563OBEwI39D3vkrd8fQH6miOJBfh8ApyRm6ozlRAB8ADgAegDuAKgw7zSJAfOJ+BZCQ0pcC5AiTmralIU9sQFxEjAfcCG0bXUjk22jOh95cMKDAIcE0CGrydAHX8vb8OoUj4FyN/VBqj3+y0A9J3RagWAvjNy3fRZqxTuVIWv2CxJu5PTTqk+MjJsAOjE4EpNJW8b6D2q5197T2oq0KlUn8postFDtBwcGhy0vt5ejxMBTjpleqnJKgsVqywseixqYX7e7ty5a3du37WpmSmbmZ22+cqCzS/BsBj03Io78s5vmzUBPYdeECMFn4n9grmrLzn6hzVCDBhiAkGfob9ZbxiXgGcB3Njg7W1t1t3Z5clR2jhOMcf0GlxHRTFqF8H4AIkFbnPtNBEa/ajWI9Jf0v/oOs4zMzPnidXS9RqHdKJ6jrOvkre0DjOXFNwW84jWYTG1aM7IguvCeslGAsTQ0GCVVSV81orHIJ2CP2MZYc0lWUysNMyr3rrK/YsimWbX72yK6yk+KRlyD/UZx81OT9vY8Ig9fvTIY9a0DSBOfPTYUTtx6oQdP3HcDvX324HeAzZBq7PpCW9JRm90qNubWpr9+SRBvbOryw72HbKu7m7r6OiMOOgqdzwq0YP5KwegZ+B57ZtN/8K27YACQN82URYn2qMSKAD0PXpji2l9OBLYCwC6HF0BtXIeFWxF2jKu+Ayjj95sgOZ/+ctf/J3PyCSUI6ugcUqnl1YV1Asq56sO8k6s/lYgRcEKgatHjvTbscEBO3XqhJ06fdINT4zjdqrQzZwCam5u3g3J6FlD1XWt1x0BGHp3374Fjfu9LNt0wsbHJ9xgi2z1qJpmXurr5rmwUPhkADrF6fXxgzo90Nc8ygLQo1cpoDLGJuf33t8Z+M0hChwwF4LZVFkQPDhyhODHgJ07c9oBdO953t1dpWKiOjuqCjJ61qwHu8sSKqxbN+23v/2NPXjw0KmTMLJ/+cv/ZFcuX7GW1ugfHxXn9EeNc4RhvlyldhoeGbVXw8P2ww+37Pr1H+zVq2EbH59043NmZtazhtV7CPkzV1XCUcWv4FlQPUXmsVfFJfThClCl4kufnzTYxnyRDf0PAdOhaSKQRvAG50FBrnyFQR4w+nC0zu6NpADQd0/2XLkA0HdX/jt59RS85v8K1nPNaiZ9koAmIHz41ahT9KnKXFV/rMkprR77p4C4AFKd/23Aryrc0gC0H5MB6ArY03+QwEN6rfQa+Xnldbhsg7ys88BBPZD+TcD9Ru7ddiVTSZYp8P8uAHoeNM8DOel66MAO6yiJfMv0NY9EPAXQsCmUYMZ9Ym3NqHNCRJlNoPsXLVdIHow+kmGLBIsPgb3K4qL3CNQ6S5Xnz3/+c/v8s6vey7K///A6jDwbuSPvtk8BoL+b/N50dAGg75xsP8YzE0QHXNUG6ClgmiA8nwsE1tpTL2ErrapTJTP7obOkT1MgHVnV/JBI+NZxfJf2+U4rrAFuCeKLopwxikoXkJ/1M7+eyK/Qu+5TzReNdU/6OPVVa0lLy+57UiEoenGxYjEmBf2RX/RqjepBsbrl12Hp9hRAV2V16n8zVoHFWj9kQ+h+MB58SfWsVQU3cuLFGADNdW95B+wQ3bAq35m/EuJTsFwVlVQ+KoGZ8zJOtYUTKKQ2M8xfVYmyg3RuxSxUxa6qRIHmSkpQ1TnzT32YNKFA/l8+KW27fosFgL5dklx7ngJA3xm5bvqsCl8tr9jq0orNv57zbWx81KvQocBmw75sKGV9ySsLNvt61qZnpm1+Yd4qMA06U+GK68ejA0edTbK53OyU2bRehJ2QgozZ6Vl7PTPrMaUH9x96gpaD25UFK7U0WXNbs7W0tVpLe1CNCxRO6cilf+vpI7W/EsitvwUSp5Xb6pWuSmxnA4MCfWbWVmgd2dTkaw0APTaz9Jh6h0ufKZkoBdzRx+q1rip3FSYB7AM64/MpYUzrpMBtWDMrlVhz+Ey6Ue+q3NZaLP2ndYVrIFuuo3VRawnz4ZwpgM5n+ABsxCPZaslRsKTN+liQh3xGbAMAdIqyROUun1F6WeORzk4LYiiK0TVkC2htYF48U5OwjD59Zs8zCn7Od/L0CRs6PmSHDh+yQ/2HbB/93bu7PBGDDcaERTZ8n6WKjY1P+Pq3fz/MMces7yDU/AestbktA84DRK8HoDtvQg5E3/RvbJsOKAD0bRJkcZo9K4ECQN+zt7aY2Icigb0AoMt5zgeP8wA6Msc4w9iBrv3Pf/6z/f73v7dvv/3WjUIMKWVnKoNS51SvHxlx6mcjCp8AgqOnpoIOOjZv2Mn5V3CAqii2rq4O6+7ptDNnTtnFixfszNmzdubMaevpASRt8ir06FG0FHHiBgxK+n8HVTjnGx0Zc8CX+V27ds2zTp88eebVVtCVU3HFVqvkCmM/nPJGr0Cv0b4H8MGrfmA/qFHXfl/rMU3FNdVdvGoZnxEAkMHN/zFE6TOEQYwheeLEkJ05dcJOHCdzlXE3e5ADR0BUfdUkiRUC6xVbXFjw6vDvb9yw3/zm/3MjdnlpxQaODtg//8evvQK9q5NqBGihmqo0e55FPDfn912BkgUSFRYW7MaNm/btte9cfi9fDWdV/RO+b9DCksQQsicJIjbJKrwx3WONN82yTSss5DxITjgFyEXtBvgbgx7w/MqVK54dq757BFeC7qrJnz+90t9FGpD7UHTPboyjANB3Q+q1axYA+u7K/21Xz+v5zVQypWCCrpMeLwBUFIFaa+/euW937tyr9q1Tz3NVnaOjRQkocCGfgCSHWkELvdcDgPM6wANiGUMLWtsTv5K+2pqX1vV8VaHmmAfcU1lvBDzXOvouIHoeGHnb/a73ff6e52WYP2a9Z4TjUiAmvXd5QP1H1wQ4ryxnwcgAz2vMAzUA3cHzDDCv2X8R6FFiZdhy0evce942Nli53FgF0FV5w34E/khU+/LLL+3zzz+3s2fPeyVRylKzFZlu9ZgCQN+q5N5+XAGgv11Gu7GH9Mabrp3qyDfpn/V0lXS6dATvBJZJPCbYTtU5GwA6QXcldynBWnTe8qNUWaygt3xBjQ29wz7VpOWGBrfXFfxXRZ+C55xXYLESZNXnm4pvEqvVO5Zj8WHwj6iEw+cjmA+grvnJF5DezVcrC0DXeyo3T2hyRrHwE/lbvXgFVuM7UQGJHyK/RkwyaR9awB/5flrT5fvo3ByvhHfkxX5aOyQTjU9JUfKzAD8Yg2SFP4nfxDjxp9iPMSAn7jX3WL3jJWfdY41TPWoFcgt4kq8vmnbmy7lS5hzNnfvD+oPcUh+N8bKREK0e96w/XAvwXNWhzFf2Rd6vS58TMRuka+12/YYLAH27JLn2PAWAvjNy3fRZBaAvLdtqZcWWvG/5oleYQ60+PTPlQDkVvVBj4ydEVfqi90eHMqlULrkuJg5HEqgnFvXsc/C8taXVujq7vPf5xOiE91Wfmpy26alpe/7suT1/9iLo4UsN1kXhSO8+6+jqsPbOrICmUnEdT/wSnYM+UdIn+o44kHqZC6hG/4gBRPYx60Z/f7+vH4yPY9C5Yl5RktjoyKg9ffTYxsfGquuWYkwO6mZJQ+gFrWXSlWnikujSnUkzo6LXeknCF8yfvAtU5x3dG2sV7I3uzXkiGbod/cgmAF3nFKMZ10n1LOs6azrgNjof+TF+JYGxr2KAShKgMpyWKbBfsilxgFZPtIZkbOwrfUv1PfNQ4RJrAC/2U2xZ/q/0t5hkxCopmvvUd+Z4wPMFnkNYBB49ttGREbcl2tpa7cy5szZ0fNC6erqsq7vL2jo7vFBoZm7GEzvmFxdsfnHexmlFMDHubCgjI6PW29fn7akGBo7akSMD1tnRZc2lFmtsKGcU7az5NbJ22MCyXPOkNn3Tv7BtO6AA0LdNlMWJ9qgECgB9j97YYlofjgT2AoCuYEhqePB/Of1yJvkbIwaD6vr16w4y/+EPf/D/y6hRwCFfzVsNvmZ08HJaZbylWfVphdp6Aeo0KKEK9FIZOvIGOzJwxE4cH3Ij8czZM3bk8IAdONCb0fphuAYNuyodqBwXKEyvbjJab968abdu3fJKbIxH0QOmoG/qlAOiB5COqRqGaxiHNWrzkE0EM3iFDKIHOK+oCgtwP4IoUKpSzRBSqIHtUVXG8RiBBDcwWDEkT548YYODR62bZILO9uxaq24wsqlHkoACDF/vQzU6aq9eDtvtO7ft+rfXPJBBVfnBg4fspz/7wi5cuOBUrPSjam+PXkuav4Ic6rNebmq2cnOzjZCM8HLY7t17YLdu37EnT5565YJXoWd07NX+QE5vX6scqVbIZb1ZY/5BFawM1DTZQs9XGqDCaOfF+HjhPCAreg5qw2ERxbvGr2dfgIMoo/LJEPnfRz3gJE3+2AsgfAGg7+7aUwDoOyf/esDrRgHwNDirgHUKBmx01CnYKv0q8IDANeC4kqFE5ff8+Ut7/uxlNXlNyWpiKUmr0DSf9F06Kl2D6+m6/Ng0J+IE0st8tgxYwNqVAQapzkh1eKrTpXPXu8ZG5PcuwHlq+8j+kDzWs482ApTn5Z23sdb7OwVD0iq51Dbi3Olzt+b/S8te+ULSoCfiVQL8lo2x1t6KHn9xb6p3tcpyoyS86j2yAIJgsxGowjOHPYJtwJr6xRc/9R7oFy5c9EqNxkYSFaMdi9bBN4F46bq50d9gvWekANA38svZ2j4FgL41udU7Kn3e633/tt+Ajs/bm+vZpHl/K2+bKsCvtYwxpT4dx7MeAUioJyzAM327qVTDR+Q7+Qa842tIh6QAegrCa01QIqzGxT4Cg6U3UrYz5ql1bm3iD6xhodsEUjg9cAaiE4QXpS4+HmurQAnmI2BA55T+yss7TWjSuo2u1Xzk7wKGiLqdcWhLqww5Dn3KOPCXANbZtP7zOWNj/Wc/zS3Vq/JN0mrEFBxO17R0HdFaoypLWNzwoxkf41Y1P9cFSAFAB/ggSUJ9Z9mXRKqUhhiwRr6n2Nx0T0muEE0yfifPE/dB1PAC+RmzQCDR8gNksYnONwWeeMZ0L3Qf9Pzpd5Gurfnk/fR3yLXfFpd4mzYoAPS3SWhr3xcA+tbktu1HCUCH/WhpJezPxYqNjA47RTssRdCrU2dCBTrA5Ov5qEoHrKS1HwUt/NaIz8Ge5L85IMfVBmtsaHQgnffpienYpgHQZ4INcXnVevt6fevo7rC2rnZrbW81qtAB5vnNo2vQW0rUQb9LT6Fb0AFKUFYyllqEoNdIykEnsinhyX2ehOVJcaORV8N2/+5dB/dZCzmvQN50zeM6KixS5bbWhXxRh44TmMw6y3rLmsC8tOYy5kguA3QPFkeuzRx1DbF1hLyhw48YITJXYhoyU2IcADoJcYDbaRyO/RWvS9le0MuA6KdPn1xDcz8//9qPR9bMnWuTrEbSmirduaZ0bo39M5wT1kHuGzIiUUo90EXBn8bxOD/r5NjoqI2Pjtn46Kitrqx4sc/Bg312sP+Q7e/dZ03NTVZubrJSU9kayqVqUgcA+tzivD1+8sQePXlsY2PjLmMKifYdOGDHh054y6oj/QO2v/uAtbVEzBF5Ew+mCIjWA6UsDtzghUNEiGu90Lf9d7iBExYA+gaEVOzySUugANA/6dtfTP59SGAvAOhyKusFLdMAjDLdcXBF4f7HP/7RAXRlXeadzLSqTEGbNIiu/3NtjLA0sLPx+xeWO9RNi4vztm9fjx06dNCd6gBHT9vx4yc8CIAxxjVwzjEWoQxnDOqbB5iOIU4FNoYpwQGCQqIlDKMoesIrE56xK0DNsVS2EzDG+MWADblG73enZE8COkGJHv1lFxfDgJVxGjTntQp2wHeO51wA84DnGIIDA0e8opq5AqBDZV9ZXLClxflq31LdRwxcZX4yBwIVZFRiGIcB+9CePHnkfX4w1qneP3/+nBvdyPDo0QGvTuju7srmV6r2ZJJR371vn/Xs2+9jXF1psJs3b9lf//Z3u337jhvIGKALC/PVXvIylIMqtsnlK6clDcI/5RwAACAASURBVFyloI73X8827gPXxkHR/hjRyijmOM6HIc33ok7ECWJeX3/9tX311VceIBLozjGcj41nBrnVC1ApwKjgSz7okiaUiJpx48/1h7dnCoYpOJWCPXkd4s7L2Jj3nPrmm2/c0ftv/+ObD29iH8mICgB9525UGhSXjn4bcKG1U79zBU8UaFf1wHpgaxrY1bn0rgAOAQN+RwoyE2xgE7Xg1OSMTU5Ne8BJc0jB63ywv54E033yOkx/67f/o/cMQGeOvhJXQdidu1c7deYU4E1tlzzgUO/5SGWfJlFU1/Ns3dez8LZni+/T6jitMaKh1fOxtrqcJDzA8yVbWVrx6gutywKgZGNprlTsYGdoTtE2ZaW6/tHbvLWt1cqe8FcKQH5p0ddf9ZTlMwXFDh8+Yp9//pldufyZXbp8xYYGh6ypqdk3gV56htL7mLc1GWcqu63c8wJA34rUNnZMAaBvTE5v2yu/7tT7TbxNV6S6R78bAaY6n+vnrPJN60OqY/K/Sa1lWqPSpGe+Yz3CT5KvRIAdXwkbD/8qrRhOW07pc/liaYW0gN+qbvIqurUV3HkbVMfIP5XeFtuWPhfIoapv/EPsfwLxBN954ccCruD3MS+1JpPu1Lh0Ll1L/qD8XyWGS3+JEQuKXkAYqhcBlQF8VX2ucSI7gCFAaWQJCEF1tQB0bGmS1wEyAIQicanddavur6q/petVxSdZ6XlJKyJ1LHPVvSbRgOszZvwmAAuSj9H7jJMx/vWvf3V5MWauR1ICc1MVO/JlvlqH5NsxHzbiCbJt8LOZUzDFVao/BSWM49MBzqt/L3JhfGrXhnzZR/EEgUKcKE0gSNfvdI3NJ0Kkv818UcDbftf57wsAfbMS29j+BYC+MTltdK96+jXvp9Q9lwB03jMQfXVp2V4Nv7RXr146gD77esbB88bmRgfPqUifmp6yyalJW/Fe0/S3brHW5hZnsZqcmHTfZ3GhYkuVJTpMu58zOzVrr6dfO5X769nX1td70Pp6++wkTBSnT1lbZ5s1t1PIATBadoAUHYy+Qceg21mr0PXEeNBbYu1QbFC/d+kA9Axrhiq42Z+XEpylY3jnfMOvXtmtGzftwf37rifRj6JiF+CcJpWivy9evOibGDQUM1KykWIt0uOckzlwfmJ4+IXMkTFFD/RmB9CJcypRgDUvYoUnfeOl+JmS3NJ4FrpZ4DZyQ1+n61wa11WSlKjoL126aJcvX8rG0pTRzIdeV4yNOZAoRvW5eqCz7mofJdtFPLVUTc5Dz7Nusx6x5qgloxLOIqa66OD5U1hwxiessrBg+3p67NKlSzY4NOh+Dc/c0uqyeesxNk/liH8OoC/M283bt+zGDz/YOK1Kp6bJOLZSU5OdPnXartKq6tRZGzw6ZN2dPVncc9Xp3wHSm8tN1pTFgXGQGwHQMyr3jf4mt3u/AkDfbokW59trEigA9L12R4v5fHAS2CsAOoLNB1DWC+xg0GLoYIBC3/799997JjpGUJqhL8MM4y81ytPAjoIG9QKqG7/Zovuu2NIyhmOrO9EEJ8iyPHEiAhBkRGJcYYjVAgwBoCvLEeAbI0eVFRilyopkztPTM15BrcCT5ss86DPkPbxXCUZHsDlNKIigVb4/HlVkGcDuvUkDYC81lrI+4VFlVquuWPIsXQImGIzHjoXxiGHPe1/fAevp6bbVlWVb9cqzRT+nMu2hoRe1OY7Ds2fP7fHjR/bgAdsDN8DHx8dcPoDZGOGcjwAIjoOCFVDGa+4RHFusZaWWyeRs8p5AJCSMjo7bi5cv3UC+eeuWPSZj9sVzm52Zddp7BZm43wKi9DzGM2hVen8ZfmngSk5GPtihXlNKzFCgToE1ZEjw6osvvrCrV6/688EmikH2VwUH5xZFYQrkKxCpZzUFYORIsc+7Bl82/lvY2T3zznUaiGXuugcKUBUA+vbejwJA3155pmd7G6i3VidF0pOe/zSwLgAjBSekr9J1NgUH08C3qPgI5Ag8Vx9QVfuRlCJqQdadpWztSXVgPliu+dWbp47LSzfdt97xq4CtCTvIxw6g10DkGgNP/p6l+wjcyct9vac0Ddzr/7IRlKCVnj/9rh7ALFAifQ8AfdmWK0u2kjG4pAkV3ocvY3KJynOfYZJ8gb2W2Ckl7JGMScdIdKx4gA47BFuC9TkS+4LWkZ7ntElhTf3pT/+DB5kCPI8AmBIAJCMFBdP56dlN5bWVX34BoG9Fahs7pgDQNyant+21nu5Nfw8bAdBlb+q3o8A2n+fXmnRM0jEK6os+XWuW9L6AXQLqbFRBqy8qQC+fqaerAFABBvJfNBbZ0gJTU72Q2tTp71/6Mb8OSzZpUJ/rKVknBbv5fwrC4h9i8+NL4etwLuapXuj4tAAurLvMTeORjHTvUj9W9j77oB8BngEU1F9cra4A8uWPcl6t9SQ1C0QGdBXQIVCeRAXY0fDVkDn7yFdJ/SfkJLtEgEjK7CUZ5dtWCazmngCCM95Imu52nxpfk7+ZJ34ybG34/9xL5gHojkxFB49c+T/zQ7bMTXPkXYw6yFcU9Rq7/HLekaPok1U9ybUYE3Lkvuq+5H9zqf2lZ1C/iY0A6Olv6G2/5/W+LwD0rUruzccVAPr2yVXJmEoIkr7L+xLpeuL6d9UigZdYFkUmy6sOFPJvbGzEt8npSZuanowK9HKDzS3M2ezcrIPnULx7QcvqijMbdXR0eqV5MJjM2cIcxQwLVpmv2ML8gs3Pzv//7L13cyTXduW7Ub7gbaMbaO/pLi+v4j5p5oUU+irvn/mAL0KaDyDpvdHVXEvTbO8tGt4WgEJN/PbOVXU6CbDRIMgmm9mMJFxW5smTmWebtdfatrWxZd6BqNNnJ0+ctOkTJx0UPX3mjI2Mj9jQ2JDt7rVta3vTYxTWQhEpWDtZR1nnWduxV3lQWNeo3JlULiQZzt9ZK9P2IwJ5+czrudd2+9sA0LGVrHNidisnmrdvALtsykWxH3k6+cipncQHZ+yA56y/2GKuS+0uWHcpRsA/R8Zd16PxS2Y9ZcUr38UTxffMFzaQNZ5cKLaQNVq2VXOWz/sISD9/npaS59y+YjMo1I1rd115v79qnQI4n8rrs96zYTs4XlpgJmUY5p45VUsUbBTXzc/s32XWw/6v1WxyfNxOZTYMGXaHyjt7tt3esd29XbOys5asVC1ZqVK2Fi0Gdrft1p3bduv2bQfvl5dXbCN7Hol1rly+YlevXLNrVz6y6alpa9QaVikFu55/5HKdgR5Co13w/H3WmRcA+vGtmcWRPswZKAD0D/O+Flf1M5qBDwlAT6dVDnPq6KWAKY4OTiGBPM4V/cJhpQsoVBJEsqGpA6jKzQCdd9zJEUCZJkkOf5sDQMcZ6nTa3aQBCQsCbjEN1PcOpyxNfOBgis2M3A6grwIJHGwcVK6R63vxgmraua6EeiqxtItsVQagu5R7lqTOJ8F7QUkwBuUYUoELy7zHvghmmMYSsudtdyjFBADU5vpIJJDoqNWrVqOvO72gPNkNuE2yOxjb6uGO0zo//9p753JdMM9xYEluBHhe6Uob4qziwMJyp4c4FaUXL17w64t/Mf9i8W+1tm1ja8vK5apVKzUrlUPS/sHDB65W8PXXX/tGDyuXe0960ONQc/4eY8JTF/4zm4ACggrGpTlWQi7//EgOkaPomEoY6fNclxj8VOfqe923kLlfd0edZydlkgv4UuChwEJzkwfYDv9M/zz3LAD093tfCgD9/c1/CpIqANV7r0TvQaNTgjtfcKKECL8nGcA6Q5Cebkoyp73NAc8lNVgpB7sXm5MHctPEl6/UWc+MPIi+H6ie7n/QZ2V5uzbtF85Az/tA6XXvB37zd93T9N7uB6zr2ClwrvuvJF3KgNMxNIYUGBMolAfOBaAAntODErlCt6Bqf1KmtUxscS6eiZDb74EwPT8De0dRIr5HymSnYA5/QokqfAwVjuBzffLJpy7j/t//+/9t169dt0qFZ7T6nQLL1J4cBKAfzSeM2S4A9B9vvSwA9OOb2zyIngfM3wagayQ6juIqvZMHrS9aG/gc9gffW/Ld6brD30mkk6hXL1RJuhIjYa/4rJSaBKALUNB73o2zskIaSbvLf5c/vR/gnkq2s59sL3PDOqq+rVqnNCcpaMx8sJ/Y1AAVkv0G0AaE5XjYWhjegAYAE1w34ISS4krua/6kVqVYjXkA1CUGDbnYKT8PX/mZRD/zzH2R3ZfKGaA48ZnkcAWgCwRnviXbyz1J5fI5Fv/ENlR8KluiggXNkexPfu3V73W/uBbmhxharH3mkesmD8CYuSfsz/pPfCr1HdkkFaXDmGTjM4ydmNNZptvbboNUeCBFMM4N+MIxYZoDAFEQz1fml7/peckrACluFNCVFjceBkBP3wHZ0KO+9QWAftSZ+/7PFQD68c2r8iq8x2mP6m6Oai98Rd4FrUfdXAdFvDsh3Q6AXq5UXDp9ZWXJt8XlBd9g9nZKHWvRX7q1ZYvLiza/MG+r66vW2tpytjjvNLkqZ3dvtWxzfdM21jac/bu+um6tzZbttHasvzFgA81BOz1z2mZPzdrJUydtmnX25JRNTk/a2saazS289nPJNrIWADxrXSe/x9okG5XP4WgtFeCs9n8qaNLaz1outjRr38Lrebt985bdv3fP7QdxXKrAlMZcyo8Cnn/yySe+znIe7COf49gCivnKub1X/Py8X4dUYFJGfeTjaLUYguFah8kVsqkgQNLnIjYpL8vxsYMcG5IUX/mZdVpzopyano+0II4xI5OOGijnQzUkJPp78QbrPvcC24ctU5EaY5cd4VmQ4gljko/AfWNTMRb2ArvKHPNMqgCgVq3awOCgnTl92j796CMvSOPY/QP93j5gc2vTtnZattPesTIy7qgVNOtWa9RsBxJSe8fu3rtnd+7etfmFBWeho9r5em7ehoaG/T5dv/6xffH5F3b29DkbHRyxRq3pxSPxX8i19zqiv/nz8b29hz9SAaAffq6KPX+dM1AA6L/O+15c9U84Ax8qgM4UppX7abDJ78UsxXmDWQwwChAr1pxYdEr6KoGjhIMMeJ5tcPRbB2IdPWd0bJwupMaDiX4uk3mbtcnJKU+gIE2KK6Pkgl9jH4nlslWqFQd2F5cWHei9dfuW3bp5yx4+fGSPHj3uVsoreRNJ3j6XLG9Theus8rgaAeI9RnovuauxhjPNNWQ9cjI2r1kktsVqoB/p+Hj08aYKHyB7ZnbGRkdGHVgHhPdERgnWGNKHAdKrohgJeo5FIcDTp8/s7p27duvWba/EfT3/2lqtYBHAFosech1PkuCUnpyettNnTtv1a9fs0qWLNj4x7gmMGhJZ1Wo3Sb9N0LOzYxUAdADyatXnc35+wZ48eexyf998c8MTLyvLyPWFhBab2OK9IgMS/ADotUx+P5hySvbpeXozERSSj70AJfrXpXJZ/A2wirlVAo2ghY0Aho2qWZJGSsSnVdk6r56dPHiiv+t5/qHJl6O/F8f7yQJAP975fNejFQD6u87Y8e6fB6j13isx8uZ63gMu80C2RsXaql7mYmcJPCexQGJHf1eiJm1vwXrJOlsu1/yQB43vIOBcnzlolvJJHu3XPV53gYtr/aUz0PPzkF5/HkDX3KX3nO8FgufnKv952aTULqV2In1m5IulTMMURM/7Ux1YHmz4IaI+WCYd6H3IKc4L9RcVwMWzHP4GX9XuhdY4oWQTIHr4I+1uT0WxSmTzSE7R+/zz3/zW/v4f/puzM9TOJmWspM9e3j7qOf6hdrMA0I93/UuPVgDoxze3qb+6H1j+NgBda4XeQSW0lZhPi3b2W+P0edkzfs6zhNV7W+xsAGYxs1MZXI4vVrQS7QLlBXhqPAJVWQNVWM3nOR7+OV8BUdg/ZfcJQGct4p8ABsmYp9ej+ElzLD9eTHRAbZL7gOl8TxzFOTk/SX2S9MS5xCvqvypgthenRNyp6xXbnPgBAED9czmngCkV9wIaMA/Mp8BzbL6kaMUYFMtavecBSxif7gf3gr9xnQI20oIs5imN6dlPsWned8iDy+rbLuCFIgDsA9fAmDmvihjENuQYzIn8GUm2i3EOcM6G36Pnh2OE6tlIdwM4lyw833OPdK9kowScq2BftlWgk8AuFUDo+lIbnAcE8/Y7H9O969tfAOjvOmOH278A0A83T4fZ67AMdI4lwNVtkxjo7eh/3tnds1K17OSJ9fU129hYs9cLczY3P2ftzq6D6DB+d/d2nJk+vzjv9gZJd95RB39r9S5Iv7fbccB8dXm1uwGoA1TSd/rc6XN27sx5z09RZNMcbLiEO7Lx88sLvu6lRBbOBSAs5jZrmMhCKsRS2xHZLhUyqV0Ex2Os7Mf6JTuk87yem7NbN761B/cfuA1Ru428YqLyXqzHIqkoF8W+/J21ibVMxaSsmayrrP8UeXF8Crw4B//YP3KcDcNEkvdjjIwVkJkNm5e22mBftVVhrRK4jX1BnRL7osIJqYrInukapECjAj4Ac1ozYhOwGXwftibiDMW8Uh/hb4yNfbE1rPdioGtt1zPKvWPDbqovu+ZLhVjcS+wFudJzZ8/ahfPnbfrElDWyloxrG+u2tb3lbQX6KiWrNepWadStXC375n5Ex+zV61f2Yu6VPXz0yOf76bPn9uL5C2s0mnZi6oRdu3rdvvj8d3bh3HmbGJnwwg7B591+51k+mNcl9Lze378CQH9/c1+c+ZcxAwWA/su4T8Uof8Ez8CED6CmgqWA7lYIDJMdpI7FAhWIwtF/4hrOFg6cAPZUFzEtqixH8Juj5Lg9FCj5HTyIcRc7NsUle4Izh+FK5zlcCcJIcqlaUc6bAGseQTSw/egAB/AI237p52ysQV1aiT7jAWxjXyLfDRBdQLSY6jK+UQaFkBnOh5IWzwpytHdcePc/5e3heOJL0d6fnuTPPL5y3c+fOeoVn2r9pu9WyaqVk1UxCPk3QIz/P9ughhQ/0LLzr/Y24V+vrG+4g4xQCoEcCpO1zyRhwmpnLS5cv2uVLl+zylcsO4Pf3I9HX9CT79vaOtQHC92ASBAO9Bnu8Ue/KZ5GM4llhPu/evefVp2Kw5e9H1BVE8gznPgoeSt1kfgrodosYMiZmBB5lL5SQbKwSiioCIVDgugg2cPJx2JGe/e1vf+vPCvMsSag8CKZgQsnNPHiVBlTv8jT/nPctAPT3e3cKAP3Hnf/8833Q2VJglX1USJOy37TWpImbFMjmexI3SgIokS5mlvqvSq5OQEAKpoS9QnGkui/7PF2TZGcOM4P569vvs91ryezVhwKgp+t5Old5AFxzq/uipEQKSuQ/kybuv1tYF8V8Yft7LA2B5gIJUtZ5Ct6nzxalDH0hSRDPxRtAeqqOIwn3+F3c5wDSxabZam3a1tZmFzyXP4JdlGxuX7fwr+yskytXrtqnn/7G/q/f/71dvnwlk28PZkj6LKVAeZ5pfth38fue5wJAP8zbfrR9CgD9aPO236fS92C/v78NQBcwKkDwbfvrHeS8Ag4UJ4Rs7kaX2aY+5wJqQ8Z02UFyscBTMIVjEjPw7rGGsE4Qa+FfU/hLLKbzEz9yXMYthQrGji3EDoqdLHBaIDqfV8wmUFSMZ62xSrSncaVAXR2P8UnNi7iQRDvjJA5hXrDBxCcUiZM4J1HP9acStoozGRvAr5TPFGMK+CbG0HGJK5nDtP+37D7ABTZfoLsAG45HcZKAGwEogBu0U2MuGS/Xlp5LfkjelqXguuZI9kT76jnSWs/5uYcC0DmGeu4CwBCjcr2cn/vDdTJ3xJiKy1UIKPUBAVUC4JlDsQ85D2ASfYFhTHJcxeacS9cgGeU8AKhnQkAXX1Ob3Ivdy12w7vje6jePVADoP87MFgD68c5rfr3YLxZQzPPGmbu9zwHR6bvX55LY260t3168emEvXj23nfZ2dJiG8FLqOPN8YWneFhYXnOErMBrJbcDUgf4Bq1VqZnt9trK0YssLKzb/esGWF5asVqlbvdqwS+cv2cXz0WKQba+vba3dLVtZX3WAniJSqWnwlTVWLUhQUqEYifWJa2WtY53GBrEOa83huOSEHIw9d64rx64e6GleE9vx6uVLu/nNDQfQWZs5nnx+rauy22opqZwTaz4b1896J19chUCs/Ywf26zWi7LJAvz5LGvk9jY5vJ1uyy/lYtWqUC1FZKc4B/dAtk/KKFynWnmwr9qSMD7WVf6u9i5ca2wrvskukI8L1avwO6S+wmf5x3Fl76QYqvumOZMsO3nEtIVMKuvO+BkXtp1+77/9/HO7QBvPEydsYKA/er5TJLCx6jLtzf6GNQaaVh/ot3p/s0sR76PYuK9sG9ubtrG9YV9/c8P++re/2f37D+zx4ydOshofGbMrl6/aF7/9nT+H0xMnbLB/yAH0UsJAz4Q6Q8L9feq3J/Gl7vGNGzfsz3/+s/s3et//x//8w/EuLMXRihn4Bc1AAaD/gm5WMdRf5gx8CAD6fg6yAAElV+RUK1HCzzgpGFycTyogcehUFSjpc7HllNRIEzfpMdNEzrs/CVlpn2TckSPN2FQcC4cSx4wEhGSLJHuOY0eQrSBeY5J8nhILqva/76DzPb9WrlHJA84DgA642253bK/dYwMq2BDrS/NN7x0kVhXQ+9/LUbUfDJJge+FA0td9cnLCZmdnvM/T+XPn7dTMKU/24BDyT0kC+pECnrMp0SNwG0f+xYtXngx6cP9hJkn/2rY2t2yXYgASWRlQ3d5t+4zyO3qlkjinPxWAPSD+Rx9fd0n3yYlxZ6Mr0d/pahUFIOCJuUyykQBiaWnZnxeSKki5MxYSSfS60vOFQ835mU82zQnfoxCQghRizcQ9iErdkKqvObA/OBiJK7HWVRgiNok+z/6Sqsfp5hkhUFIwEwB+IoebsdrTZGWarEv3ffdn+uf5iTyoobnT+50mgvld0QP9eO9jAaAf73zKHqVf0+TQ9wERqd3cLwGtz/JV4KeUWfjKhv0kCRLrXwAXqsYXM0usX135d4HcUD7J29YUPE/B1YNmML+Opfvt5yP475K13s//C5dw389PSedBc5/OtWyT1sK0YCIPkutngcX7Acph+9tvbAIGUhZ46pt959mAXfhGX/NQouk24kvsmJI5vaSOChIDXI8CgV23uz3AoZT1Eh5xG5u2Rxkfn7Dz5y/YpUuX7fq1j2x29rTbZT6fXm/6TKbzrmvZD/h517e/ANDfdcYOv38BoB9+rt6250EgRfpef98xUj8sv0bt97f0PdTaIoawGF345WwURBP/kGxVb25iv7yEegpG8j3+MklsEu1ioKH2BDgqX1ygPH63inH4LPZQ52U82Er+pUC7CpfSwjKtIxxDa6h+p6+KU3Q8xkdsCBuPpD1J9+gfW/O4g3MrWU98y5g1f2rdwtjVo5trlHoV16WiYI4lZh/zCAgilRl+VjwiKXNJmHM8xifpXUnuqn8s/gOxFDEVAAb3RgXVKfte15vapNRv2c9H0BrMNajPLNfG9eocasGm8YoxyDgYo1jyAtAFgOg+6FmRTDzXCkgvyXv9zH1RkUdPze27fk8+RktzGen7lLLPpUqQL+J623v7Ln8vAPR3ma3D71sA6Iefq3fdM10T+F5FMWIz8zupcfQ3+61erVtnp22d3Y4zetkij7VjC0sLDpQHA73tADr/La8u2ev5OWf5vpp7ZSsrq75O4i8ODw3a4MCQDfYPOlC+09p1+fbF14u2tLBs7excsydP2+lTp7v5PauYtW3Xdjuw3He7eSgHTrO8ZSrhzjrMesQ/9QSXjdIar/UXG0FOSOswn1HuTcVBTi56/sLu3r7tTGXyIMydWN5av2R72Z/PCtSW/aCIik3+tcav4inAbewj6yzrHGOVegfjw45tb3PN2x5XYmdUbKQ1T+u2+o1zT9kHQB57olaHrPmsyazDsnc6h2IWfAQVfnO+58+f+cYxe3FR5EaVh2NeGIvsp4oU8BM4vgrllMtUTlkFZ5Jyl4IL84Bt4n6p6AEiDONGyVIs9Z3dHdtobXqPc9oGVGh/2d+wWrMRDPRK5C15DpF439ze8lal//uPf7Tnz1/Y4sKS8cyfmDxhly9etk8+/tTOzJyx8aFRa9aarkDa16HnecDoXSn3AkB/12Wo2L+YgZ98BgoA/Sef8uKEv7YZ+FAA9DSBc1CSOE1EqOIw7b+Gw6REA1XnVHbimOKIpcnllK2QT+SITXCU50jMqb4SQCqOe7tbVcp5YAbg/OKg0WsI5wrnFMdNTpmS4apcV/WjekM9efLUHj545AkLNpw2rg/GeSRKyg5mSL6915dWCexeH9qQa5fEO44a3/fAlkh+tB0AHhsbt3PnztiVq1dchgipqrHRMXfy+BdOJn1II/ldBUiuAKBXfVySY2TMsM4fP3psjx49cdb5dguWe48hT9VlOws0mDcltjY3N5xlXq9XbWR0yD777FOXOj9zFunzWR8H1+ss+nL0XPItKwhgnrkH7INTTt/1P/3pTy7n/vjxI08oCZHxat72nvfR8grQDFyKJH6l2x9QjriSMbDnBwd71bEhpTjiTrMqipXIUbsBVcvKUVe/Jklc/e53v7Pf//737swrSZj2yfo+kO0oz/HP+TMFgP5+704BoB/v/Kcgc6xf0UIj3b7vjLJr+cIZJan1e5LjYtWR9JDdpKBJfdyUTNE6JIBUY0nZCyk4v7tD64uwL/mE137Xt9/1HLZQYL/PdgumPgAAXUl1JcXy95Xf5wsN9Azki4lSWyHmZJr4l+1SIklgR8owlw1NgXMxXcSm05hSRiH1bi4TmCWqdK64nmh1o39vAOgkd/yAwSJVcgvmiJRalFAcGUFqcdxGRuhDO9wFnUZHx2xmZtYBqZPTMzY6Op4BH+Gr6D1Ln820IO443/ACQD/O2XzzWAWAfnxzexCA/kN9y25Ra2bXUjUqvYe84/jjKnpWP1WYbZJuJX5QIVf63so2KRmvRo/aLAAAIABJREFUIlQB52K3CRhAThVwQD63AHTJtgooUP9xsd9JyocSljlIIFC6F/v02ktoLIrlxLjTesx1iPHH/LCuMSYS9pKNJW5gTPj8rE2ME/AcpjdzomMDPki9imsUi13sP4FO2H+B5mL0SQJfTGyt0WmRFWMWE12yvoyTjf2JSxkbsTbjUx9Z2RIBG7JN+bmQfdG5FePnfQndZ91fKdHpcwJAJBvM31WQIVlfxdgqJpStVa94gHKuEYYnsTkgOtfJvHJcng2B7zqW3kDF6bq+NC4UMJYWraWFFqmdLgD041vTfqojFQD6jzPTqU3SOqL2ES63vrrq+R1nIo+M+ns6Mjxse9t73gu9VCm5jDu+JDHCxuaarW+sBnhe4v9tB7fpi/7q1Qt7/uK5PX3+1Fno9DonbzTYRNFi2MZHJ2x4aMRqkFQ6JVuaX7blhWVbXV6z9ZV1mxybssmxyS47vNqoWF+1z2rNmpNPlCdjDaYYDLtCjpLYK9QX17sxX35t0+yq/Qh+LWsTgCx2Q9Lq2FCAcuaGDeD80f0HtrS46IdgjcIuirTDeZSL4nNsWou0njGn2EzJyrM/9oK8KvaDewDYzf7YCfZnHeUr6yqAfauFEsh2d1xiieucjI11T8x15XY5Nufh2FqbAaK5fu0rdcb0+dBx+fxtWl/euunXpv7lEW+kLRatC56z9l+/ft2JKxQCcG7GwOflG+TtCGQmqQlQ8MeYuDfI4f/mN7/xZ4KfORb9zsmTkmyFwLS9s207ezv+fBIwVRt1qzZqDqKjmunPcLlsLWT6d1qer/xf/+s/nQS0s7Nr46PjNjszaxfPXbSrl686+3yg3m/VUtX2ICB1zMp9ZStTPOyxY2/7cd7awx1V/kvBQD/cfBV7/fpmoADQf333vLjin3gGPiQAPQXH9gPRPa+aSIziyODc4JRKxkj9zsReIKjHucEBIthXdaCSvXLWfghw3rvlkRyWXHp7LwD0XQeXd73vjfqpXYVhfOGCnToVbAE5rko06FrlyOoc9PGeezXnSRTA6KdZ76H1tXWj9zfMcxfuyZjSfJWz2EtWBNgB0CxWOvOhxLaS5SStYXyrH9CFC+ddNh0WOr/DiY19d9yZY+x8pgLzvFyxCkB4Gxn4tr188dJevHxpd27fcel0WOhcB8B/Xx99iqJfOfcHED5lbxAg0E+d8zCnAP31RtVBcxIe9EO/cPG8g+OjIyOUXLozyv7urLqH3meNesP6BwbcmeQcPCskfphHpPEJagg8APXDqaeStO7XEv3ykMCCxdZz9nFQuW7uOcC65BPpc8+9xgmHoc+xJMdPwKEghGCCgEoy8syn+heqByFFAl988YUHDgQzSq6pZyP3UlL8eZn+fGHKT7w8HfvpCgD92Kf0nQ5YAOjvNF1v3TkFnD2sz4AGrf8HARjpe50CCkrcKkmswh+1NGG9Ya3J95dVD9AUkNfg84B+HhTf2zO3Oxr/QUD62yZjv2s9CNjpHitjoPc0YLzjxi/2337KJul8HlRckd9H4IDkfZWUU4Jez4lsfVo0kYLlSnTIHitRpfO9AZpnPc19jG4YSeCkd6b3jPQSWOEzvfEMWwDs+h0FfCT+BOSEnGTVE6djYyHNHEo4A0bPQwrYxicmbGxk3JOfzeaAtxlIwYn8O1MA6L+8V6YA0I/3nu231h4WQE/Xn3RUWj883sjWB8VcKuqSlLiKn0nMi9km9jc+c3osFe8IrA6VrKYn7dOe38QprBve09bXjZonssUWU7yoFlvqqYq9BNwQmM94iAHUmkvrKl81LoHi+TnbD0B3hSuPjXZ9TKxdGjc+vljfjJ9xS4EM0IWYlmNyHR7zjI52+5UL8OAeqDcutp2xc03yAxQ3i5nIeATqpkVcHEfMQMbEJiYk8838c/8khS8WuoAV+QSam3wBsPwU7ae/87Ni8tRHSu1aGgsIQGdMkuLn+cL/EeNR863r5Lp4XjTfgFIUIHjhVcbiF8NRtkPHSONTjpeX1NczIXsZ8SRxeTgnaZGCPpte+/G+2XG0goH+Y8yqWQGgH9+8pu9V2lqR95h1RuAzX/mZNUDv7+nZ0zY1OWWtjZbtbm1bBVZvrWqNZt3q/Q3rAJzbnnX6gn0OE53/5uZf2eNnj+3JU7YntrC46LkaFAjJFdWrNRscGLahgSEbaA46u3dna9d2tnZsY3XTNtc2rVnrt2a9aeNj4YvSA70xWLf+wX4bHBrwCWKtx+4oJ0nhEQCiCmzEDtd6IB9deSOtHfi92AqpquhzUhdh7WVuAM6X5hedjJJKnvO9AHEVTaegM9+rqIo1kvMJPGasyl+xH+sbf8MGYRcEnjM+XYd6oCsW5d6lG8fDDrBuc6zIAYZaCp9hTefYgNooTrJOs6+K2Ng/H89o/N9887V9/fVXXeWa8Bt6sYXibew+Y+cctOvgK/PEOYiZmVOdU0+7gHRysdhlFeNRdAXQz1g5FnNBFETuknwk5yxXK9bu7Nn65rqtrq/Z0sqSf6XgowyLf3zERsZGIpbt67Pl1RVbXln2fCUEJA4IWefU9Ck7d+acnZ09a2dnztrY0KgXeZSt5AQg9qugmNkX0vW+eXLh+N7ZoxypANCPMmvFZ35NM1AA6L+mu11c63uZgQ8FQFfALIcmDTbzEyvAUDI/ODdiJyhglazOzZs3jf4qJEBwhHC2VLHJOXCCCLT5XNrf7mg3M9jXSphwTLENWq0tD5qbzX4Hn3HQ6B/ONjM7404WDpsSUboeJYi6/UC3thzgffr0iTOoHz4MlsarV3O2vERfQBIhsKSrVgP8dVZ6OJhidO112i7dDrs6egLRx5a+3iR1AghnI3ENswuHNXo7nfe+50i547Tzb2Nj3R3dAMLNnd1GvZ45bX1eybuyuupy7YwX54+Nsa6urjlw3mj0O1BdrVQd2KZfEv+iD3oA4c5qr1asXAHoB63pWLUWTPBr167Y1WtX7ZL3DL/osu84p7u7277hrNbqtW4CHRCcY+Ngivny5Zdf2bff3rC7d+97MigKF0JSPapQl2xpcTnzPOMZ4p4EgN7xql6ccJIv3FvmDIecOQRc1z3gvnJOElo8owRT3D++KiHEcTmv7gPHu3z5sqsWAKZT0cp5uHYlI7kH/FMCKS00SZOXR3uufz6fSpNm+60Zen8ENBUS7sd77woA/XjnMz3auwAY+edcn1VCJAp+VtzusSlhIdlWbB6JGRIXAs1TVrlswn5s5xRM5bOlPsDJil/KQeD5QUD4YQGadJ7ynxFg7uf+QCTclRDSV11/ylxLwWvZF/ZLWZ7p/qlNEBCQytqmIHoqvZuOJQ+Upc9JOp4Oyi/YbQfOej3PydyoB6GOizx7Vy2mDegerVvENKenOcVo2DwSaWGTy25v8ZsEGlGohj9Tp1CuH8Zg08qlaibfXgDoP97K9X6OXADo72fe91vL5at6bjZpsJn6a1GkG/KsIa/63H1gtd9Sn2/JyeZZvlovtFYIxFafcxL9gCls+N5im/P7VPUJn1DnVSsTEt4ku6UIxj6AHexHMTZfsaHY1FRqV2AtY9M5tHama29awKQYVftxHRyH9U7sNcaD308yHhADu40dB9CH5S12On/nOlUYIDljgU185VoEoKtwTu1ZGLPukcBp2Q+t9QJ2BdgQ21C4zM+Mg+vQfBHHMFeMkd8JBMPf4L5rTvJyuHpuVDCe2hz5FWlxeWoXFSOLjSiwWyBKWnjBsbAfbHpOxDhX79uUPakCCcaOb6W4IrWxKbNcc5YC6Cr2SPdLn408A30/n0h5kR/yxhcA+g+ZvYM/WwDoxzevKvrJg6nk7lj7UOAgnyeyA+8Ua9G5s+RIrjgbd31lzUFtcj6weMcmxmxsYtQa/Q2r99etA4AaAuv+3/NXz+zeo7v24NEDe/T4oS2vrBgiSeTCtlvbtre75z3Qm/V+Gx+ZsJHBUWtUm1Yv1x1EZ2vvZKz3rK3e8NiQjY4P29AIaoRDttve7baTUM9wwHPWBhXy4MtKbZH1UXaCtdsB8UyeXGuQiBbknlj7WJ9Y81h3sa/b5IT2OjbYP+C+MzYRP5rPyV6oWFZqHWqByfrNltomPpPaYMbHueWb03KQ82ATWF8VT0RryWhpwu/Ir7FhVymaC9JKMPCVg+X6ORefEbjN8cmBYX8U70jmXk+gcq/6/Zdf/s3++te/dNUfUdQMexI5Tq3XeQAdm8B1cDz8AO6B7KNsrNqhkWP+9ttv3UZzLeTqILzAQD9/8aKf5+Wrl7a1FS0i3cbVa7bbadvi8qK9nHtl9x/et6dIzdNGs1q2kzOnbHrmZIDunT178YrWly+67dVGh0dtemran/tLFy7ZzIkZOzE6ZQP1Zsi1d8w67Y7j5JWsePg7mPl7BNELAP341sziSB/mDBQA+od5X4ur+hnNwIcAoKeJd1WdS2ZdU50mYuRY4Wzj2Ihdzs8KRiVjRFKGTTI7Ag5SaVKcOv4pyXHU2xts7pDf5Z+cBCWrlSSQZN/Jk/REP2dnz53tysWl4LsCb1W4p061JJRwQLk+AopnT587S3qX/k99JavVGg5KK3HVTZDv7WZM+egpGuOKClmChgheau4YM8ZIMIRzPHVi0p1mxqRqVABuJQTkmCMftNPatlcvo9r03j2qNO/b82fP7dnzF9baQp5114Hseq3hSW6cbMBofq9CB75ub7d8vLDOKpWQPiLJ3vbeUmZnz57xQoRr1676RtVvsx92RJ9BwKevO2x7QH7mgJ5AgOOcm+vnGYKFDjP+xo2b7tQLXIpnomww/Clc6MuqOXuMtegsRDJJFaxI9JPYIiBiHoPZH6wD/kkGC4eY5xIHnPMrmFFCSAk5jk2yB4ecAIL+6BQ0kOjhXrA/94LjS15yv/fmKGDVUd+FH+tzBYD+Y83s4Y5bAOiHm6ej7pWCE9/3vqa2hXdfYIOYBCSc1EuWxLt6narPqQq0ZJP2G2/+/Eo4pAlpB9AJ0PsCQE9teR5MP8w53jZv35mThIH+IQDo6fWnCR7dpzzIIT9JSTX2U3I/bwN031LWuRiAKXieP6+eyfRrvthC54+vJG/2bK+9a2QiEzztDaZ5nEeJrD0HzaNxX6i/iGmDSo8Yotj5YM8AlNfd/glEJ1naZ6GsU4GFweYAukD0QsL9be/XL+nvBYD+09+tgwqhtLak61AaAwkYwT4pdpE8uphbknZVEZiOmS8UEnBOHEXiW0pNYnDzlbVDct6sh+q/qrhQBWUqKhZjDL8df5tzkyAnKa42J4AL2FKugQS9YjXFjQLEZVs1bsUKWjNlF/PFBdoPgAOwAECXmILrkwS7WnZJjUPS9Cqk1dwxl8QXAicEqqTAeQpIv7l+92LY9B6KxQg7W/LmxCWAJYydOdZccW+ZO8ajggn1RpdaQE/BrAdMaw70vKTAcd4OKVegz6TqW/xNIIpiU8ndM2fEttgUrkOtsrgW5pXnSoXnKeOcYyq/oK+at/Se5u2n3tL9bGb+eL14vIdu6Nj5d+td3/4CQH/XGTvc/gWAfrh5Osxe8kcFNLIOsGaxngio5Ctrm9YTV8Q4ecrb9kyMT9gOuaVWMJor1aqdODlpU9NTNj417lupGgqFWzubtrG9Yc/nntmDxw/sybMn9uz5M1vfWO+qFJLD8sKZvZIDkUPNIRvqH7bh/mEb7B+yal/V5bJ3W23b3SYOaznoXq6VrFIvWaPZcAl3pLpl+7A9jJ11SwA0NkcAuoqy8sXQAp7V+o91SuA5vrDycSoKQzlxdHjYpqdOeA6PeZJdlG0SSK9zAWoD8DPf2Dt+z/ojxRPuoQrIWI8Ys3xz8l6spcpJKddarVLwWuvefq6DOYBNTe5SPcs5T16hhHFix1mzuQbyXxRMkOfi/GLnyzaoAEsFAQDof/vbX7/DQFecqvVdLHrGT56N4jW17pCKSd7OpGqn5Az5x/nxJRgn84ISFsqg8wvznvcjRiF/uba5YUvLS/bsZbQNuP/ogbcQcAC9UrHJ6UmbODFpOwDo7V1noK8sLzvr3MH+Eydt9tSMnZ05Y2dnz9kkLQYag17o4RlJwqi9IJqT7+S/bl9P0dALAP0wS1KxTzED72UGCgD9vUx7cdJf0wx8KAB6GqjzfZo0kbOTTy7j3OEoqe8PX+VAKfkiBh6Oofq0USFPsI/zxT8lQH5ogOry5ZVKVK5ub79R2a9KdlX84yiSkDh3PsBpOW3qUSRnLV/JLgdTiQmu5f79e3b3zl27feeOvXw5Z+vryE91rF6ru+OquZSzCAOdSsze9QZzHoCZ38M6J5EAME0ih6Q1IP/oKIBw3ecsJAhxrgN8TyXsOnsd24D1sLzi/dphnsf2wNZWuV8A0SVPbgNO4+B1On3W3uvYXrvjIHo5A4M5OH3PSbQzv4DiLu9qEazAXhsdo8/4qF29esW32dMzNnN6xgYdSA+HlWNstVq2tdXyCk0CKxI4/c0BDwhIONFf/saNbx1IF+OEsUSQEXNTqdSsUq51q4NDKr9ks7PR254NcJvAIpIhzCs93ntzxLxz/wgcCCb+9re/2TfffNOVzdJ9SVUIeK6lBMCzQp8m7g2/U6+mFDjJA80fAniergNpkYqSbCoU0c/sUzDQj9caFgD68c7nUY6mhKrULEiYSLZPbHMlW8RawNbJJimhLHaY3qs8eyqf6E/Hmia2aRliFuBk/jP5pLeOkV+P8sDMfutV/nf87ALhALZZ//VfOgM9nb88YJ1P4KQ2Nw+ghx+CnQ8VnBQoV2GWQPNUvUegRN4XOsh+pL+P70OyHQl3trieGEfKMud7Z5pnLQv4rNv3Cq1QgqVB8Z7AmrB95+3ixQtdmUfZOzF46DMZKjqcr+OyhfUakr4A7uFrpCBW+rzqncg/434taQXAO76wXLeKWf793//d/uM//sN9JXwPjvv//L//8Y5HLHbXDBQA+k/7LBwEnqdrVv49UpwiNRT18iY5T9KZryTTSUan9ifWh1g/tBYJsJbak/qGA4aS7AYckAKT4kkBsYoDBaBjF/leaxLJeRLfrDMkvjkH55P8OYCNlKL4nutRgbPkbdM4i+Pm19C0yIDxpZLdXKfWSM4tmXQAfQB1reHYeq6Ja1aLKPx/scy5LgoU1KoFv0CgOZ8VIKLza8xaC1NQPQWzAV/F3GZMAPvqxSvwh2vm/JorSRRrzplLgT5qQ5V/gjUHKngQaJ0vokhjgXQdl71LVXL03EiCPtTULjgQw/3m2WE8XJ+K1GUv1TpAtjYFvFUQrWctLTCU3djPruT/lj9m+tyk71Z6r47y5hcA+lFm7e2fKQD0t8/RYffQ887+PO+sJ9gHQPM///nPzvQlj8fveW94Z7X+9Df7rVFvWgUFxj56n5vnmU7OTNvJ2ZN25vwZO3P+tNWaVQfRVzZWbWFlwV7M0f/8mb2ce2lz8689r4T/SW4HIghS7rutXdvb7ThgXq/UbXxk3MaGx21saMxGB0f9b/Rdh8CyurJiqxuxmUUvdsmrKw5jHUxbR/A9+UDZHa6dfdkkfS7pd7X80xqunKcY3vLrR4aG7dzZs3b+7Dlf71izRbCQz6/5FvMbG8emdiqyNypaY38B6Mw/eULWUABn7CdrrJjq3CPysyhBOZmnGoQVxahqnyhbLHsqAolAe8nIcx5UYrDV5EmxuymALqCfz6tdyVdffWmA6Ngg5pF9guQUT6T8E77nWcIWMFfk1rAP2FjZwTeLDvbsyZPHXmigc6lPO4VvbNxj/u20KSLbtr5ynxN71jc37C7FAw/u272H9+3h44f2/OVzm1t4bX3lspWrZRsYGbKB4UEHz3fQwHejAVnorF26eMnOzJ5xtYVTk6fs1MS0DTYGrEaxcF/J85tE5KWOc9GtD4k2apPptUa+lhwqbS4LAP2wy1KxXzEDP/kMFAD6Tz7lxQl/bTPwoQHoSjykAXPqVKcJUBwuOZgkYHDE8skW9T+D6QuILqaxZHk4tqoZcaaUQD7KcxQOX9klyBmXnDV+zznSqnjOxe9mZk7Z6TOn7crly94TfWpy0sYnxrs9+xSUAwBzXDmVyIIzRwH8PvGgAuD3yZNn9npu0UF0gGmCgJiTuCJ3gPcCQFfSRsx5JQmmp094n3OcNRxjxjh9ctoaVE96IjwKBPg+TeK7s7gT1z7/6rXNvXzVBc+fPkWu8bnLpgO6k9SGeY7IEIA7rHl6pUPW1j2MhHd2J7K+RQQkXlpJLytnoiO9H73amcczZ2bt8tXLdvnKJZs6MWETE2N+vZtbG5mkVCS2Yh6RYW/4PDHu5eUVHy9MeQI25nRtLfro6R/jrlWj9zufgTnPhsMNqA2AzpzJuY8iA5KAERAKHOB7nk2e2T/96U/217/+1Z189fXS+RwkyvrIEmBFYUMk+5CKAkwnsOD3BF96b/QZOf9HeZ5/jp/RdRUA+vu5OwWAfrzznn+e06Nr7c8z21QIxTorSXbJ/Kl/rHqdSg5Xx+qtrWE/9C8FL9KirRTE1dqSfvXCsDZqKz37kn5mPwA9D7qm9j29/v0A83Rd7I79AwXQ02tVIn4/xlp+nrTm6zlJZdqlVHAQ41yAVZqsf1sxw5vAWhTjlbCxPF9dYChk2pW4C4Asep1HwixseJUt64UYgMd0F0yiPcvlS5ec1aPiNIByWruQ/KKsrkWhCMV99K8sV713JT3QQ20m2tmkNlXPXh6cSK+pANCPd807rqMVAPpxzeTbj/N94HlqQ2Q7WGdU2CUQRACAJL6xVdgpAbz5dzMtGBJrmaQ0QDmApyTFBcaKCS1JcbGuBd4TK0nWW+xkqXF0++ieJoY448cmSc8Y2Ac7K8Y8XwEBUpUqgQOsS3l7loKgaYHSfgA65yI2US93FQbo+IohGJ96u3PdjC9VneHapTYj0EbtWphnnXs/EFj3U/MvIEcy88w341I/dPVrJ+bhHNxTKb4BpqtAgvGo+EES+ymzkXFxXzif/Bieo4N8FsWzimNlW7R/Ol7GLMCfWI1NEv88U8oBpIUMAuEVL+repm9Lem/zvovGIfuR93tSYEbFYCkDPe9HHQTGv/3tjT0KAP2wM/Vu+xUA+rvN12H2ls9KEQ6ALrLt5EiiXWEwuL1dICSI/v4Abdv4nn3WrDU8t+RxU2fPTsxM2/SpEw6eA6KX6yWzSsdW11dtYXXRFlcWbWl50ZZXl211bdV2dnecwOHvp5VCzn2n7ZvtUipcttHBMQfPp8ZP2OTopJXoOt0p29rqqhczLyy99m17d9sgrGB31GqS47J2kyfC1pC/AahVIZbWjbTAlXWQNVU2lO+1nssmCECXDYaNf+XiJW9tSF6K9U6+r/qOa41hHjm/GOg6l/qhc89UXMQ6yz/Oy7qaAuhqLcjfuF58ABjotVq9m5uS4gz5NTbsM7ZBwHxqfzinVKawM+S9mDPsD/Y5Lf5N10sVkN++fctu3brp868WIqhYar3lnGkrM54pbBMFbADofK/WIDo+94JjcQ7sm9ZlbArj495iv5Wf5qmsVCvWV4mijpev5+zPf/2LffPtDQfPn7545s/ixtamlWhTWa1YpV61cq0SxeF9ZmPj4zYxPm5Xrl61j65/ZDPTMzY9fsJ7no8OjFi9UvO+58Dn6ebgeYRZHqR7fFcumQGiFwD6YZaiYp9iBt7LDBQA+nuZ9uKkv6YZ+LUA6CmwnSZacKAcsJ2f9ySCEsTqGa5+Nfwdh+fWrVvO9sVBJAmCEyq2lhypoz4/cmSd7ZwA6ATy6hku54u/cx0wp3GeT1O1ePq0M71Pn571JBGbnLNIYkQPHcarPtk4nlzb06f06ntgDx88tgcPn9j83IK1tndsdyfk2tH0cbC3VMoA9JAzDyCf/ntVl0rCKY1q0gtdNgZjpI8TDpccb8m2h5xq9Gvi2nC4lxaX7PHDR/b44eMskfLMFhaWfKtVa16NihQR1cLtNpLtJNbbtrsTKEwkKqI6FHAfGXRkWakM5rww1/r6OlarM+5KNqaWjYwO28jIkH308Uf28acf2blzZ+zM2dNZALPmPiSJdJL1gPP8c7Z7uWLNRtPPyRhx8AnWeE4iATTXfSRSAD2SXYyh3pVtEiucD5BIYk4A+LmPzBHPiBxyrpMA47/+67+8uprAkMSRkjjqAaskl9gZME5w7JFy/81vfhO9ls7Tm34yZMuy/lFpouyoz/TP7XMFgP5+70gBoB/f/OcLw5Rg1TMuwFEsOiWyVXVPgoJkPuuVpNv5HZsKx9Lks9YgsbTERkvPq7VHgHv6vinpkLKxAmDAlrSjyj0r9jkosZxPMuvnFOA/aJ/9EtHs6wX2HwgD3a8nm8P0euVbpIl23Vt9JmUP8jsll+QT5cFzJdrYNz3X9yX+dW9SQO273+9ZpVy2WqXqORox0FWgqIIQHhgKy4JBU3F5Q2w9dg+/Qr3PxbYEQL9y5bL7KfydIkCSnQHYlxw439wkUbZtbfpW1uo2Pj5lw0MjoRzj7VgiMZov7EjnUvOpfVKQ6V3f/oKB/q4zdvj9CwD98HP1Q/fcD0DP/453SMA5vi/xFbYpBZ4Bz4lX1EucYwgclpy61ji1gyKBriQ6yWn1fiVJrbVAaipSJSPWU+sSMcQ4p+yEAGStiWJGAwbgS+NfK0nPWkMCnmMSNwLicB0cF7vLP9YIgcFpfJra+HR9VlyX3zctXmOM6nVOXJZu+r32F+Csti2ssXyer5pXsfo1v1rXZPO17uXHJr9Dsadk89VaijkD1ODeMFecj3Fw76UyINY+95Gxi/2te6tzquiBeea5Yd6JU/X3dMwRv0ULEPlKXAvPDfG2JP1DRe2cgyJiofNVwDmfD0W1UEpJ76XY6wKeVDitwovUb5GNVjHWfoB53s7KHqX3JO8H6hza96jvcgGgH3Xmvv9zBYB+/PMqRQ0IL+RhYJ6TuyNHwnPMP7GQFdesr224dPvgwKD1N/qttbPj/uHkiQnfpmenfeuU92x3b9vWW+u2urlmrZ1KC5rPAAAgAElEQVQt22lv2/Yu+4dkO6QLfMoa6kWlioPzHUgerbZZ22ywgZT7kJ0Yn7ap8SmrVxq+tVpb1trccvB8fnHONlubtr3T8phMPc9Zn1DxgADBusRaxFolW6E1Lb8mYHPYUna42k8yHwLQZZcnJybt6iUA9EvOqsaP1vql+FDnxI6yHqovOes19g5CB3aTf4xHsaPysazljB9SB/ko7ADXwrEiV7jbbaGkNVPjF9tdLHddt8bIz9xbbITUZtRug7Uc+5zmxrSOc171cn/69ImxKdaFeBSEJvJ2PVKTesdzDPkanCNVBpCdURGeZOK5l2zMMQA688R1b2yEOipFwSOjo7bXZ7aytmp3H9yz//j//z/761df2ouXz21hecn6KiXvfU5vdMB2l27f2/Wfq42aXbl8xa7SovLqNbt65apNjiDZPmJNCD20qEJ1IQeei4HuALpvGZJeAOjHv2AVRyxm4JhnoADQj3lCi8MVM5CfgV8TgJ4mbBSkCrglYO8B6C0HRSWVSQ8inDTYxDhW6vFDkE4ShL9JJil1SL//aYtq1zf/BdMbMDiOE3JBctjYH0YyzhVJBv4OkDwwQB/PUU8YX712xR3riYlxdxpJKJOUSAERrp3f4aSqnzbXDtD78OEju/ntHWeiI6FO326CAkB0JN2RLndHtd2OY25v+/kH+vttcipkAS9fvuRS6JPIIo6MeDICoJqggs+4JHknHGqcUC4acJ8+4QuLCzb3as4l5R/cu2/zr2FGLNjG+qatr28645trBkRnPKgT7WTguasP4ARmLA6cXmaYc9DHPBLwVL92rK9EX6aQdN9qbXrgwn3u7697EQLS+FeuXvL5rDcYI0x1ervTry9jiezBxodFD1Nt0B396Hu4aHfu3HFG/9279/x56fXTQ3I+5HHZItnf8Hv2ySefek97nHwlzgNARz42AHQUAWDy+zWVANA37D//8w/OQo8+xYvd5L6SNwqkBKRxPAIeElcELdeuXXMQnSCG+0dQo2RXPhn2S19BCwD9/d7BAkA/vvnPA+g6Mu0ipPJB8ppAXcA4KhlrayHLSmJDrSacudWi/17LAUTARdgX5RJrJAVDJetjDfJjY592s2KkkMgNWwaHF9lcRz0joZMNyvfIwMdgZ3Dc+Orj3c321WfSz2eAcHfmvPg9KuD5GsXxeyExp79pZxjDfJ/7THoXANCVTH9XCfee6HjY897PR7nPmq3v++z3l/2n4LXL79ETjzYhmeIM9/K7wDm2KFqMhF0K+y4bpYQUyUQK6vz3GRvBJf36+jJZw6z3rea8exm6t/pFXKf/3+83lRPxG/UxB0CvVqJgD7XAeP6khhN+UmywQaTMUvHkkYAoivbExCQpd/kyAPoVbyWD/cOnobck7wrXBPucd2Vne8f2OubM8xNTJ210dMLVZoKFHu9CHvTfD0BXAq8A0I/yLvz4nykA9B9/jrtvfG4Nz4PnUgIDJCAWATwVCzllnEvWFXslwFHMO8lmqziYd1yAK+uAgHP8W8CT8KFLbjukfMX7L8Y7MaHspph08odVWK2CZoGmJMIBd8Wqljww18uxAHAECgMw4LMLfFVhWR4Ud/O1TxuI1P5rH4FBSvir+Jr1j+tnfPj4AtMFblMswHgEoHNsFTYLGOZ3eSA6BaA1bhUX6GexwvV7FTgxBu4F8Q5AEEUHzBf7qd+vngOAGeZOSgLEKsQvKgRQ4a+k29VyTa3WGLvY2WF2MhuUK9jjmpkrxiHGOWNjA+Bn45zso3WduZaiGsfWs5AWCuqcqYqKmJj5ec3bZ42d4x0EoAscP6iQS8D+D7FFBYD+46yXBYB+fPOq9WhuLgpwbt66aV9/9ZWrAmJPWA/8XSiXPQfmhVMuK74XuamdtjXqDatV6u4b4vPS93yC7cSEjZ8Yt+12yzZ3NmyztWEbrQ3b60NmPfqid2zPdomPKMxEKRFwEiVEZ/L2OXgOVDnQGLTB5pBLuY8Pjzt4Xqs0rO0+9o5tbq371trestZ2y5aXl+z163kfI+8wwCw5tnPnznthD+tRWgjE98rhaN2VPVXvcAHPWrPw/13F0WXKSzY+Ohby7efPe34K26FiKYHZKqqSDaZggU19yplvbCrHY43m8yrM5Sv2GSCbtTZlh4uBHXaNmCUk6Tc2Nr3vudppck38i1xXxKrEppFnDJUqcrnkIPEHmCfOh+1gDmONLmXxD89AyN7TjpFcL/O+srJszf5+G8JnAJCmhZL3ps8k1nd2PJaez/yFUJaM4jX1jOf8sqMRP7Wtv9n0Y5w5c9ZzbyemT9jU1AmPR8i7ek55cyNIMwP9traxYY+fPbGbt2/Z//7Tn+zW3du2srZim60tB8kdLAdAr1VtD4XNvo4NDA5a/9CAffrpp/bZZ5/ZhfMX7PyZczbcHLZmOdoViHFOZAmILia62Ocu2ImdVMq6kHA/vgWrOFIxAz/SDBQA+o80scVhixnQDHxIAHpeMi2txJbjp8rHNBGKwwOrISo8e/02cSbVkzMC1HLmxK078HD//gN35Oghzufpjx1BcZoIz6fU9/s57kYAH5wzTUjH3yJ/osRxABZpToXrAwDGSfrkk49t6sSUA+pKMOBIKrhQQI5Dyz8VEWxuhuP45Zff2L279+zly+gtuJX1vvOK+3rdgQoS7Juw2ltbNjoy6smZM0ignz3jLK9rV69ao9nsSj4pOe+900t9zi6j5yjzyvwvLS3b4iIg/it78fyFg88EPa0t2PgR2OzuhKxqCWe5RHK9kvU+DyY4Uu6aLJ8uZzTuWdulXvscxK9WytHDx2C8b9nOdsv/Dsut3wH0hgPmbNc+umaffvaJnTo1bZNT45nUV92DgOgHHIz0aiVYbzj5OO7MIwkgklFffvmVV0CHROJC9JLdBsgPoCmSfU0vOvjkk0+6vZN4dpkTOeNR8MEzyLMRvdGZF+bsD3/4L/vLX/5iu7vbXbYFn1eyRj2u9A4o8cb9JKCg6hcQnf5QH3/8sSeLCGyCpReyTQrCfukrZwGgv987WADoxzv/6fPMmtKrog8wkJ562LX5+deegJHsLYkNgHSKwkikAFwCmFNp7usE9oJ1MVtXAwyP9hldgDz7WcCxg9QucU1IHnCoEsfxuVhLMksmVNt7Tftars8IgE9+FmysnuWZBQyJOlZzWntkAHpmBDLgXEB7D3THcPalyL6D8AH473Gd2R89geAMdY05o6vTDkTlb+xzyJ/9uvPHzP18uKcjB6KrAsBZHoDJwZT2e1HqCxA6A9BTcEY2OZRkQk3GwfLt7QCRs7U/CuYy/8HvoUYZBQMO0mf2yX0ub/MS+8fd6flDAsj1u97POmbsz3GRca8hr57ZSJJYkooUG9wBIz2bPKvZfeRosNJDwjESVV7Yd+2K+0XjY2NZseKORXsb/IxN21jfCOWacsUGBoZsenrWxkZRZqk7iC47mAcAw0fr3ZeUWZgHNQ53j2MvFdLx3hY90N9l5t6+bwGgv32OjmuPfMFJelz+RsJdrC++AoAKNCU5jY0SQJD3Y/V+paw24h4Bnvi4bCTl2aKgt+b+cVpgJvBebU3w4cWYk2qLxq11SOCpro84iMS8+nyLXcb+HItrSYsDiHdSCXoV58hHF5ihYoFQ14o+silrmnHxNwHJ2i/ilE4XFCZRD8DPPABg4yNwnZKsZZ0hlu0BEG/2kU/jAN2PvLS74g2BuirezgPrKnRijjQugBTGpZiUsQHuI8HM8+BF0X19XXUz5luMReY4fJ6Vbrs19a4VgKxnp2vBEjl6ngkVFhMTUVQMcCQFEyl6CZjKH0v3iPGlQJPOnQe/02K3FNDPP9+MVXMlADz9rOZZNj//zqa2qADQj2tFO77jFAD68cwlnmNIt+/Yo4ePPIf07c2bdvPbb+2Fs6FXvEA4wovM18/8THxkXzvLsMXNGeP0jwbMnDwxaRNTEzY8NuQbzPOV9WUH0De3kc3us1qj5vmsvpJ5Pgk1Iy9iIie1hz9bskqpbI1qw5r1fhsaGHYG+kBz0AYa/Va2qlX6UGJsW6eN+hGKSpBVgkzDmozdWF1d8bWZde/ixUueL1LLkMz1zogigMcxr5Hr7HNyDMVbd+7cdoJHKGbC8I4WSOyf5keHBodsemrKzp0567khQGf1QFf+VCqUWrPIdX399deuvMiG/QmlxQCx5dPyOa6D42CLWGPJOwnY5vp69iLUHollWdsZ+507d90uzM/P2eAgrQlpmTLgZB7iYJ03FFRaTr7Bz2fdZJ9Tp2YcSFeRk2LnsFVb2fhfdmOX2dOzdu585MU8phgAUB/yuKq9u+vEledPn/nnsKFSluF8UsjRGk88MjA4YBcvXLQLFy96zpR7SNxG/OKxSCvujY8fRdLtbXvy7Jl9deNrB9AfPHxoc/Pz1qGLGiFoVjyAbHu1VrFGf8Pzr6PjozY6Nua5RUD06alpmxyftH5k8ft6su0R6HYcTK9SlNyhSBjeUMeLPrxQ2iuZk/7nhYT78SxcxVGKGfgRZqAA0H+ESS0OWcxAOgMfEoCugB6nRUyr8AsyNlzWT5PfpXJmOHjB3hWAHk7r9nY40O32jidPkfSUM0qS5cnTZ3bv7l27eetbe/rkqQOkBPBdJl4GRqjXNp4OrrQnnT0p72niLqgQzHNkx0mEVJw5FkhElozOmF78HYeX6xRbvdXa9J+pSiXonz09433ISebgnKo6Mw3604BeCfD51/N269YdZ06TsHCpwYUF29zYsDqJp3o9WGN7HdtBqqrdjl52J0/ahYsX7OLFCyEnPzvrqD8MdSXkAWBwwpzJnbE/mOe19XV7icP9/IU9e06v82f2+NGT6Hnu9y6TEPIpY06it1Q2k7YXpb/dzTGNLKHNOJHWcrZ+ve6y7bDR+ZlrImkeh+yzRr3m2257xyW5goV+2Zlr9ESHldDfD3MN8HrLXyN6ZQVDPJz8YJNE9S+O8Dff3HD5MCUHAcXZBPhL+lF9yalGRYIfUF3VvZ1OMPt0Dhx22KI47RQ5/O1vf/UEE/8IotTfXsFkJNZ6/VuVfAsJ3OinRfEDIPrvfvc7u379I7+n4+OADCFZq0BDa0ceiP6lrKoFgP5+71QBoMf8vwnAvVkM9a53CBvAmgBznKKadZd+W3X5vOWlFVf1WFiY9yQMNipYfGuuXkELDGfKlvq8sAgwm7XVK9g7HDfAUwdEySz5qpuNV9Ru1S2xjrJOOWOgx0j3QibUOjpRnKb1POMbe9KKzeelu8Bk8+SHCUA1/Xs3ds+S1Q70A+5m+8Uow8R2Mka0WOs6RRwjjEXXR/BMQQaYfwdAj4ZyAaiHJQcQ52dB6vzJf+rr/T1A/rD34qiruECAuo9c582KAtIL7l1XljHJFnvZQF2LJ9prwXqRPcC+edGAPBNXTuHeBnDuTJss4QfDHAbM7jatTqJaojc3MXPeJY8iiYwGDtCtn3XfA0Bve1FD3Jes8sKLLDRfUVSBfyOmPIowJDNhoLNRFIi6yzDg18ioJ9sGBgZdrp0rgu2zurbmPgQgm1rbMA75PCG3WLGzZ8/Y+QvnbGpy0iYnxo1ehpyfOSC5RjHddisAp0q1bgODIzZ1YsZGRmCgN7xQ7rAAuvysFOh41/ea/QsA/SizdrjPfCgAempL0iKOw83Cm3txrIOOkYJ83TXU3/3DZVL1TvBM866mG7EGzDL8ZPU45SsJc5La/k46y6xXHKSCYAGEGjvxDslxGM2As2mPc+91m7HgAK6xkdhDfdX36nmasoylLsbnxUAXm05jUY9uYgXGoV6o+Nj4+sQEgOZcG9cqaXIS7ikYoWtRLJu/7jyALvBWALok6Zlj9mXdZAySI1dxgRjojEmy9QATYg6KJa1xpCC4xiAGvWJqgSwCdHVdGqPsiZ4hAHDiDUm5M3fMFefiHNwTQBmAE7WXIa5l496y6X6oIIB5ZX75mecnbf8hEF5sdjHh1ZsdMINNcwWoztZ1TTKbqHuu607nRoUXmhvZgRTszgPeaZ7iTf+wVxyRAuhh31W8Fu/hfu+ijvtDCrk4V8FAP8qK+vbPFAB65ttn75XAuvRZFhgsn773LkZBL4xvcmes44uLS676d/vOHbcpfM/vyEURy3BcPFLiJlfZ6gt/E4CXNaG93bY9/pb5riNjIzYyOmLNgYZvG9sbtraxalu7W7a927JytWz1JgB6JXJL3jY68mOtrU0vRnXFxVLFhgYGHXgdHhi2wYEh9ylhqZc64gE7kd3ZziPDQz4urhk7yLrMWsgayFixLTMztL847Wsh+clovxc+d5A0gvGNjwshJTYY3Hf9+oNYQsuKmn/vc5IVzpIvGxkc9twexUQUXmkt1FypOEoKnBQtsDFWgGQVdbGea01nTHyOz2gt5m/YbG3YBBW6EVtwj2GDcx8fP37ia7vL3bdafu0nT87Y2NhItIq0Pn8WYu3ddTAbVUjybqury37O4eERL9SKYi9ipcjDioHOPLM/hXgoVl28fMkuX7nqwHcoUUJ8aXiRL3EOhQ0oZ754RsuZR25LXf1kczMrXo54plqr2clT9Eg/adeuX7fr16/b+MSE5xaJwza3Nj2mIX7i59ZWy+YXF+z5i5d27+ED+/bWLXv05Ik/BxutLVcELdEbPQv2AM8p5hgdH7Ox8VE7efKUnTx10q5evmJXrly1kaFhG2wOWLVUtUrGNed5i1iTTGpfsNK9rxkBCFUVGYCOdDsAegSB3xVQfftSd2x7yPYyDyqwo42lWlhyov/xP/9wbOcrDlTMwC9tBgoA/Zd2x4rx/uJm4EMC0L8vUMwnf9JgEocKmR6c762tDXdiSMg7gcoT4QHislFlChiJU4yckFeGvnjmkuOwjUmMeHp4j8QskkjhvDoY6k4KEuMZwzwD0MMZCBkppGwj0YAzjnxplvbuyuFG389IWPd6uHEOPJ6QKRp2IB3wl6QEG4loHD4F+b0+QTjMbWdSN5v9fl04m0gj3bp5y5MWjx4+MCSxHERFRs6rdksOpiNldPnSJbt86bKdv3DBN2cvV2t+7Vvb9DHa8YCE6yG578UIBCrtXVtZXXVm5IP7D+zRw4f26PFjB9GRbN+AGSnkoMuy63luAg+6nEYHL3rJvJg5VdXCoi55ct4jFBj/XgCw23UGI3FfcqCIbWCw34aGB+2jj67bF198brOnT7ssPXNAIozzE3xwrwQcKCghIOA+ksihIICghU39m+j5295tOyA/NDToDvTExKSdPDntTm8UPhAU1bJK1D0HLnCuN9bX/VnVsalGffL4cYx7D5Z+yFmlCZku4y9jk/MM+xy0216dTFBw4sS0qxdEtepnLqnFswRgAXgvdow/xkmf3cMmUH8Oi2MBoL/fu1AA6GlBl+LeLPmpW5PiEV2qc6aosc/tgzW7tr5miwtLNr8AWB6AeYABK1kyfM2TyZsbIVFHX72Qec1WBlWyU6yTMbKdge60BOJoIPU9B4wzaDqA5IRg7KCxA7W9Y/jvsmA8QPn4jKTXBSs7Zz3w6S7MHIYui9MzO+BAc1BIIubPQGExyjWcNL7vFlQ52N2bwDdhn0g2BYjdtShZlsAH3C3Ycjhc40wAdb+0rgpKBqA7eh1+RPfKMpZ7zEWw1RxgZq6yYi79Ltj+IVPvu/RFsif8F/wDgdnxO2wrbVtirQ4VgVDVkSR7+CMhxw47JBgiFI25xCAJRkA0Z6N0onejEpuesI8HpQugZ5kUPROh5q9EPsk7jr+TFRB0rAxbvcz1BHAeKgdtl17HJpHIazbqNjgwYMMA5yQbh2GQBpOCXoB8TzEf/tLq2ro9fPTInjx9aq9fL9jyyor7OSpMg+1RoTdgpewJpYmJMRsbGbbRkWGr18NOlvzeYF/Dt6KYo1prWn//sI2MTdvA4JhVKg3vgy4AJAU4UrBLT1c6Zz+E9VcA6D+evfoQAPQ8GPmuIFkKmL8NaFPSMt1PTLTD3CU+J5l1fGJiDOIl9WUFRMevTYF1SWPz2a6qRgLYpz6uEv/qU03cI7Y1ALLABPXHDTsZBWUku9UvO2WvyddNi7P5ncD8POip+Io4jOQ7Y8CPVs9V7g8xI4C1pOlVvB2qMGtd31o93Hssue/262YseQay/HFdLz/ne4fD9GZMGq96oKt4Idh9qKptZa2jYk3X/lrTBBSLuai5EQOeMei+6FlJx4fNYb0GzCDmYVxp/3g+w5xQhEwsKhBJympSF9Ax1U6Nz+DvhKKbZQojAbhwf5lTMR8pXtbG86ICDIFFafEw5zlo7U+fz/xzkX9PD3pf9gPY03nfL9bS774vDkvf88O8q/vtUwDoR5257/9cAaDH/PhasgP9mwLGKJTSP3JxYQPeLDZuezGo+fpNLolcSMi1P7PnL553pcTXHawlB9cXoDT+scptO6F2RP4HMB130Lfs5PjTSHeXqyUHy3f3IFjsWLuz6/LtFB7jYwJkestF2OP1uheprqwuuxw3uSaKRL0Q1NU/hmygfyCIIPjUWdhRxfdE/ntwyEbYp9lv/Y2Gjx1lw+iFvujrGvk6in5mZiJfNDo65utoEChYp6LtH7lNbFy0FbzjdvfZsyeZtDl+br+zt5lf2Pus+ZyL62/U6jY2grrkGV+X1cJC/eNZb1lnsRVSL+F72TLWaXJb7M96GmSTkGOnKEAba0vEL9WuOgqfwY/XmgugjX/A2r66uu5McsYdrTZOZ4Vygz6fxAbha2x3ldiwuQ89lznnOTXim2hxWfX8Jzmu6E8ewD45OtjhZ2nhceG8nTt/IQB02k5CzKYlJDHTXoD1qBtANnr44IE9fvTInkM+Wlz0GIPr8kKtkRHPzaKE5czzs2ecJMSzQsEFcVmJWKhes5XVFXs1N+d5w6+/uWGPIGktLNkabTUzkD1kSLGx8cB6a87+poPmgPQXL160i5cu2ulTs3b65KzfT54xb+uVkZB6b1kw0OMviXhYr3pbUqhZTPvjrIeHOWoBoB9mlop9fs0zUADov+a7X1z7TzIDHxKAftQJwxkNOVuccKoUV7rJ7pA+zZje20gR0bc7emH2eQ/qTa+MvHfvrv3xj392By0c0OiLvrW5FclqB7h77D2Xw/FsPo5ujJxYH0agOzcZYBkJMQGWYm4JVQkwIWRLe4lyxnvpEo7TBa+iv3Dhgju+ONuMnYSApAcBkHFGVI3vElZ7e55YunXrVmw3b9rjR4+DTb674wnmWrXmjvH45IR9dO26Xb923WZPn3GQmePBOnc5862WO5kRFFU98U0Awz/mB6eW5DcFCPfvPfDv517POVDgIAA7uo8oUKZ3l3tyuJk/12UM6uf4KtAEYCD9WXB7l/Xo4VUPzIgkf9suX7lsn3/+G3dGCSQIgJQMktJBHDoKLfidKnS5RoIJAeiaU0Cvjc0t77dFABMys/3O+iYYIiA4exbJqMFMjoqxUFkb/Za4PxEIPesGLjjhOPMC0JVMVUWykjjxDCM5b1mggNrCto+D66NP7N/93d/ZZ5996j+TkETCliAjTQQpKfNDAIKjvrNH/VwBoB915o7nc792AF3PXySWs3UqA527WZSESdRjWkeLjy4bfK/tbFneW0BDkgskBl69fOXFTkjbRb/zdVfZoJrd2XIwyrP+5gEYZzYoY037OuuYeUi26+dMwD2SSr6guqB7jzLuWPCbzO2utLkW8Yx53GNuZx93kD5A6WBKw2Lv9dN28DpbX7uKJN0e6ZEGC9H4jHGuAvnApzPudxwj/TmAfP0TcJ5noGcnd8A8kabvAv1hMXxasuKAuNwMQCcVEZOWDS/A8Jjbnhw+xQUC0LuCKm5UREcXcJ11qeu29AAAjoSgy0RWYFtnrVlQEGgHYB4sa4Bz2OYUtQk837b2XijJOFt8r2OVLJHYk+/PVABcmt9lBuJrpqjTvY5MAcVZca7yQpIJYJ6e4iQvYf8EiaGDLmAfSi3hX9E6pX+gaYMujThgo8MjNjE65u1hHDwfGbPRsVEbGQVEH7NaveHJvoXFJbtx86bdvnPXnr+g5cxit0dtgCvDBhmfXGyjUbdmo5ado+nfA6JXKxTWmX8FxKcIoVptWqM5bP1Dk9Zsjli5QvFhAOgpiJLakzcZU29KHx919SwA9KPO3Ns/92sH0A/yhbprWTaFPT8ya3ORMdTEKD7I/xOAG0pIEQ+QbGeDFUj7KxWUppKvb79z++8hEFe9q3vFw033d4nJ8MWjndK8fyXBTUKevzHO9Fo1DykIrL+nCmbaLw8ik8wGpAZAV89ufGwx37HXYuqJAc64dA71Ctc8s0aL0cz3AlY1Fq1LGq/Gw98ZC+eWtDzjwbcnqU88IwY+zDkV5hJfcK8k0S5/P2XD87ueUlavR3oKoOcLM1IAnTFK3pcYFZBGBRDqM84Y6KvLM8PYmCNJ6KuXu9qPiBEp0F5PigrGdQ3qvasCB+4RsbIKLgB78sfQsfJA9X4Adn4f3ZP0mUqBeN1zFSikhQopMP99IPlR35vDfq4A0A87U++2XwGgx3wR26CAhNur3tSxdihOwI+LfJizdNttW9/Y8jzK3Ot5zxvdvXs/Cm1ev44C4pUoIHb2uctQl7yHNT3Q1QPRWz9lJylxbogUXpzaU3VwLB+/lR0y/944hG8QXmiThN8bIDt9qPGr3bZsbTg4ylU08XOzlkKsYeQQvQiWwtK+koObjG+4OWDD/UNdIL1SrmZ9wDcdECfHSDzIuj42Npq1Kxl33zdUSEKSHeB9bu6VvXr1sivhHrnONQe0h4YgSAy4bSBPhIoZ4Dk2anurZTutbatWql2lD7XM4DOcm/1Yn1WApQI5rXes59hjbAxguOTMBaCzlmNzsMXcJ/wE9lHP8lT2nTGzRfFuKSObTHuujHU81Kn63UcPQlLEP2qpiKLljRvfeI6W2Bibr7YcUpHc3AwlK+IonsErV685U3zmzGk7NTNr/RQBOKll2xUsXamLtpRZAcba6qo9vH/fHjy470D63N/TDWQAACAASURBVKtXXfsGOebUzCm74uSmKzY5NWkTJyadsOXz7cqXu0HwKZfcN6A4+Ma339pfv/zSXr6cs51dj6KsVKp4UNPNx7nCQcmGhoe8pcm5s2ft3LmzrkYKuWl8ZMzGhkajnVe3BF5RXC8O7pW/p3JwB6xnhxMeerfF8JB7FwD6ISeq2O1XOwMFgP6rvfXFhf9UM1AA6FEhT9VhJDYWbXllORjoGesBpx22ME4wjrKcQIBKgkocUqRxcQTV3+7582cODi8tLrkcD86pB8IuOxq9RoNd1skStvTkw+GNLH+P4dWDd91vd/Z59k2WucalimRJxrIul91Jx5m8hPTQ5Ujg0GMoHMXwfHC+uB6xlXE4kX7tbyA12PJkBXJJd27f9j7vj5/A8nptzUbTEy8hdXfWAXr6+VBdCVtMwVD08ml59MO1O4BOX21Y1Bsbfqz7Dx7YgwcP7eGDh141vLRMheW6O7DRE6ibtnjLK3FYb+7N+fzuQTMgxdmUITcLc+3EiSkH0JE5D1B52mXWA5wI2Sv+6dlQUonf8T3PBfNJcEcyKJJnr+NznY478hQXjGS9G2GfwwhvNgess6cii5CmIogg4UVgxBzyPcFH/OtEEFfuOdfqcRWVqpL3CjBDhQB+fypROU0ii2eGa/38t5/bR9c/ctBieGiky744CDhI5zOfIPqp1rTvO08BoL/fu/AhAehHZfV03wsBqAZTgIB/122OB7m+hVJJvNUd29oMiXZJVWNf2FTtD4gOIECBzepayMcBMoatge2bFVxljGf/OSv6yUS2e1LpYkVny6UH6hkU7fB5ooiS4uiCq6X+8fafBTwrMSU2vmTixW3uge2hBpONJxuHZOXT1b03hnjm9/tZa6Zk4gVv996ShAWfgPTfva5gsQRDO+5Y2FjdvTdZ88kftacXIDjQLDq9y+FnDHNPtLHBzEEiP34fcvm9n5VQccYkwHjGLg87lUm1twM8b+/t2J4/c2ETJLODfB95wp4MvvraZ7LtjvCHTRIzKF1VgiAa109SERvqrXBgamzT22/b+sqwicxGRoZseGTIC8cmxpFoH3SAexQ7CHgO+3yY/sXDwdphGxiyUqVqW61tW1xattt379mDh4+cgb66smrDmazvxASqLhNeVLbX2bUK7KByyZrNmjWbVWvUaSWDtCLsI2whf4dlidJO3aq1QWs0x63WGHEGeqkA0N+v8Tjms38IAHqsMYmX/A5y6ppOgXICDCW5rb+nYF4K4An0SwHR9O/4vdii8FXn3FYJNMYXVuJcIDYxgRjDR7nV4edWMkbarBeisnFdxCKcB39ZrHPJtKcAcZ7lnha85X1HrlVzJsAgVajgd/jSJPeJv4iTQmoXuVxz4AGQhyJYJGkpKOCrGM+ad82FWPBa41PgPH8P888Ex+K8JNc1JsBiSeYKYGY8zNPjx48dsOZnV6zJetkyhvS8jE1z4IVTWRyha+BngduSu08Bdf4OSAKAw7gA+NV2DMCFe4N/w3iYJwAXnidJ1Yulz/jY1BdePcMlFcz+gD6Saec8AuoBePge5nkUmVNAhUJaxHV6zt2HyN6v/UD0dM7z36c/54+TL8pIY7L0HUvHcZT344d+pgDQf+gM7v/5AkDP1LW8qDhiFFdezHpye5zlAHXmW3c6zsKF2f3sOTm3F/bsxQtnnJNTYaOtjytubW15DgqmOgmPKEYKxcAoxo2i0VCOCgZuDZDdfe0o5PUCXu/9HPkgb3eFr18pWakSrYK6DPQKKoG73kaLYtUQbMr6rXf2vI0VkQtKlnyunilDCsjl/JTIDtSbNkiv9Oagy76TcyM3w1z0CtJivXPWe6XiAHW93nBWdZBkKLjadjsrSfHV1bVgQg9H33BIMBTcMi9pgRb3YWVp2Z49fWary6vddZ21WsVLnEMFSyqM07ocLPtBL0giX6be4VrDVEyHrVHrEGwz/oLabagViFqFaI0PwH+ge2xyceTKgrQS9xaXKO51yeeLnBkA+jfffO2tKTkPwHooyUSxAXOLhDvnkeT85avX7Oq1azY1PW0TUye8dVS5UnX1rs2NTS8QhphDzE6hwcb6mj1+9DDUNB8+tNdzc358VBw/+vgju3Ltisc6qGkNjw7b0MhwAOZ9fba107LN1pYtLi/a64UFe/zksd27f9/uP3zo8c3K6hpPjldtOICeKRfwjKLoyZixYzMU7V286IV7s6dm/Od6re6qoCgsRBZa+p1dQc4sRo4C+kP9O2zK9VAHe7edCgD93ear2PvXNwMFgP7ru+fFFf/EM1AA6OFEyxFcXELSLySSwjkNMENJgHyCgN9L+g8HTMxtVczjHOqzCrolI6dEQqPedDB2zwF0Jd0lFddjMnlCWs57Fsg7DzBjnxMAyOkEAGejJ/mFi+cdDGUDWI++P1FhGf1Bqw7MbmysuyM4AsO6VO5KM5HYAfj9y1/+4kkeGGHIjXM8eiPNnEIOcCaRNYyHmGO61HlfBC1KcAEA4SyTLIKRjeQWzi2/26b/ajsY8c54/onfhzhdsBBd7Z0tA6Sp6Pzoo4+8bxHXTTIq7YHI/SXIkUQVjrvuhxKJOO8kpmDe8L2kI/kM10ygQfAxPDRsQ0P0gWpauQRbHNY+SghU1G56QKB+jTBMSXLpWfVnpBTAPVvIVEXSztUB6K3Uiv0VDCk4IxAi6EACChD9H//xH+33v/+9nZyesamp6QPlC/e7TQcljd7LLc1OWgDo73P2zT4UAD3/HKWzmn/u9bc3kq5dYDrWe9gEShz0pE4jYROtQFCeoHBmNeQKV1Y8qcw6wjvL+68kBt+r72e+0MXHQILBgfOMUZiB0elamwIHGn/+uvbb5yhPV5pQ5/P7JazzY9Bnvu8+HG4skTgjFyBySVcJIDvAYVlfKeCRji8/1u+MKyuKg4XuKiKddjDKSwC7ZWfLkDAp95HoehNADw5B2Ab+o8gPKUGUYihUQ5qdhF47k1IPqfYdB7M7HbZoLaPCAc+JtEMRgGSLF3Nkijgq6kMakqIukmza4pqUUckK+vo6VqsCRuM/BYC/uRWKCLUa/QDLdmqGfoDRE5BteBgAfcCG6QGJfLsn4oY9YRZJxIZV6g3XHEDdZnF51R49fmJPn7+w1RXYPq1gy4yNOSAyOTkRjPvdlnVgd7jaTp8D57Vayb9G33WUf8zKniBl7ukt2G/1+phVa8NWrjYLAP1wL9QvZq8PBUB/1wnfzz6lazk+O76rAxeJbHfa43k/hq1AZMU7+KkCzsU0l2S7GM8pYzhlcL/rNcn3xp8lac/mClnj4x6fYS8B7WFVE6Nxfq5T19jznVUk9N0R7AeQCjxWQlcxDnPAtZHsZx1iPJ7Qnp110DoYfx335YmDsOXEQsQG+/kS+9k7AdapbdxvDnWvUrAaZny6CTTGd2C+GA+qWZLjdTBqc9N9FP7tx3rX79Je9fxOrESB9LLxYth7vJMVDjM3AOnEVswlvg4gC+A5sTTf8zvNs9j5eea5+tR6G7GtLY+pABe4DxSScx+4fsB6zieGJHFQWoyQAugpeL6fT3AYm5+C5bp/+WdvP8Z5/l6/6/txHPsXAPpxzOJ3j1EA6AnbNeMvCNQOIoJZ2f20kvvHsNTn5hbs1dxru3vvnt29e8/b/nnrv41NB8xhnHvRD3EVGu+uitRTduQ0EFvwkf1c2LpMyapWKlvVVZgyzamsrVIA6UnLDJSL8GOz9kNlfN1q2TY2N2xu/pXnWOpNCjEr7stTqLrV2rTWTsu/53jIbTcHoj+49wjH57Y+a1Yb1l+p20C93/rr/TbQ39+VQGftY16k6iL1FNkyKYQIaE/7kfNZAG3WQBVPCTxXvkhrzfzrebtz8449f/Y8WPytVnfdl/KiCpb0WewdwDlrqxRgKFBiPU7/yT5il6W+whrPWL13+NbWG+uwipm4RtZr7DqKIWys4VwLY5L9Yz8pm/A7xo7v8dVXX3kOU61itI6raFDXgz1gu3jpsl26csUmT5ywsYlJb1tJ8QPP4PbWlqt2edyQqXatr63ao0fRUvHFs2e2vLTktp7xfv7F5w6iRzFGyRr9Dd/oWV5r1G1tY92W11bt4eNHdufeXbt3/54D6C9g6C8tWWuH9oy0jIx8IOoFPC8uez84aGOjY3YBxdFz593XuHThohchs7kaHEC/A+jlTD+s18o8xcILAP3HWeeLoxYz8FPOQAGg/5SzXZzrVzkDBYAeALqqLxcW521xcaEb9MuZlGOVTxKI3aDkBM4sySISISQgSI6QsMFRxImTo4YDKecNSfRyGQezjEZUl9XlPUhxtJNEvgD0XtKEhDsgOoEGbPaQlwc8J2kNC2t8YswdKuR8SFKTSFB/ITGV5dBSzdigAr8SPbJJpog5/W//9m/21Vdfu2MM8/yzzz6zTz/91CtZcd56FazMZyTRIwERgYv+ThKEeQFABpiH5b64uGTra+tZpTGAQWzvE0D3amOqhzNQAyddkn8UDxAkkOhRv3MlPpg3sVpSNgNzrB6Dt2/fNjZV3+p5YP8AtRsuk1+p1K1SBpQPkIQ55DlSoovnLYIL+thTTct9iwIAJa4okABA7yU4ozcU++LcI21LzzH2B5RnP54RAPR//ud/tn/4h/9mszOn7eTJGX8mosI3kyQ+gPG0H7j2vhkUjL0A0N+vmftQAPT8LKbPe/7Z3z/xmqlKZCrqejdDVT240tutHdtqbbk8O+9lsCuQZo+f1cNVBVmq0FdRj95V2TC9fwGeB6u9C6JnLPf9kvdpgn6/694PkHmXpyz9fDpXGv9+Y9K43+U8+++bAOhdCPhNq3PY69uvL27KUDzoOv2anVwDQwUtgEytxhkU5QDRS1Url2BXAPCELXAg25kTANqxtvEMREINhnlIGMKScBAdKXXY2Jk9Q0LdWTewaUgMZv3m93b4TKjRVEjSsJWxK72WMxT7CTyP60rE8F3WN8B5wHOK0PBF+B2sHMYxPDxgwyODdu7cGTt3HiUbmCqzbk9JBtH3sVmjH3r0aKxV69E2p6/sEoY77T3b3Nq2tTWSlQu2uLTiBXsMBfB8bHzc1Vw4Xmt707cd2CUUjiEdj2R7BqSj5snPFBGUojGBdTr0tGxavVEA6D/8Hft5HuHXCqDn11MlvwWQK1n9ZtwRwPL3+XD4jwCtxDr4+ICvAsxJjotBrN7a6q+txP9hC5X2e5rwvUOSdsiT6gAEYjJLsQlQmJgDG4rtxG6mRQLyaw9a7/MAepqs198E7DIXHB9AFnAYxjMsdMAEvqfIR0WrkrElZhQ7DhsvfzW1iVxnahfzvkbev03BYP6mQl1imWgVFX3i1Uucv7MfMR9jAdxgfOrTrjlTIbnGk94TxUHyR2Sr9exw3cQ4As0BFwScMy/cR/7OHKaqbikDXbaWYxEzpXG1YinGwfMA4OLMvJmZrhKbetLzd46RytJrzlIf47B+SVpQkfdRUsA8bQGWZ5zv5/fwu/3m+qdcWQsA/ceZ7QJAfxNAd/VHchrtXm/nSg3AsM82N7a8LdX9+w8cXLxz9563/3s9P2/zi/O2u0sujBpQFXFis6LFEYWoDl5ayUHzXW9dFK2UAA3VB73aV3IZd2eDk+vIGqIHm1zM5rIDqQ6g12j7U/Xe5zDR17c27NXcK9vYREkRlnoUw/JZClfxxemhzlf+BrCPj0seiZ7nA41+a1Rq1ijVrF6uWq0UkuZsAto5H+uJCoTUixybqryP7Dr2jzweazzrK7YRG8nP5AHz+RytW4vzi/bowSN7QoHq06duA/JrudY75UVZ01lTaQNIjozz8TOfk7pMWiDEuLDF2Bvypqzx/MyYZV+1v2ybgH/v733xotsOzqP4RwV8QRCq+cYai93/05/+5IVqkozXHEllRWs018F2+sxZO332rLennDl92hoUOVTI09LdMcBzGOY8rwDqrynquHPbnj17auuoQnY6wZQ/e8Z7kfMVljmbCi5gtdeaNZtfXLRX83N24+a39uVXX9nd+/fs0ePHtrK6mhWB8KxlraT6KExGRavuCgX4FNi0K0i2X7xos6dmbebkjPc8Zx+KsskTA517PJkw0COq6/0rAPQfZ50vjlrMwE85AwWA/lPOdnGuX+UMFAC6ZGzDwROALhZfCqDLAeR3PbAyWL1KlPA9SQcSRyRE2ACL+ZnEEo7hd6ThskQ4SXI2DyB8kzR7PJpvss/FHuwx0AHbFYx7knyvHdWxtUomt37GmdM4tlNTk+5Acy1p9SWOFO1LAdBx1hkDjjPFAP/6r//qDujly1fs6tVr9sUXX9jnn3/ufbwBfNX7PRzYtrtlkZAJlqV6/+EsUwWqhBF9e5FT4jO1RsNqzpZWb9738VqqDy4AA8zQHe8h3Gw2PBhQn3AkGQlEYJgQ3PBMpJWyOPRi+wtIX1xYtIXFBbtx44ZvmgPmhnlTYsqlgD2oAxQHQI+CBp4LBUi6b9FHNipR2UKuOSqUo6dUKA0oiIlnY89/R7KqWiMYMy+6AJjjH8kmCi7+6Z/+yf7+7//eTp8+ZzOnZr83gZpPzKbJvbclX3+qu1wA6D/VTO9/ng8ZQO+B4JLvDgafEqJvvAMCPh0wF5Ad6z1JnZAuXfdebZK7VZ9Y3lFJq4pprnVHCQ0lXPPJWT3/Ll+YAeieqGdLouj9QISDfndYgPn7nryDEv95UOUgwODoT3UKoEsuPqPBZAd92/Xp75KNVZJJ9ls/p9eoZyGSQ11zZx2B2s46j8Izv4cu3d4Dsd0/yEDsdpZoZF0Pif+Nbq9cAHMSdS7V7lLmUWiHXQs5yp7UoRMj6C+5vWM729tGYV8F5ruD+GF/AOvTc/cYj2oLE0C+AHTOAVCvIq84n9nE5JhNTIzaxYvn7eIlAK9oMTOBvOHoiNUqFefVI4sYrMCysz12dvestb1jW2ytHWecr28i07nr46V/+ej4uCfUSEr2N5u21dpw5s/m+ppve3s7ZrZr1XKfVasll20vwUCPrFgkVzvMfcPqTfqtFwz0o79fP99PFgB6vKtpwjnPFDvo7qVrmoqL1ZaJ+IeEO5sKRlGXEptZyXE+t1+v56M8MQJLiWlIqlMwTP9VNsUdAOjEHYyJ8cjnlq0M/5p4Kuzxfv+69jPbT/uk6znXpIJkvic2UH9v9fgmZiBBz9rGfBAbas6IFwESNA6BE6kCgMb63RgxCh34bFrskCpl8VkB5mLrMy6S8FFQ2/CYT22n5H8AQFAgIVa2gAmdLx0L5wfUYY4l5861soWE8LDHTZJsB8znd5xfzyDzAqjCfWNu1P+c4gIVKuiY8r00BjHTVfBM8YJYkVwz52YcKmIIv6vXiks+m+7vQf5J+pwcZPd1rPx91DUwP8oz5GOosLlv3sujvB/H8ZkCQD+OWfzuMQoAPQ+g73kBJz3R4YXzbgBaUlgK0WJubt6+/vpr++rrr309R8EQyfT1jY0ga1SqGWCNshBAY8VBQ2TgXX3LpeE74RdD8MhaJgKaB5O4zyrkrsRAR00+85UFoPv6Ui37Rv6EXAoAOj/T0/r1/JytbyC5HUzzrgS8p3U6zkInp+TtHPd2u8D46NCIjQ6PWKNcs0a5anjBwJ3yg1kfWbf4KrUMYkXWWSkSStVQayF/Z20jp8Mm5rYXptZgM4fvrjVTOabV5RWbezlnjx89tps3b7pNSouz0zVR+S0B6OQFyQ96n/cM6Gcc/FOcxGfUWoW1nRwj672KxBVbyH5ofWXtBjSXnVfxlZjmUtBRTox5IpeJzf/DH/5g33zzTVeFRqooAtA1NjHQJyanbGJq0s5fuGQXL192daxuC0+PzYgfSq76tbK8bC+eP7e7d+/Y3MuX/vxQDAzrnJzp5NSEjYyO2Mr6mq2u82x04rnyIouyPX/5wh4/e2Jffv2V/fkvf7EHjx7ai5cvbHtn12r1hoPntRoKonV/ruu1hitVcv3YN+7r1ctXXL59fGTc+54rtPRiatpY9WUF2QWA/uMs5sVRixn4mcxAAaD/TG5EMYwPdwYKAL2XLMfJXFqCzbTY7TOr4DcFR/g+Tfy4g5/132N/ybrjsOEYSrKb70kuCWhWcOwA8x4ObNUqZZjCkcjxflDZv0iGdMP5+Lv3b4qv0cu2x1aHcYxT78mx9q6NjMDGGnb58U8++cQZX1Tl48SmSYCsPtcqWeKHM5Lc4Rr+5V/+xf74xz/aJ5986tvHH3/sx4uEeoA+4SSTkA4AgHlptbZdWgvHWHKFOMokaHD6ScrE0AmUKu5MCnR/nwx0QIZg9gcrUEkOMRpwWLl+Ev8kgghs5ORLjlmfUQWx7j3BAjL/6okuaUKewQhoItBzEbG+qn+N30XCU5WzKpqgCtaroKuV7NkBQG85C0bPJgALwAY/x/OR9fpz4AUm+64HN1yfCi24x3x/6tSsTZ842QV19lsRDwLYlHBLGfrva0XNJ8KUMNV90v37P+ydV3ccV5KtA0AZoOAJgqAB6EmJUsu0usf0z5mHe39gP9yZWfMyD62ZUY/U8hIp0TvRG3iUAe76Is6uOkgBtEDTKKGVKqJQlXnyZOYJs2PvUPKRJB7VyhQ7fPbZZ37P/p//99mrGv4bf9y3FUAvgqU5WF5kL8VFDNYw3+N5FnM4GHxItD+2+/cf2IMHweRj897mSUpP7D0dN2c+5TajWL3vieJUmEUA73/v/3Xnb9mmp91wTwIbnvbdJ/29CJwXP/s0UPvZj701A724/6cBKhxPxQo9u94rpFASXP6E1puuXXdmS5/3VPRej5vYnon64uo0UVzXaXPfIO3Paw+gVtuUkL7Eh4hCOgfO15FrD4CoB56n43ryMFg4HWegt126Hck/2aOw8yruS61msqoL9RH0LgHeaibUWxysdzn6PqsPorBSt/HxEWegz8zss5n9sDOR1p0LhZyZGQfQDVuITzAQNq3loHnTllfWHDxvcf6o9LjCDe1P6I044nZ4eGTEbSGJx2Zz1ZqtVVteWrDlxQWXs19fb/r5VuhhCQOd1oKka13NZ8M661yHIRts7LH64Hgp4f7sD9Qb88kSQI9LJeAwX7+Ka1i+bsnmyG5hk4h1iG1IsgN2AnrKv5f6lhLbfK8IDudg74vcQHxfvbTxyylupdAVsFQ+M2xmgdOMTb3X8ZFVHC1p2rwQbSvbk/uRWstzZp0S84oVASvEuI7WEntd1pW1imPnPdqJCYgP9KNYs6hwosIFjSVnhfcKm2IvRT9BTEYB2OoHju/POKUmoGIIrquKwCXvLyAhj3nyAmId0wuZ1JoqqYIA4Eti31VHRkdT8W/EN/g3+N35fQRwLjZl0e/QvSvggwIqzsVBhdOnvZCC89KxXC7ZFU2ij30+X7qOen3SvVD0k3QtiuMTeK6YWNdU497u/t8Um2+j9vUiz8uLfKcE0F9k1p7+nRJAVwVv6oXuPcnJuSRlIydv91mz2eq2vvvqm2/sm2+/jeLiX2575ae33qFCsyunBAgeRaiePAMIT+C5+7Iu25SAY9SWvFC031s50dcalm4irMf3naqedoWvTms/ZNyrMM8B6mGl9zu7HPb5ytpKkpFvBVBKnrBKSyZaLeG/tvwzq81VX/tQHBwbGfUWisO1hjWqg1ZzBnooC7JWqDWFs9WHhx0YVg5PhVjYNdZK5eO0fgGy5hv7zNcX7Z8CbtbfVQpTl1btl5s37ZtvvvG5V14rXzM5L5E3ZFc++eQT++Mf/+hj40e+Qk704G+sKcS2+AzYPY7B75yL1kytscp7CaQHQMfOqx0HQDnnIKVLrekaK/YLAJ1igOiBvtItHlCRgRjrsrV+bStVO37ylL3z7rtuU5j3UIes+A1FcfLK8rItPH7s5Ji7d+56Pm1sdMRVXt49c8aOHD3mhcR8vkUbAlQIKG5eb9v84oI9Xph36fZLVy7Z+UsX7fyFC3b3/j2P90mNVmu0AqhbjXuiOuTg+ejImNs1iiIAzY8fO25zh2bt4MwBG6oPOrGp244sKc6FqgL/j5/I9/Z+/P1nTbqWPdCfvriXnyhn4BXNQAmgv6KJLw/725mBEkDvAeg4Wo/nH9njx4+8opNNPwqIBaQraSJwUkkanD6SBbyPE4ojS5VszrjmPTaBoEpMI+OOXHewvH4t3a6xkJSO6tmomI+EeHg+kTjfsNFREsnDfg6AMjjtVEvCPkd2HYYG/dFJ4HSdRRIKOFUw2fv7vcKVH/XE+/Of/+wM9N///hP7+OPf+z5wYFeWYRqsdBMRsMCCnQBrrt8WFhYdDEISEOeVuZAklBJX1UrNwfPoz+utSiPJ9koexWCgR0EC/WgjyIKJjsPvPYdGRz0YYS4B0ZkHklFcd36ULNR1lESXgCHOn2Qe83H27FkPBCkwUDLPCTDOUkVuLOR6JbSUg3V8SFWzyIfBNlcSKwD0Xm/0SLi1ukz6YKtvuLPPPU9AiENO0unjjz/28yIA4LxmZvbb9F7Oj0Au2Ij5T54wysEvPS98VgmrV3JJ00FLAP1Vzv7b0wO9OItay30VTgVWeUJd7+sVlmsHNYkmyeI1X6Mle0vSWhvAhIBzMQV1bCVfc9uUj0vPof6uMbY7HZf35v1uUv4ZGOhb3TlvF4BOmq7nDzwLiF5McG8H/OdFFPl9IQDdVdwH+l0thnU8ZMQls2+JbU4iijW843LlAMqtVvwbxg7X1f0BL6oL2ZdQGSAZ2WOecx0Bt2GC4xeEhDuJlQDQQz6z02XgdEF77pt2FPZhn53tgzxmX8j+Mlr+xr5qsHEGsJkh5c55UdAnv2SoASuk5r+zzc4dsiOA6EcP29EjRxxA79Cj2P2bUMkhobeEhOcSScemrcMc6q/YEMA5icfxSRsfm7C6t0AJ34UfZOPbraYD6EtL89Zqonaz5lLulQGKIS1Y6M53InmLBCjFDEPWGJ4qAfRXazJ27eglgB5Tux1IV0yS60LkBV8kuvFbpaQE4MmGb4sNU9uqYl9s7etlgfP85hAAIJBA4KCSkAAAIABJREFUUu4CGaINyl0H+RkjgDr2lXMgVmMexKreCjRlrEWAtAiIMh4VxSnhL3+ANYm4AcYYADq+NUCvYgZ8AOJCJGbZcl9CAIpADx2j2Kue8TOmfPz5mBWPCMAVqCyJcwHqYiYK3OB6suGjMFdSy5Jdy89ZxxYYwTkCXHPegOb6XTK5kmFnn8wBoAHzwLUiTuIabdemRnMsJrpYli6bOzfncRlKWhzfC4wp0E4y9fKndJ/rWupV92YewxT9uO0Wp9wPyAssiiz0HCTatYVuh3ZcAug7NJGF3ZQAegagQxpR0sdTHoHSQdBYXlqxc+fO2o8/nnWG7lfffG2PHkY7q6HUIxwQPbqZJ0WtVADaBc4pKqUINGtBRz4D8NzXWJI9yLqn3tYBoCfUPPnNnpVy/7nf+vAbUYiqAIxDGAm2emcDvzwA8mbW81xAuzPPOy1bWlnynukA/fjNSLiPNIZtdHDYRgaHrYEEd2pflMcNFIthS7R+s/6prV+03HjkeZ280FqKiRA+sJH8CBBXLMiaTXzhipDNlqsx3f7llhNnKOryAmzigIJahwB02fk//OEP9o//+I9e1Ba5s7bPRw6g8x1AbPwE7DEtDQHQuZ68zznxGRWKyQaoBQjnwLlow65Ikl7HIw9H/hKbwjE4D/KPmhfZKNlFfmf/Kj5A1WBpZdmOHz9hp9+JfBjHQRbdFSfbbVtbWXUAHcWB1ZUVP1fGjS09eOignTh50vYfOGDz849scWHeBmizWa3YShMp9xW7duO6Xbl+zS5cumAXLl6wm7d+sdt379ry6orHdNzTFXKqVUD0QRuqD9vI8KhN7dnr15G+50jmHz96zPZOTNlkYp4LPPdCeafgBHCeg+fF3+PBecZ1rgTQn3Giyo+VM/D3n4ESQP/7z3l5xN/YDJQA+mYAfWERlt98F3guJlLkQAZoHcxzAZGSKMIJi17U0QubpANJgFyOjsQAiZuQxIuetH0GgE3ynFLZ6IWbV64rOQP4oZ6iul2dvQaTMMkP8m8S2DnATmyg3neA3zhds7OHHBxtNIaivyoMtZQ8V2UrY8T5hIH+9ddf2z/8wz/aH/7wR09OkKRaWlq25aXlLuM8ZGejpzZObzDPb7oDTmJISRGc5EgMBVOM77VhSae+6Z6YfyXPYwRIeQ90elfxo2pbAgMcaRJPzAGFCcwH80uFKk67+gVyTXIpdxx0ggTuCwB0JKWkUsA9gQPOuTMvfRv9Hs+Joa8ETp7U6SbxqIYeCDCD6x4S783udREjketKUtEDqE6oBiDZOzo26kURMDbef/89P69are4FIftnDti+fTNejctWBMl13+XMW92vjCVnXL6SS5oOWgLor3L23x4Avbeubu79rNnNgQH+rSSAkrb08pufX/TAngIjEsaSuVW/UdZd1hG1aiiC1XkhTRHs1VpVXC88+eGMK9jIIafnSfkCgP6sd8lOAehF4Hmr88nHtB1Q/azj7n0uMdCDXLIJQM/39aTxFEGVfA0sstmK4HkcI6wcgLbLQmK3WcOdQR7qLsEyp31H29oJNPd/p3YpkdSKojtA8C5jprt/+Tli0YR9CzuXzj295vIvAMokHNm3H6PNWh6snkqFpE4UvnFefiaOrIuNz4zG74DngOqesKpXnA0PKz7ai1Ts0Cz9aefsxPFjzqYYHhpMkuoBynOuKNmsrjZdtr3p4xiwSrVuI2PjNjo+7gD62GgCSqrV7uXDBsL2WVtZtJWVJQfQW61Vl2vv76PXO+ONXvBR/tZH2ZwNJAZ6SLgPWv9AgFNFIE3P2lY28WUBQp5xEqKsDX/5y1/s008/9edV0pj/8udPn/+WL7/hM1AC6Gn1STFDDhhqXc8LebFDJKQp6OJ+FOuc4k/AVUlsiwHnylJZnCSgOLcZ8gtlp1721uT5FMMbAJUN0BbmGGulEvaSl2fMjJexKvEtgFVjV5yn5573i224eipPsU7Kzgts4JnFj2YcSIlTqEqsAAiiggR8AIH8zK3mWyBxbtM1X7kfsh3wK/8798F1DaRCRbJffVSJadQfl3lhLBQbMFf8W0xwFQn3Ys5QHFNMzD7EuhcjnPMn9lDLK4H9YrzL9+FV/8ZH0nwqtlHxYA7Ss29J2Up9gGsvqfy8oFBxfD5/RTZ40bcp2vmtiudy+17891Z/03sve9//Pb5fAui7M8slgL4FgC7w3FnjG9ZpdTzHRP7o3Lmf7LvvvrPvfvjeHj0kj/IoyajXwxdNBf5djxc8POVEvHWV2nOk/FoQPRL7nCKpNl+IAlJUk5zZjpOo4lrIFcpMJYA9l2j3QtLk91KgCsXXAXza6iXmeasVPinvqZjZx4W93NiwkXrDRodGbGx41EaHRx2whZiCr86axbrB2idlE5F22AfPKXYuYssoRuJV9pBc1bvvnnEVwpyxLXCbfXgx0+KyPX7wyK5euWJfffWVE2D4yUF0zaUKvGSXkHCHhIGdwx4rBpYt1X6wd/gO7BsGOsVtjJ1jYBs5L635vM+5ac1mvWd9h4HOuWG/sKkqMlNBAXZE6jPkIFE2kRS+erTL99F5qGj9nqu/3bOx8QlDzp1jToxPdNnnkFQAz7kNaPGIzQNkp0WmisWGYKzX67aWiimqXMta1R7OP7KHjx/Zjz+dtR/PnrWLly/ZpauXbXFpydbaTY/hvN96KlCuVgdtuDFqE2OTTmahpSLg+ZGjR515fmDmgDUGG84+96JpkoYppnM1sRJA350FvNxrOQOv4QyUAPpreFHKIb1dM1AC6DnjbN0TKVQSCtxWAkQOlpIjcuJwQAU0k1CQcyupJV55j7+JdSyGAckIwOUgb8E6j95MMK74T/1PvWoeB34j5BaR2oZVJfZ2gLqRuJADC/OYTdWakiFXEgZw9MyZMy7DzoYjiXNOArzTajmQoPNS9ea//du/eeDyz//8JwfR2QcJCwIbQHRVb0p+nO/hIF+9es0uXLjoDjIbzqx66XkypU7/cEDZflvzwAKZ8QDWXyWA7gy9fthvweSmepjED9eUYIPrwjkTJHzwwQc+n7AdcKC5f3D4i4lBKmQJDJQcA0BnTpEI598EO9wrXHvmBZAA8CRwCUm7x6zkyR9Pjnkv114RBfeJJNujz57YsdEvnb+trq16YMjfSZx9+OGHLvFPccX+/TPOjiWAObD/oBdahLpAsPvyhJSCnCJQXgT6dw74erF1uATQX2zedupbb4OEu+5pJaaZm+2YRLrfeKZdFm+VdXnNHj58bLdu3bZ7d2ELhEw7lfiSrwM4z5MTCuyV3OeYqsgvAhJbJdpzQAQAPeyBdfu5IXBRXGuf5Vl9awB0V17ZHkB/2v0vUAWbvBXLTMn5PInesw2R1AsWerDBSaw5q89BctgssW0HnkcxRbBiYq2Pli9B4Ik+kg6YJxaNn6yLAyoZGMm7KNxLgHpK6AGeMwaAfO6d6DVet8HBIU9EYQ90zJBs13HCHnFOtWrVWehxAPwsigcXnZ3O2A8dOmBzh+fs1EkK+07axOiI1at0ogyfx+eg2bZmq+M9AakVANCuDza85/n45B4bH59wWUNnBCVAn/OlSIyCw+basjXXVqzF1lq19U7LNjaQqoeFvuHJUvpfRuEerKJBqw9OWLUGgF4vAfSnPQRv2N/fVgC96OM87bJoDc8BdBVn5UVaYnIBpJLwZlN/anx6sZN7KkoRQ8hfVrI+l/kW4Jr7iU8b73Z/lz/MmkQRK2zkvO+1JF7V31vxGDGYZOaLBTK51Db/1jFU1KY1XIVoig+7ai+p3ZJUq4gNiJkYm8BkYiHihWAOPuwy/KQeptc8Ft26ECt88rwogXEqJhWwzasYeroWJPsBHxgX7G1iGsbKd9XGiHli41oDQhCrMDb2wTGJjSThy/wLlBd4LkBdSlRqWyPpYfapIkLmgvixqOQl+ya5fvVy5zqzUcRMETCgCufCdclZlppDvXLfdQuQE/iv56E433o/v1fDbm8udM9tfe4L5P6U/v0sPtaLPg87/b0SQN/pGY39lQB6AUAPJ7VLlYUF3W61bGlxKeWRLrhqH/kSWlyxbsjZJT/BFkqGqd1Q8lsj7km+KVLtA7C+U0/oxFT3ks92xzY6qDAGgB7scpSWfLXvqjoBkvtakKTdo6d18qn7NhwkHR5pWH2w7ufS6nRsfmHeFpcWvb0eIDpqU4CkWmtWlpZsZWnZGvUhB9D3jE94P2vJtbs/247e7fzIrpBXUm901h/GJZIGoDQ2m/wOayQ5HsBt8lCs1+yPZ5u1SH68f//hQ7t6+aqd/+lnz1FhL5VjzNVV8vhXzG3UC8krkg9jPcb2aq3kOIqHiXmlzskr9oVzYxzYI4qf5MuTT2NTYblsrmTMZQPUG57PYtexV2oZiV2JeOOQzwVzwnFk53UsxqH2JZx3u7NOitZGhke8Rz3n4KpYsPxXlv36sE/OlVwgdmhsbNT9H/qdozLgd16/Wa1es2qtZr/c/sV+uXPLvvjyS/viy7/Z5atX7frN6654MNigfdSQDTUguvTZWqvlsu2T41M2M73fDs8etiOHj/rxDs8dtumpvTYxNuE5Qo+ZUoGyq4t5YTD8cxTD4u8RFfY2/e5/eNaka8lA3x2DUO61nIEdmIESQN+BSSx3Uc7Ak2agBNADQFdQvNYM4JmgPg/gFSTnletKluPE8nclV+QoFkEPnDmSDuoDrgQOPW8X5nGqkTkioRwyoqrWhJFGZa079yTVkX9qt7qJi4EBAHRY7wGg85kA0ENuHJYXiWwfo0tYrXuF5MFDhzxZDfALE33Pnimr0zcdqaVUUSkGFJWb//7v/+6O9B/+8A9GjyOcYxzF5lrT2WFyaCMxEsxz+g6RaLt06bLduHHTnVKxPQL4r4a0d+rxHQz0SGoAIj+rL7ezT/lWDHSAkVAc0I+SOSSIkJFyucBTJ92hVXDi/ih9j5wN3vaAgL8JcAE4h9XPvMJEJ+hh/ige2A5Aj+NHcJj3vff2X5lTqypU3Ue5KgHVzwomx8fHPJiIfoGnPMGnXk8h1ThgBw4c9B7o9TryuAD7cT9pH0UmTA6uK9h7HdgWJYC+s0/K8+7tbQHQlXhWglTPg+ZDiQSCeAEP2BMF/yR+frl52x49euxJASXJ+TfPP8+dfrZ71nJWVvE6bJWYzRPAvq563+1f90Df6rvbJXp3AkDfbqw6p60AoZ1LPCcGehdAj7V1u3ajT5oHgU1FAL0InufnFfMXBQ3uWzigHKCyt2pJku0BzASQHWzwJEWZkoKxn55qTQ9AD4PQ+70HmANex7E1hiT7no5fGei3Sn9ItLsiSn/IVA7WkTYfdrAaAAPACkAjbOOG37/YsSiSw563XRLekzreOiB6sfNZ+qHD3Ni3b9pm9s/YDK8z+2xyDOZNwxOYblu8XSX2BiYPyVHu26rV6oM2Oj5po+MTntyiD7rPTWqjQE/KkLQHgEeWctVB9GZzxWXd1ztNb9My0A+AblZxhvmAbfQFgF6rj1u1NloC6M+70L8Bn38bAPStiqdyu/G0y6C1VWuE/FVelbAmbhHrXBLoJKSVmCemoTCM5z6XdlVCPveZczY1x1aMtBMAus5VcUgwwQKwxj8X2wxbC+hCbEIsJkAY+0zMFG0nAhjV+CT/rfiPc2XT/IuBrvkTWM33+S7gBiA1oDIANeOSigRjIbEvUFp9vMXAFqjMuNW3VcdTcYLmT36DYlL5EgKJpY4m/0SFvKzjUtQSsAC4oDEyL+p1z5wxd8wb154fxkPMwKZ9sT82wAVshKTapUwm4Jx9KDbWv7Ed3FN5sYVAeval1lKAFmyMFSBFagNqmcXYNCd50UHuC8m/yuOTPM7Pfbv8e/lzpvnNwfiib/g0n0X33PM8v097vnfy7yWAvpOz2dtXCaBnAPoWCR+tbaxld27ftdu3btuFCxdc0fDatWgt4YzhxUUnYuATem4iXHn3BaMWVOpLAZ47KI6/l6qHyY25gpKzwGnrg89L7i0k2iMHGDk055gnn927tXu7pPR+aptUqVVseHTYBocGfR98ZmkZgs6Srawsh4y4f4dcTvj17WbT1QBr/VWrD1Rd0n14aNiGG43uGiqbpLyOSDLYGAHtkiHnmcVOs17zNzbyVAHwjvnveYGbitz43q1fbtnPZ8/ZpYuXunOsdbz4JGhdZE1nU0sQ7C55JcUHWhO5lqzxahGCLeHf2DdAfc6FNZ71PM8r8j3ZRfkl2DT2L0a6AHTZLCm7YD9Z1zlngGfGJkn2YqyNLWZT0djdpLhD7pR7Qvckc8d4iVnoyU5O9OSpU3bwwAEHyvmhaGJ5ZcVqgzWr1Ku2srrisvAwztm+/+F7++6HH+zuvbt2/+EDG6hVbWi4YY3hhr9S5MG9MTYybrMH5+zI3FE7duSYHT181GYPzdrMvhkfQz31m5d6aRcg51kgJlrveDwXMV2KCwsgug/4WZKurxA8Z4iKtaXYQx71yy+/9AI8+bT/91//ujsLdrnXcgbegBkoAfQ34CKVQ3yzZ6AE0NW7MyWwU28ikgU4aGINyvGT4ySmgZIszhJPrKei5F4u6Y7hV0JEQcCN6zcdXKbv0Npay9qtSJDzEwE5PXB6DOIeC74H6qpfkBwLnEc2B999ix5PYh6QtB4dG3HnlmpRZLthHY8hKQgDuq/PRkYansDAAYc1/x//8R/27bff2kcffWwffviRy5bzHWemdUJWio2CAIAhkmwEOZcvw1aJ3kaSNd8s+ZSY9wDCqfKYhL34gH//JywAdBh6AAzqFSvQW/PPuDgPnFdJMzIf2pCV0v1CYMC9JMaEkjLff/+995X/5ptvfMNpJ8EEgD402HDwOooqoudsr340JH4FvETyJbzfPOHTYx1SrFBxFqACCz5N4EGCkapkricyupxLJK7Ck+b+PXDgkO2fIaGG/OLQJilbBU9iuuSJqGKC92lJpN2+1iWAvtsz/OT9v20AuirXi2dNsK5EPYkBbdgUEgz37t23mzdv2eJCyNzmP0UwPk+O5wyqJ4EOxeesGzCnwJmcUf5TZKA/K4i+UwB6XnDjq1iak63mhr//6nwKc/jsd/mvAXStmdpH8VjFa6XfiwC6bNx20rCyJ1F8RGEcLU9WrQmw6wA6gDkqIhlo7v3HyQYGmLz1XPTY5zF2WO0i6aRkn9sOAfVxLAfT/Zgt67RbzhqvJ8URWObqMzs6GsD5nsk9Ls+oRJz65nJ/Y/thvaw115ylsZyShuybjZYxjeEhm5oK5uPk5ITbnUZj0IYG6zYxPmp7JyesVq342LB91QqSk1XrG6iGTGdfxSq1uo2MjtvwyJjbJcZAMR8s9Vq96jKVygh1Wk3rtJvORF9bW94k5d5HP/S+SJp64V5fJQHoY1apjpQA+rM/UG/MJ98GAF3rxGafr1c086SLUfSFNtmDjQ0HR/HZ8f/VN5znWv2wSS7LX5UyU4AMoYKheIBXAaEq+tJ4FZfsBIAuv1PHEoArVjLAMAA2c0byXr1XARc4FzHAsdtaV/PWS+rHyv4VF2r+leTXORMTCAjnVeC5gAXGxjmzH44v+XvWTuIGQGHGx5b3H+eaKOZkPeY4HJN9BSMuermr96x60GtcihMFnEsRR5K2zA9AtJj7kkDn+1w75kj97imM5nd+2K8YgIAS2AUB5yoi0FwptlbhgAARqXYxJjHnc7+Ae0WS8AKBiF2JW8R2VwzOeWs/XC8VNBT7oOe+Rn6sPNbTfZX7OvmzkxfMbWfzt3sOtwPkiz7g67ColgD67lyFEkDPQDuFQl399fRGAq5Xl1c9ZkL5BFuEnDu5KdZIZ0hXqlbP8hObOLaZUoSD4s4qp8Ay2iSx5gQpBiUifMHoje5tlfh8ym/l4Hkngeieh+luHeN92OUjoyPOIgZMRQYeX3hlddljQGeit/BVmzEGrxKFPLOOSJP1dyjoHLDqQMUaQ0O+nsqmSE1Faz/rjtQNpfShz6jQTXYRP1vsbhE6+K6AdNZN1uirl6/Yt19/Y1evXHV7yVrFdxmD7J2eCNl1xbnYJcYrO8K/lQdlzADhHEPtLYmLgzgy0G0zia3EjmDL+K5iX2wigLtUcBibeqbrPNgP+2OepQwqtj5jksoi9o3zydVGOKe8oAubS392FA9g5QuIZ43eMzlph2ZnHTyHiAQwPzs3Z5N7JpNNbtojlFpWV2xsfMyGhofs5u1b3uf8+x+/t+9//MGLQc5fvODS7cx9bWjQGmMj1hgZtqFGw4tCuI/37Z2x0yfftdMnT9upE6fsqDPP9zkjXkUdbpcoHu6vWKUPYlL8eMuAVtOqlYrVq/WXA9BfMXjO+ZQA+u7YonKvb88MlAD623MtyzN5TWegBNA3A+heRbqxbgvzCyG3lPqUq7JcQbYcRi6rQJRi0LsdG0MV+GKiX71yLQHMj+3x44UEpDddvhXWlipNcezlPCC/HYnl6HUu5zQ/ZiQBok8qn8mr5MVIn9o7ZYcOHrJTp0/Z7373vldOjjQaNjIcMohITQGCw47+z//8T389cQJZppMOvlPF2UksuV4V6pL39SUxFNJJt+z27TvuHOpcGK8Sa8GmC0lhEuNUB3vvVwD1V/LcBIAeTMC21etVGxyqe4DF/cAc84OzrkQR50LAQmIM6UB6QJHYkfMvxgoBCwGOfod9/vnnn/u8IktGUME8ksSnLzyaTz4/mYS7piRmR4BID0BX8i9ee38noIuWAsgBtzz5RiCF8w+ATlIKIIPz8ORTs+WBI8AE8u37pql0bfiWF5Qo+RnjjvusmIzSmEoA/ZXc0K/NQd8WAF2KC7rfNcGSVVffYvUOFcNMSWKKpZaXVp1RXHxexH4SeJqDJDkooc9114NtQORfASVJ1tu5yKknoAPqBdr1diB88WZ6WRA9t5tbJamLx9sKLOIzRbD92W965zYnCfdYM/WTg+dFIH27tUwgkq6rkvoao9ZLJW3ENu90Wt5SwxNq6tmYgPSuPUxsmmjoEessku/+X1IECXXHxLbxhTepYfp59a552LcA0X3eE4juBWMU0DWGbWR42O3cyEj0I8RmjDmAHoC3J+LGx91XgAEBo4fkE0nNq1evpD6M+FELnnhCJYd+6DDO980EQ5R/w0THJ3AmTrtlYyMNB9Ap+uI97CHKJ0jHD1RqZv0Vl3GHhT7UIEk5HAB6vW7NZst7pnMcZDTjZ8PW6TnZbtraKuyfpcRCB3Ci3yXMkmCgB4AOQ2nIaoNjJQP92R+kN+qTbwOAngPP262LuX3IATutl1qnBDqq/ye2SyxtMbVJXvN3ktZinLMfrXn5q9YjxSyyY/k6rTHvBGCodUyvrEmsXfjjgNKSdBdDTfKuAqol24oPrn0othNgoHOQtLjOVyxAtbHCz1cPVAEavJKs52/sj/VQzH7AZPV3paAVlnouwQs4pHFq3tUmLJfVVYGyipnkQ2h+BfCqCFjKWBq/xgcgDYAhQJ255DjMjcAqxgS4wD6xDQDvfF6FCyo+UNG2lHZUmKE+5yoqFPu/F9ey5keRAOPKGfJinuuYHD/vlyuGfX4dBZ4z3vyezH2O3Kbru3k8pXtd85n7YyqUKxbMbbcobgWe53HSq46ViuMuAfTdMW8lgL6Z9QqYvNHpOKisHxjgxCettZatrqx2wdOzZ8953kRMdEBxij17z2AiHSRGejeXRpsfZ6DDzk0AeipWdeY5hJPU0iEUIMVAp1gJ3ni0M3J7ICKDM9N7//UN9DnxBR+UzVnofHO901V3QdqbTfvhmGzrrXVbb7ZjHjrrDnxyXtiziQn87RFXbkJ5klwea5paaPC30VE+N+HrJm34vDA3qabgG1PEqhaRAualYEk7Ru8bfuuWXb9yzRbm5903z1nhas0iG6+CLNkoxcFih2tsKqzj81JUkXw867fWeOwIuTVsZjHWFjscyXdykyIkca/ITnP9+F7eVpPzZJ/4AoDd5C/FqJe90H0jpTidBwxnCC4P799334fi4pHRUS90gzBz9Ngxm5ubDcB/aCjybBsoigW5iNf+Sr+/d+78z3bu55/sx3M/2g9nz9q9+/fs/oMHhvomNgEGOn3SGyMNP8boyKiNjI7Z3ME5e/f0GTtx7ITNHpi1mel9Njo8Zo3BwVAyoAAj/Qwg2u6Em/gBPOeaUxRCUXQ3ln0RBnoJoO+OISj3Ws7ADs5ACaDv4GSWuypnYKsZKAH0zQB6AMshu0OyQME+gbIqNAX84nS5w+OVrOFV6HP8rsSBegJ6v+/BQd9IDMjZvHjxkl28cMl74t65Qz++BVtcjGpET4ggaU6/plRBSzI4B9B1TMah/kg4rmw92b/o580YcBpxLPmbHGOkxz/55GM7feqUHUZi0BkEDZeaAtzFefyv//ovD1YAU/fvj55zsJLpWR69WpGgb3kBABvnB7MCZ5xzIo2vc1cSq9vjrsN16LNKreZy9VGggNTrq/gJAB1AA6eTPlbInDMXOOuMjXuB5I2z9sfGuklFzp+g5U9/+pP3mSKJRhCg66IKYu4tNmSHPvvsMwccCAi45p7QdNeXYC2x872yNMmSBacwgJFNoJfKtntzBhikpJ+UDKRIAPgB4xz1Afo2kWAUy0bqC1wnZHGn9xLQTPu/AdCVWMzBczHQ8+eBkfwKwHsVlzQdszgWBWd6tpTUUoJM/R8JoLhOJJT/z//77BWewZt96LcBQNc9nSdTdVUEPpBkFlsPtoTYbSSRWSP6+0j0RAIkZ7Er6BeY4TJ/KVEjBrCS3dtJuOse347d5GNNPc+7BVckmLLAOF9XisCxzlXJk90A0PNzyO/4Ikj08knmxED3JV+9u/Way5+rj/iv38vnIy+G0Nh0LrqOAi9yNYGQcGzZauqNWAS6QlkygCq/fAC8SV49fBb8A3OpcxI2nkxJiiQxvpx5rn9vZqAHpX3DWduD9ZpNTkzYHrY9e2xyMpgaJNHGxsZ9k2Qi9o/367W6JyQBflCqgbVx//49e/Dgvj1rhWr/AAAgAElEQVR+PO8sdPoCYkuPnzhmx48f60rvOgO/3bb5+cf2+NFDGx6q2xQAeoVEWDspvTSsVh+ySrVO2aL3Q+9s9FmtTp/JIU9ckWSMBGEnta8BQE8+XgcAHZbmsq0sw0xZtnYLAD31QScRmebSAfTUA71WLyXc32yrs/Xo3yYA/VnBc61BemVmBKry3BLvAIzCWoNpjE+KHWPDj1eBJ36iWMvYrx57r1c8ma938hM1Tq1vPd80FLJedD1nf7k95HfZy1zum+Q5SXrWK7WawKdXrMJ5k6DP+8wypqLUvNZw5oEYSn3XJZNLIl39VSVjLkYgc45957gci3nHz2RfxEcUJTNOEvVs+Jx5IQPXQFLuHFtJf+ZSILyAihwEDruRF1qpfUfEsGKKMw7WduYNIJ/xECswZ+xfjHm148old/U55kN+ktqhcf8I/NB5q4+6/BwVeXNeAs6xPwAVzAnFvgAfACyMT3Fubkt17Th3nTPnp7ni37pf8iK2YjFHXuiR+3qy8Zr3zYXpqagtzfN262bRR9vKx3nRZ2G31uoSQN+dmS0B9AKAjpR5C18N8ghFktHCEHIFrYAo7Id9jH364YcffVOsFfas2gVS5SOHmqH3OIr1UhLuWzDQVfjTK4gJFUetDz2m+RYAOkWqqaiV40GAIZfE2lqrVZyJDqguMPvxwmO3qYrDKCSldV+bItCVNVtDlXJ5JZEq+n0NZm3GpuB3s84KNNb6jZ3BDpHPIUel4iIVMGHjiE/J/7HuelHs2JjPC2umiroePXhoi/MLDuhjy6SewrrrkuF1/PD4keKl5OLFEufcZNsYk+yo+q7zXeab81FRFOs8uUXyZhxHDHORUZQ7O3/+vLERX3M+nJ/aasr+KT/L2s8x2Df2A3ILtk0Mfim1yA7mBXJcd+KZLz7/3O7dvWtLi4uu1On5v9On7cOPPrTDR474deG4SPSvrq15gQXylZxDFen2tRV7vLhgX/ztC+97/uO5s3b2p3PW9vZW61YBOB+MGIp7iDZZzMH09D5voXji+Al7/5337OjcUds7OWVjI2NWGah60a9aAURoT2k1//UCevKY+GheiFGJlqMpDdDthd69mE9LupYA+u4YgnKv5Qzs4AyUAPoOTma5q3IGtpqBEkDvAeg4WwLQFxbD8VPAL5BaziqOmgB0McwUsOfJC7EE2be+q77f6nv78OEje/jgkfcJR84HeV8k0MP5XHKwHLco78Et5piuae4w5sG5HPMI8nvsYCoScRpxLKlYpYfP3OFZO3XihL3/3hmbPXTQHT+S3siMayNQoVd6bCTWJ6NPaysY8RyPMZMwV4+i5eUVl1WVs5wno5whAVCemvIO0BO9Ej1/HAh4JY+tGOicUzDZ6GPFnOHM48iTICOxhIQgwYfkCGGx4HyrJzqSTjjsSrIIhFDS7osvvrD//u//9oCQYgPmj2vC9W63oiIVIN0DwC77MCaF+0HJnACzoq9sD9CKvlwBtvdkfSUpSTARvaAOe7DF+1Gc0en2YUZKnkBp79Q+m5qiqCL6zD4PgP5KLuE2By0B9Fd7Nd4WAD2viheQzHs812yqjie4F1OLtYNnK4o1YBqQ/O5J3erKaB0VIFCswNdakoMSxataBM833fcZ21wAxpMY6K8bgO6Bf0pQv3yS+ckAejGpvh2ArwIcsQEZo66brqeS9bquPXn2sJ0BoqM6E70UNyfZE4Ce0h5+3g6i9wfTQNeUOitXblFfxkxlIEm0q+959Ibs9UCXJvz03inbO73X9k1Nmf97b0jyioWO/DpFVJKMjKIqikEiMYPd//nn83blymUvHHn06KH7Gpx/SO1O26FDB+3gbNgcklFIW/J8LHph2bwN1Wu2Z2LUe6CT/GFeOSb9LZFxpw/68ioFbhtWGxyy+iCKOTDRaTsTvkOvMCX5eEmaHvY5AHqrSTHLqvVZsM85VgDovNNvfZW61QfHrQTQX63N2K2jvy0Aer62b7ceylbkaxH/JoYBxATczCXDsVnq/6miMLGxBCbmQAPXSExk9brm+cuZzgLZOa7WvlzJ62XX8ryQKy82EhOdpDxJc15JfjN+jk+cxToFMAwowzzoXPP4Scl23Y+MV8C5WjNJYUrqHHnPWPaVs/w5DsclDmRu+C5JfgHoOo6AZ2Ivxie5ecYucF/FB117nqkC5AooeeEE+xdIxL91jzBOATWAGihTMV+SnVevdqlxyQ6wljPX8odUvE2BAJtiaYEqKhAX4C2QW6xz5pAYhWsmAEf9ztXvV9dc91l+bTQOgSo5M5zvyR7r+VEsVSx4k79RZJvLvuSqW1v5Jfl9udValt+rOlb+ulvr3/PutwTQn3fGnu3zJYCeS7iHElKn3Q4pc8gESdUOf3VxftEePXzkwGlsF3yTdDjPJEXJyrE5gO5EBMDsYIjjLHsM5bLsA15fSZolJ5/kZJnIs/RQwwDQo/jU95mk2yOFRRvCHrFhoy+UAV0lqg+FxaQYlQBMAHb2IQZ05MPatk4+rZn+ze+pGGgz03y4qwqVE3P4DGsoxUxsrJ2s31r/6G1+4+aNbqwq3zxXCvFYtdV2EHZ8bMxtEusw+2Fdlu3XWqnvyoeQxL5sRfjv0W5EfgeAN+9jN4gLKI5CfYU1nniDc5BSi4B+9qF2iNhCtRPhePgp/C23a3l+DPtFLo6cF6QRjiO7J39EADr7UZEaa/rXX31lf/3rX211ZcUBa8bLWI8dP2YnTp6yaVS0hob8OjPWJgUgnr3sM9QTuO8ePH5od+7dtc+/+Nw+/9sXdimNH9Cc79YbQ1YfGvTPAqrjDzAPgPMnT562E0eP27G5YzYztS/1PK/bQF+0FtDdqVcKTVD13GQPsffc96kHerdH+q+SB09Zt0oA/dkW9vJT5Qy8whkoAfRXOPnloX8bM1AC6D1Z07ji4fBSRUgCQEkkAeiSLpITGKB7zylUMJxXp8uJyxPq+lwE3wPeswam95dffuX90AFhANajbzjgc/QBRWbJE7yJlajgPK+K5++qLtV45fDi3PE3EvU4/siiknim8hW51GNHj9g//9M/2vFjR52JtrS06ONSnykCFTHQ1OMOAB0QvJfweeRFAHLMXYo9Q8LzZJ7mhCDHAQEqfb2nXwQ1rxJAVw90XqMnegRGOM8nT550JxwpKAIA5oXqW1h3vPI53v+nf/on++STTzJ5rZCVFEP1f//3fx1AJ3lHIpP7hqQbc4ZUGa9UVHPtO51crp1K6hQIUlHtc9briR7zGvJi3DMEIvxO0oiAimCF8VMAQEUx9wc/7Xb0342EXNzX/f0V2zs1vQlALzJydE0F7r1sMnS3Vt8SQN+tmX22/b5NAHo8GwFiKtEO8MDGOqA1k/WANTdaaSQmVD/P4+Y+1gJhtU8pOWiNzIFXJc9ztYfiM1cE0bV+RUYnWbtMwt3D/UzRogicF/evBPXTEsRPuzN03vl4c/A4/34+pjxZrc8/7Vi//vuzA+h5MqaYKOd3JV/ypH5RKleSuXrNZfqxdirgkxCkDKfvM9yT9L9oau5zlwqkQpSkxzD0NTmB5gLoQ26SJGUPZA+3J+aBc4QZfuL4MTswM2P7ZwC8Y8Pek6gLhk/cx/gP8jEo0OMHCUju+du3bzloQmIr/KeaJ51QPRmfnLCJyQkjL4lcvEC8FVgxKys2VK/a+OiQy+lTuMb3BwcbVnWZeBRqNmxxadXWWh1npQ8ODbuUPCA/z1X3Xk8+nReGtZtGH/TVlWVbWQFAp4XCmnOTkO2sILnpp9BnCOL0JwC9Wi97oD//c/X6f+NtANDj0d2smLHVzOeAYa9wJ6RksVVsJKHF5sI/9URw6ksqQEKxR87y5dmMQtzhruISPi5rhQqNlZAWU02Sr2LiFcHMF7l7coCUcbJvycPyO8l/AcIk0QECSNLzOdYf1ixsNvY7l5dlrPqR/VE8RVJeYDlghYqK1VuWuZFcLcfQOkd8p77nzCWfk2w6YAXrpEBiMQcpyqPAGiCd66RerJy3epvLJqu4W2uz7hMBHfIx9HfZKRV1S5mM+WKuKLAlmY/fz3gkjcvvYkMKdPJCqMVFj4nEslcLG0nVa3x5AQD3i9iSYlDSCguVL4FBUvTS+HMQnnMoMulVtKA4PfcxurFnsqO5v6UiD10bxTUCzXOp4NwvKN63W/k0uW16kr/1Is/Abn6nBNB3Z3ZLAF0iQZH0ATj3Z9Nb+kVug1/wA3+5ectu3rjpOSmY59EGMdjHrAX4mOGjVnyjuJS8UrfHeQaiK4fR1zfgF1YgtVQtFJcoJ6hnGfAc4Fs5uOg/nfzzpOzlzzi91MnX9Zsz5zvrbWvTetHzbhRnou7XcPA01rFVLw6gYMpYy8gt9gF4Rh4mL8BlTkIdEHXEaA3CmgnArDWV37FDrJ9srNN8lpymeogDQGOHAL5ZsxmHiryH6oMOnh/cf8AZ29gk1mGOlRcbdedlfd39fcZPcQM+BcfiPY2X88B2cByuGXPNmk6hFMcgL5UXazEWbyfYanVtg/wX7DR2UL3QFWtozZYt4FqoQI15UO4Om1aMkbW+q8hLT/yXf/ub/c///Lez8fdO7bUjhw/7fmbnZm3mwAEbHhn2eIz9tbP7lzuj1Wnbyuqq3bz9i127cc3+9/P/tc+/+MIoZGAbn5q0yekp73nO9eT7tM6cmJy0AwcP2rvvvGsfffSxnThy3PZNztjI0HC34sSVyIg9eXWiTfiDfJ/NI8I+s1o1FEkl6y7wPKKdws/Tkq4lgL47hqDcazkDOzgDJYC+g5NZ7qqcga1moATQ876gqWKvb8PWVte8H6n60OHIKfDNK9vz5D+O22ZgvMf4zkFvBe5y1rxitlK1mzfpGX6tK5FH73C2kLnL2YshJ7UVEK0kkiSIFAzofYJgHFfYbnw/Ao6hBMybTe/dY6dOHLf9+/d5IAL7C2cb5xQnNADkGWelKYnUXGt631H9/uDBQ7t79163+ICEyupqMNAJWhSs9IoAYFNTGBCVwjidIUnb/1IAehGE0bXSa17QoOApgJAE5Hv1cDiza83Vbs9zEkrvv/++V7Pi7DPHkr0iuUUijoQRc43DzucBqdnUC0oBBtL49EHn+9w/koOkIGFpecULEwjwYj7C7XX8q8vAjLYBHmRKqjYFW85oTPK3zDsJOeRzCYQYF4k6EmRI9fcCtLiHdb8gh8uxJiembMI3grCJbqJKc5gncRVcvY4rbgmgv9qr8rYA6Fp7ldQQQCAAXQx0scVYj3m+e8lTYM9QltB7eo6V2CmC80py61ktssdyEDkHePMkrZ5XerLlwHfOQH9SUnerv+XHfRqQvdXfNVYF/y9zh+YAu/ZTTJLkdjzW0gCQ6TWoJhlaY/PkuP69FZDeu67kvmCSd7otTQRaqMgif90MoMMIxPaQhcsA7vTv7rjjH73UhxeaRZGaz6+q1WI33YQktoBjx2dITnIslBAi2egM7ErFjh6Zs6OuSnLADh7Y74xNNgHoFLj5jn3uetKWfv3W1z1ZdP/ePfdbaO/Ceyi4RCuQaZvau9eGGiG5juY8f1+Yj3Y5+DkA3PXagI0NDzqAjg8SScGq9Q+kYrL1Pltrdqy93mfV2qBLuA+nPu2yl717LYoi1yXhngD0dmvN+62bYWM34CnZgNt8UP2KDVTrVq3TA33YBqqDfuw8cZjfr/k9rPflC+bPzPPe2zyvAqL+8pe/2Kefftrtd8l+/+XPnz7vLsvPpxl4nQD0lH7vrsn5/ZTfP0WfNvdnivdgvv4JSAQgJcEtVjD3Fn1EsVdSUVLbKq0V3PNiOOfrnBLUJO1JzEv2m1d8TeIBya2SnPfeoam1lNZHjomN1N9zP1znXQQhi76mnknZNoEnYvVpPdb48NtJ1OOPAwZwHJL0zAuADICCgADJ1gezseqAhKRzSXarJRP71nlLVpe5Yr+cG3MqNp6AdEm3M27GwH7Zh5L86kcuX4M4TKCBJPXFAs+BY46bs7q7YFIC83M/RDFbXtBA3MJ3uFZiMPLK+NTiifHyb8n/YhscPGi3/Vx1vpyzpOgZK5t8Id1XmkeOoTgJUAWbw7WS7RFARAyl+De/xnlBo2JrxtS1eQlcyOPmfI2Wv6X7S99jLqSukhc36t/bPXfb+R9b+VD67MvYit1e2EsAfXdmuATQ07wm39UZ6DBoASJ9LWtFO8WHj5xccv3aDQdoKSaKPNM99021Fo+Ojjmru+m5rlUv6CRH5UU7+HgJlFfbo0Tu7rZIpEiT5112Rz3Ow62WslOP3Rt4YzDP1RpLa4gzzvE9U690fHDGoNYfddo5Dta7LQtXIO4wXkDjVdSRgjXsMV+7Yy2kuJtxHoC5fH9sdMxGRkdsxAH0hoP23RYrqEvupxB2v0160epkN2+I2tPj+Xkvcrpz+47dvkMLyTsO4i8uLriUPEW0J44f9xZ/5Ivy3udag2VvWPtVIMf1oRgNYgj7VMG3fGPFRKytXDfAbMgcKtZi/dfaLuUaFVep+FjAOb4LGzk0/BvlrzQ+2QB8ErUkcfB7drYrRS8fIgfQuedUDHbh/Hk7d+6st7UCPD985LAdOXzEJvfsscZwwwaqkdfcIC/LPdvpuGQ76puPFubtwcOHduXaVbty7Yqdv3DB793wsx7b6MSYjU1OOAiPbDv3HzL/tMqEfX761Gl775337ODMQRsbGrF6tZ7IMikPSKGJA+iRS/DWAd4CM/IN/CDd7j5cag7pflz625Z4+JNA9BJA3x1DUO61nIEdnIESQN/BySx3Vc7AVjNQAugBoHeDbGca9/rpKfgnEaJKyCJQnoPC7phsIy9bBBvlyMdr9B9a72w4YH39+g13Ci9cuOjA+r17d7uMg2BzRTJXiSgB5kqkaAwCY3Tt5biKoezs94GqJ+5hNNeqAy6fiiQrUq2w0NkXjjMMBADjY8eO29zc4e7thJOI06/+fzDnCWroGw04jBPNe7hsJFwYUzdA8uilz5P4ff3RS7G9DpMAaWOkj178pxsApQhJLALNiYAozZ2c6Fq96ucNTkBiHRY+vVkPHDxg7733nn344YfOKmcu+OFcxBLBKSZgoPqWZBfJHhx3HHaSdkpYIYlPXyUcaTbGot7GzBGs/qXFJS9MgIUe6gMVnxf148oBsCgKiHtPhQne96jd7FZjw/xjHNr27p3qViwzB94qIFSnwhHfgP0XgPrYKD23Jmx6esaTXLrPdKwcuAow//X8KQH0V3td3hYAnVnk3hdwLlCC4hn1kOWVhLEkWgViYEdIxiDh7hKCyWbk7KacWZ6z/bh/cyCXf4stJfsSa0GsF87CQOJN1fHtdiQm2i0P8rsJ29QDvZjALQLS2wE7291VW4Hr24HsxX1vlUzeDkzJ7W5ewJPbAM0Pn+0lwlPxUZKNBNDNC5TyJLn+XUyca5xSCFDiRzLAAsmVrNfaqsSO7BDvw+yGhe6AWmLjRD/zUA2AbRCsmvjdmeTr0WvRN8B7L7oKRryPLclXum1FecbtiQWYBYtlqGFDg0NWrVWtXqvZgf377MD+kFk/NHvIZn2bdXY3foHsQpxnFIYIpEI6nfPGXmK7RkdGQqZ9nL7po368aq3u933IZ66brW+44g/2Dlu7vLxo9Uq/DTdqLq1OG5UA1oC4PaVoBmuoD5+hapUa+4QJz1YP32EgFFewnbKLGyQv19u25vKMiw6eO6i+Hq+20QFlD9tWq1ulNmSV2qhVqiTI6iWA/mpNx44f/bUC0JNaRHEN11qukxf4l6+DWs9ym5FPFp/FvxMrWLKn6m2OncJHV2ygfevY8vHks0siVj3QSXZLJhafGCBUTDjAaOIZ/GKOLzULjQ/wHl9ZcuasKXmBUnGt1Bh4v1eAHLGQ1lv1Pte6KnCY+ASgP5clZ+z46PzwfUBtqUkxLwDqAAwqbJW8uth8fJfjSbpd1wC/gPPFLxALTwC62O2yE5oLzoF9UZxLnKF96nwcREo96rl2Yg7mTHT1+c7nievofVir1YivUqG35pDrKWl52VG9qr+5et5KiUB9diXfzu/ah4oPGCughu6fXKaYfwuYpmiA+4bC3mgpFXLBxJvYDkn/Fu8L+WDFOC+/9/PnJwfOe8XbqWAq+QT6fB7Da/63Ar6fB/DO7f+OL2Z/hx2WAPruTHIJoHetm+feAiwmTmHDbi3ZjRvX7cZ11uMbduP6TbvO7zdu2MLCom+0maBH9PS+fU7uIG/HOn73TrCt2QdrDmC0M9RTv2/81Wg/GKA2G72o6bke/ryY451U1KrWeRFjea4jtccDPA0AvZdPDEGvLsSeik578Uc/OZ2kKum9r13scMMW5h/b/KOHzpwHGC3asii6iv7hFKZCgogWRkPuwwc7PRjNKEtClJmYGHfyA+0aIcGoIClamNyzi5cu2U/nzvnrtavXHHQ9ceyovXfmjP3xj3/09bnYG1xxpYBzzaEAdOynFF1EwFHuUn6Lcosw0EXsYO3XPlVUx7lgC6QsIxl/8mf4EaGsGf67Cr0ir9Xx68R3sTX4KrIzHIf35EsoJ6tiL2xsEGLu2YP7921ubtbOnHnX5mbnvDABsJtY2v02ZPpTywHeu09x4P17dvPWLbt+84ZdoFDx8pVugdkabTSbTRukJVajkQD0EVfmApinteIJ8oZHjtux2WM2OTZhVfK1xH8Zb1ygeI5re4ydFVJLmSxnnuupeyoeXkzCPvULu7NO5nuV/cZfw78i1/zll1+6r6b8wv/917/u/kDKI5Qz8JrOQAmgv6YXphzW2zMDJYDeA9DdKU256QCz120N9vHaWlfST5JxSlDkAbeSDkXQIU8C5eBBnpD3/SSmMc4bjgFJLRjpbNeuXXVZdP6mJBPfV1JAiRE5gHmyQZ/bDD6knqoZ2A9Y7FLxnkQO0BzHXCwEAGAClQMHDnp1pJwYZ+uvRj91HFcqfufnF7xKGMeGhB2BD+8LAGKcvXlJTDlP9CM7GyDRywLoXQdRUrddpnb8pcgIVNJkoIKcK+A9bL1OyNXWq86GILElVjnJuByUIeAicCNphkNPkovryHtU2MKk0DEkx6gkGOMhsOu2COis+5wSwAXrPPom5+BN7/x6AWjgJZJ6Dwn30dERl90/epReSiSojrqMLskvwHjmQQB6njhyoMQZhGbDjVEbGRnz607wJXAuB9Dz776uK2QJoL/aK/O2AehiWxHESZZVzzSggOROBTDKlpC46QcA9GA4Eio5i0zrI3/LAVglYVU8pQKqvCCpCKD3pAp7qiUwNFgbuitH1hd9qzskf7afBqIXAXL9XnzNj5PbzK1A+6INzYuH8qKC4hqk9TlPmGu+eyB6n3fo8J6LidwdUuqRJNtuXcvPJ0DlACdy5oSkbiPhFfvUVkzoMy4vZANAz9ZwgGCfk1yiXUwYSV46WJz6pocWf+rbmPbV7dcYspAOgg3WXYK9Xqs78Mw5c/zxsWEbHxux2blDnjAK2fXDDujgD5CXCVAqfKMiC5A54LwZ88TEZFc6cnQMtieSlkoAkTAMyc6VlWX3D5aWYH0sWK3SbyMZgB5z5SLzkTzqAySv+VapAnbTgibA+Sgyq3T9k24PS2e7d6y5tmJrq8sOoAOodzpNl3df5/dOyClXAPrrDavURkoA/dWajF07+usBoCu5LhWJ8N22WiuKoHnuyxTjEJ4/bI8YVAKGJd2K9Gm0WbjthcGSbs3B1WLBkHw+sf0E8ErGnEQ07wnwZF0ghuEYsoPqaS2bhB+sYlPsJp/LC8a0Vufrv2ydxuegRwKBWY8EeGq+GAfv41vjY1MAij8u0B8/nuQ8Pxwf/13zgw0HYBAbHPCdTcCx4i2dj+y7JGDVv1xgMtdDdkLAQH6Dsx/2D4BM3KUEP3PL57mujCkv1OPaMm4BBbkyjQrDJfEuyXzdO10VsSYqYs1NbUj4roolej2FAzTi91xynblVoYJUByQHr2une1oqBOr5Dniu/vTcHyrCYM5VEND1U7p2MT03CSTI/QEdj9fc1ubPTx635Z/7VUye2hMwf7/1nxJA3507oATQe/kLV1JyX7Vj7VbLGeSsoefOnXM7ceXyFZdsV8Fyux1sdcDzk6dOuZ86N3u425KD3Bnf4fPYOJ7vxtCQryv+s0EeKEgcAM8AogoCukWhqU+51kxXifK+6BGzhRpU2G8Xc+/2KxTymCGQqn2VcpO3LExgPP2sPQ9otjA/7wA6c8F77JPxyJYpJmQM6n8ugFl2Ti0WFVfyd97DpkjpQ205WA+xv1JOA5SmndLYyLAdO3rUWxGS+5Nt1roqu5DbNPb13XffGeqKYqCzdvBdKZsIeNdc4UMAarNB8MAeaF0u2iqKsrAxaj1Dng2QXnnRaC0FSzuIUJozjikQXX4Ix2EOBKDrmos4RUzPVq9TqNDwYuJjx456O0PsF/fKKueGND85ReKLdsvmFxYcNL+OzPz163b95k27dfu23bl7z+1ss9VMuU7UuQDQhxw0d+WVgwfdB+BeJld3YN9+2zu51xr1BqXDiWmec8l/LcOeY9xFvPtpv/9qlSsB9N1Z+Mu9ljOwizNQAui7OLnlrssZYAZKAH0zgN5NtiYGrjtg7ZY732IOKBkkaSElvPLERQ4C5IBCMeklRxRHuN3CQY4ELvsCLKeaHwfRg4cryINHr2wlAHTMYlJJfy8mFgIQCGZaIqelZD0J+I4nmG0DJjLA7YYnjnBq6Zf9u9/9zsHjYKI1uqwz73G+HgBCzMm6A78ClHDGz54952PnfBgbziiObgQGARZz7lTjwh6LHwnqvtizyjmqGlXMEI6nKlqBKnKe5bDDxEZqK9h1a+40nzqNFPtxnwsSW5KzlRSXZAW5R3DuAdQIHs6ePetgOg495yuWoloDyFHn2D1AZ6A7L5wD7Hzc5ugl30uuKpCT+wzYDygmBmWcV78nC3HGYRQiywsLiABKQYYAdObD+6oT1BHgeZEBoEyf959tDI1sAtA59xxA92rsQqix2YgAACAASURBVB/lF7tyu/etEkDfvbl9lj2/TQA6z42Ac0ACEhD8Ltl29ftU0kFrT/SWBbgD0Iskr4N2SSpUgIDmU3amWKyiBHUOOORAbXGf2q9LufkznsBVT/30+qJ7MqibBPp1odVWTLD82m8FlG9lA/Wd7QB52dDt9p3vM7e9+nwOUOvf+TF1HixbMFMqFChlSh5dhkn6kvbRY1snxncm2b6ZjR0y7prPPDm/1Rh5z9ff7Lo4C10AekrSOaO8k+y1J+zUeobzGOjKLWu8/NkV1x0gH3DAHPAciUZsUhRx9LlUJlu10mfVSr+D53OHZ71wjI0kF8VYXJdITEWPYSXPAqxJijIA9PV66s9Ij8YRawzHd71KMbKUiUG/7go22MLlLoDe5wx0+pJvbKCCwjngD7CRhQSIR9I9AehV7OvgJgC95xNFYUAwMtatTX/AtVVnnTuA3kbec9X7owOiu98AIF+HlT9ilVrJQH+Wtf1N+8yrB9Aj9vAfsubpuc/nUWtgzijOfUCtYbnfxd+JHbBD2CRYYGKCAbwK1I6WCcueCAYQFrgqP15xCM8xiWeByCR5BeyyJuALq/CT72CDBN6LWc6Y+BvrCIl4+cOMi6S9xseYouVT9D3lR3ZLhcBaY3XOxSS+fPLcfnJu+jznK9Y8iWqAdM4HH1790Im5BPxzPnkPbr5bZLlLiYaYh3knyS8WOvEA86ye8rkP2rNBPd9ZADN+O5uS/RwT2w0YxLxKzp3j8R7HYG4EqrDWy3eQBH9xDDoP2TTNnWIC7j/Nr+wYfwtbFUw/gfP6u+4jMQj1vs6L+SP+oEhA58Z58h73k2LDYuFf7lfkAHjuB+T2Xcctfrb4+TwGly+WFyqryOBNW992erwlgL7TMxr7KwH0mIdoQxT9xPHVKN5HlQhpcXpQf/31N67Wd+XyVWs1Q5K9lgpAUa04evSY56lOn37X10OIG+d/Pm8/nfup2+Ob43juJq2lFFoCReI314cGrVKtdnM0yp1B6MiLjcMu9gB0t+JO/oCtHkW4rhLoSlLx0wUtuxTgKKTF7sdLyrkklamlxQVbXJj3eZDvmseP8rt5T6C0VEIEIGPTOVet8bKjAtZVqKV8ELYBW4I0OuSXmzdu2KMH923P5KT96U9/8txfviZ7MQI93JOCC+ep1jB//etf7X/+5388BygVEhVeKe+XF94yJnJU+AYw0bmejJ/95+s1azm2j01tEOVjMJ+5iqOUQbHDxOK8asycM4VasjuKH7Gh+UZh78rqiuf+YJ6ruAvQG5UCrvka7QFgoW9E+6qH84/t1p3bdv78Bbtw6aJdvXbVfrl1y1bXiJea4edlbRjFPgfM55pAVKKI4NChWds/c8BGh0etXqlZtb+SyocDPOe/TffWFsvTVozz4seeSigvAfTdWfjLvZYzsIszUALouzi55a7LGWAGSgA9klgCJ3IAnfnhfa8qbEayWFLdYqIreexAZ5LLfRJY4A5PqlgtviK9CvCMg+ky3p2Ora6s2u3btzwYuHT5sl2+dNl++eW2S6RSnRu72syU07hz9p1ceJds937jvYQdVa6A59EXvWN9MK8dQG7ZyMiwO7Qwrz/66CP/Nz3TYax15yw5/2KyeLK+r98TRiTDLl26bN9//4MHPySmcFCVDGKsJGRWllet1e64jCxBTIDF3fTiCz2sAtCZz1xmX1KPGn8eFPAdAPR2B4lBQK0Be+edU/bRxx968g+Hm4AhwOaBTQ47zrlkDDlHJMQ+//xz++qrr7pyVJojAek5c7QIPPn4HRCp+jWmwECsFd1vHlx171P+3un214qeUUPukBP8kKCanATMGPUt2OdUcEe/JO8PBkvfK6y1Xy4CagRDNjQ47OxzNiXaigD6VqDXC128XfpSCaDv0sQ+427fBgA9in4InNccjBAoAVhB4oZNVfJ5kRXfUzU8ADoFU6xzsgliCsiO6LkWs0tJbk212IW+hjhKuhn4dsA0AapKXrvKBexaWHupbxv7y3uga//F4isll/NXgfC+jwx0z3/f7n0dRwns51k78n1qnRfAonEXX7c6nnqgA54jWQj7O5dw13e0zokFouSPwBy96nObbW+PCZcDXpqj3hqKrH+ScHfGNcVLANI9mdk4p2Cbs9ZzjRlv3Dthj9QmJfYfKun+vdAySQztANoD8ApAHkAcVnl/X/SCn507mHoGHnb1kmCYjoYyzAZFctgNCuYoOIte5hyDe25wsO6yhKMjKJeMupyk9zzPwPPNADr9Ape89+LS4ryD+CONqlVQee8qJYSE+8YGAHq/GQB6f80GqgGih4T7oCe2SIzqeYn2NKmtCM9uu+lgOT6OuZ+zZs3migPr7QS0DeCH1IasNjhq1RJAf8bV/c362GsBoPtzudEF0PO1N48VtioAyguPiE9U5CupduwSG+C0mGAktCWnjv3iGRFzTc+L1laBowLOATcBP9Xvm/fV7ztnxxEjYf84Dj4w/xaTmQQ5/ijfJUHOeACqGR+AML/zHYHOjEW2i/HwI99Za6yAgV4M1/Nfw5+PQiadn+TH8YfFKMevZ0z8YFdhoDMO1keOT+IckF1j0dzLNqt/vAB09qFYQKA1n1WBW15MldsE+RZ8TgA6YAJbKIAMewzKnKonuhRvBKLzXZcprlQ8buV3xTgCt3Wf6Xw0pwJj+I6Kv3I1HM2xCiJUpJcrimlfOoaujxQLBBQAnnNemlvmX+Mu3vvb2fTtwHB9X9dccVO+39zvyAsZcvBcRST5HLxZq9zOjbYE0HduLvM9lQB6zIYzuAWgKy+0uuKg7hdffG5fffmVnTv7k128cNFzYzzbtB4iH8Uasn9mxk6ePGWnTr3jQC5A8KWLF+3C+Qt2//4Dz6WR28DuYAM8D4b/vBFtkeq0uaj1AHRyWF7Mqv+S+kXEPxkDXX2nk53BISeW4Fgu647fnfqnp7rRbgFp/I5XC2GBX6K90trqiq2uLvvx2ZdiBSnLrPrfV1Nv8SDc0HYQqXblZmi3pBYcoTYIoSJaJ/HKnEGqOHw47ItUXO7eveN5umtXr9i1K1c8JoE8A8CdqyRiO9gvx5D9x46zkfNCUhs7yJgZE59TyxPWY+XCBGzjX2CTGQu2D18DdRit01rL2X9eGMj+sTkq8lOBgAq7WLew5fgj+BV8nnNlLBTGcYy8wIzxaK7oLU/x7+nTp+zMe+96LFOtcT36rJPiMGIfJ1mtrUWv8+vX7NKVy/bTzz/b5StXXMqdYxOz+L2DQlbqU09ub3x8zMbprX7kiBcQ4B+dOHbC/Y3xsQmrkf/DRaTVpasUxL3yxB7m2QLzJID8qeB51yF9xh3uzhL5q73KDykl3P9OE14e5o2bgRJAf+MuWTngN20GSgA9AHQF6Eqod/2GBAog0YOThtMntoGY6GI35CxnJbyeFOBvda9wuBq9SOvRJ5SfSIjds+vXbnhV48WLl1zSncBibS2SMmJ05MeNBFMBVMENUxLb/fWQTId5vr7R8eS59x3tcK4r3vOUakiAcwHoJMNhoCsZQSBCwloOsQB9SY+TGDt37if78cez9sMPP3iSTNKCAmCaa8FcR0JroIr8KgBCJP1f5icHpfIgJGd15sksHw9CXBuwTvbYzMxee+fdd+yDD953WSmcej7Dtc+TewQT7EdOPp/huv3lL3+xzz77zEE1kmxijUoOM5dCz5N8AqmYVxjoXEf1c4r5jYINzk/HBPQHzFBykrFyDlRlnzlzxhNwg4NRTBAFBQAnAX4owRRzkckMO7mRII5ej0MOnk9P79vEwOG7T2Olvsw13MnvlgD6Ts7m8+/rbQDQFfyTHKCwiWSDwAopSmgtzBPO3Hs84y5n1yKpT/FKkt3O5Eb1LCnxLyaXQFvdw17MtbIcLN60UhJWB4MjKV2nIhyBISQZ2GqDoYihRIH69+Ugdp601vvFtbJoJ4v2TmtufqcUP1MElbf6TvFOy8eZA/rPBpr31reYqA1nn9eqlegvnt7TOFTkJGBACiZFED0/9nbj1biL4xSwgu2vpLYaYnRjizRHMXeJqbOxbpVqAOEkz/ABSPDEOh8AShRC9dl6J4o36EvOJvsX91hsnU5I0A/0I/O+YQcO7LeDhw4kpuBsF0DnXorzwHeI3pDqAxnFDJGc4j6jL2NjKMBz2EJinucMdGTcl5eRm1528HwRAH3ArDGE7WPX8gI4lwSiex90lBToV1mzgQpy9PR/TAC697DknCh0oxCuB6Dj6wR4Hmo7reaqra0uOSu9BTN9fcMGvBfmoNWHRq1aHy57oD//Uv/af+N1ANBVIOOFIVk2M/dTcqB8u0klkYhfLSAan1sS7cQJ/B1/VFLtAkDZn9Yz+co5g40EOX6kNsBzAeeyH6wl7Fs9ukkWqw8272ETWQsA25UgDt90qstUF1teCXjOhTGzPolB56BHYlVrLeY8NG7Nkxc9dzrdxLvmTGC37AXnIulwwAHGxDlhb5k7zoPzZz0V80yF1Fr7ZedJ6DPn+Pl8T5K1eaEsY9WxBcyqUFW2hs/oenBM9QZnfMwXY+SH44uJLjl3MfH4fn5t+LzAhCJ7X3MnHyOfyyfZ9q2K6LpxSCpWEBtQBRgOcu3f7/aE81FbK0noK4ZSTJgXE8heqmhCv+fPQ/6c6N+S8JV9LYLmxUKGHEgvfva1X9B2eYAlgL47E1wC6PK4w590PSxXY1m3Vqft6xyA7Ddff+1EjJ/O/dxdI+teOFkLdZTRMZubo9jzmM0/nrcbN6NfOr3TsUGsGagvAYryHY/NIBCkNnmDQ1FcrLxZT5kw/M8gmfTaXnX/nqQcBSIzdoB4L7oRgJ5uHY/NEunF1/yuqlSA7BHHbXj+DX8c8Dp6hjMfYat7DGmKtKJAih/ldXo5L75b6xa96e9aE/fsmXSQlvkix0ePdIgxsK7JN964fs0unj9vqysrboewPbLjgNRsAtDVM9yJPpcuueoim+yziqdywJ34Ff9ALUg4D85VvoZUbqSAonFTOMYmW8s4AN/V8kT+SV4YKFVIxer4J9wTypsqVpK9hqHOBnBO/m92btYOzR3084GRTmtP4iiuL/lKJNkpart247p989139sOPP3rP85u/3HKgne8Blg9Uqn6OKiggj7p3OiT1T5446UqXR+aO2OFDh22kMWzVStXvCVeW6euzGopb/VFQIXb500Dwp/19d1a13d1rCaDv7vyWe3/zZ6AE0N/8a1iewWs+AyWA3pNRjASH3Fo5s3EBBUwrgaLESS4HrsBfxj1ndCh5ogR6EajgGL0K0WBQ6HexHemBfvXKNXdQkS+CJfH48bwnn/VZHdsdLD+ZJJWqXnFJzvXXCQgce/otbQTry1n3a1atVjzJBFsAEBYm896907Znz1TXEQxeW4/pEYcKuVgc0wcPHnpy6eefz9v333/v45YD2x1HaBpZ/0D0SN0pAF1JkBzg1bXMk3Dh4FaierdOAUPNjh49bCdPHrcjR6MH7ORkyFXyWa4/c615jyAnAHQleXDaP/30U0POSsxUl6ldXt4k16xgrsiWiOROFCcQVxUZLJKdCunddlRvb6x7UEQwAQDCtZMkFKzAFM/1ZPsJWDPmaMyX7vmEjRgARN3qtR6Arr5bW7F+XuclrwTQX+3VeRsAdJ5TBf6swyQKBKCL4VVc+7XOdUHXFuBeMH+LKhT6rBIGsjVdAD0B5FS9S+bWE9pUpiMFnIqmfJ1L8t8UOalvqVjoyHiLgeZSglm/72LyXL/nAICS/1sls/O7rAiYbwWgiz0uW5u/5vsq2s8iuFQEsbcCLDaDFrFmDtAXHNuTwOmiDZet0GsuWy7ARmPOx5jb+fycikCA/ANAfABf7d8lLRlfYpiHXxAqIbDlXYp9sO5KIyS3ACNIJgXrO5RisCGolywuLnli8f79AHmwQyTFkUYP4DukzgfrVd+m9iLVPGUzM8gd7ktSz8g1R3JQ7Pdg40S7EIrz+Buf4diNoYYNDjUc2KY/eRiXrAd6YsivLMNAX3bwHOnKSv+6DQ1yTRib2pZEB8Dgx8NCr1hfX9X6KzDQa1avNRxEh93h8or+bAWAHgz0kAZ1Sj4dCx387zhovray5H3Rm6srbr/7KwlAb4xZzQF0+q2HjZefl1/P7e7DZwE/n7QiMxbYMwCKFOPhT4g9w77/5c+fvtoF/Q0++usBoKcUeizbv/opgoI5SMkaIUUswFPAZ3xrksT8W2xzfE4+p6IZrYlKGktNKxSLGv6ck4RmLdF6Eu0bRt3/lZoTY8HesX/WExLhYp7zb7HI+YwKaiTZDZDKpjGIrS7GvNqhsD6xnqgALC8Yld1UrLQdyzqPo+RD81xxLvjJknIlcS/JWAB95kVse3xq5oVxSmY+Z5lr/rWmamx61YUtFqDlYLFsgq4Tc87GPOHHS2pXUr1iojNXXHcx8wAz8nWK89e1y0Hh/NjqW54DzbLJuX3/VbFxYmXmhYKKPQWECPiXZDDnwjnxd84visU3r6taWz2u8ULwXm/h7fyNreyu7tFi8UIROFfxex4nFp+9N3ip25GhlwD6jkzjr3ZSAugCktcDbOyCzEHuYJ396eefvA/6d99+Zz/+cNZtCxsxD1stMa/JTe2bnnFf0tVPHs/bwvyC25CR4REHfEdGR92HY51cWlz09kGAoREX0Rsdn7PXUkuscBU0a/1hrRBzmf2xTrFe8e9u8WqWT+kWN0ftqf/E2UJgEZqezt+1lkI5BF9aMYsY6CrUVqGW1u3i+sV5y4YV1UZUHKYWf3yO9zi/tbUVe/jgvv1y46YhJy9Wey6RLvl2/ia7COsf/wM/gI394UOw77z1IeMVgK7cmHKCzB9jFQM9z21yDaRSI19I/cJlI9VShuvJGDmW7gfGxwbQj92UFL7mRucn1ZffffA7++DDD2x8YsyGRxoOlC+t0GJmzUF0V94ys4WlRbtz965dvHTJvvr6Kzv70zm7cfOWPXr82JW4XPLdFQC4nuTSaj4vY2PjroIze2g2+r+fOGEz0zM2NTnl93SQXGjt2XIAfbAymFo69gD0J61KbyN47s9NIv2UDPTdsUnlXt/8GSgB9Df/GpZn8JrPQAmgZ30I/VqpJnSzfrgYfnKixWbIGQZy6PLPKAGQV64qwZDfGjitOHE4fWIp8vccoKXa9OGDR54oAbjBCbxx46bdvXuv219PyQZ9z2WoXHI1EhDOympLAjYqVyN5TlIeyV/UJNed5wUTm+Q44yJ5BIiMjPmpU6ft+PET7pyytVvIoLa7oLAYbewbh57ghGQUPdAZNxvBEA4sAQHjosc21ZZIc7VdSj7lul/y+RG4oUpYgeRisvQklZvd86Eyd8/UpL3//hn7EOd5fNRBdTFzlFjKgROx8niPc1LFKxLu33zzTVe5QEwPXSclcooFFT2gFxABoCB6S2pOeyBQMAtRSEDCl/MLWcroe84mAEQAPy0JqKaWNPBmBmguERwy+sFAB2wb8uB0enqmW4ms81BSVperCMq/5GXcsa+XAPqOTeUL7ehtANBZnwn2SbL/9NNPvknGXets/jyoYEcJFleS8DWY9hVIZwcQnoOyCppVsNVltHXagQMCISZJuG7hlYOqoVriaxM9+dq9gh4ldpBup00G6xnJBhLy/ZUBL14SGKHksZ6X/LnJWVpuMbPk9tNuiiJ4rvVM619+vK0+WwQA9L0iIK3PaW5ydsZmYCCk0GFBe79x5szlIUNxRtdEzL3cnhfPO7/2+TjzNVHjLIICYYejFztXV4UYAtDD9uAf1G1wKEBzfIXh4Ya3WWEbHhm28bFxlwOcnJj0pBXXFxYKvsOdO3fdBl+6eNllnR89in7DSGCyIc+OXOGeyXHbM0lfZPbbsNExZAxHXY2GY0uSV8B0PrcC0cPe9rtdV8uXapUCriS/vglE7/MWLisA6Asw0B9Zf1/HBmt9DqD39wOgA7DA6MEz0YZdrDw/gO4+HgA69jQB6MtLDqI3V5cDdHcG+pAz0GuDJYD+tOf6Tfz7qwfQu9quv2Kf5/5g/m+SzmqNxLMLE0vFWxSpisFNQlsSr1qX8kKt3I8UuCh5dhVgAm6KHYyfL5CR/RYZ5xyPhLnYcXnRF8eV3w3Tik1AOmsUx8G+sU8VAehc8KPFJhcTTXZBSVTZWq1LUgmT3ZXfLsBY8RljUsEA4+Bco7XRgJ8H3xcILHlx5luMfpK3stucO78rzpANzm1E0XbJdhbBdl1vMe8FpAOgAzwLkOZz2COAorzPPYCECgV0jsw55yIJXY1F8QjnRBGAAIU8Rs3BmbzIO7+vdN5RPBVxrOIPsfkkl8/5EE+KFc/+88KG3HcqFiAU15n82dDf8vfyQsatQHP5O0WfJgfj38S1bTfGXALouzGrZQ90XwfTfx1b74HKDiL3ef7o7r07zij/5utv7Yfvf3A7wVrcohVWs51Umcwl3Sna5DswqfEbASyn907b3Oys7Z2asuGREfevb964ab/c+sXu3rlri/ML3dZWIi302nWEb661Pi/cElDOurfdWq+1tLhWhWS91C+TS+oFBOTdyJ31OYGFTfkexiD7ho3i3yq4kr0rxiUqnpL6mNY82UXW4ii6jQID4gw/H0g0q2u2ukJha0if5/GU1lPOT73PsSHYklCfGu4qvOBTiMGOnVaeDB8G28n3Ip95o6vUKLZ6MZZS8QS2m2O8++679v7773veC1uj/TNWbAzzIbAe8B1/ifwjhe/cQ4xd+5LqC6QTb314+pSdeue0KyOstVa9tSP5yVDyatoyLPrlJQfP6XUO6/yHH3+wK1eu2vzioucz90xN2dj4eLTSSmowg/W6Kznum95nx48dtxPHj9uRucN2ePawjQwPW81jpVCT89aeDqD321BtM4Ae2bnf3k8JoP/2rnl5xs83AyWA/nzzVX66nIHnnoESQN8aQA82b48TkgMKSOZ6EsZllpRwjz57ucyr2OlFpnNe2Z4n15UkB4wmWFXiQuwLvkfAAOscJ/Da9Wt2+RIVn9e8KpPEiY5FpWMwlAMUYcyck8sGJ2lT76Hq/ZwSow0QHbbXBnJBZpUqSesIHPgMSRiqVT/48CN7/733PUk/PjHeBdDFMgFAx8HsgcTBIGHcBD4ATvRHgkmP88xnkTJC4silkVqtHnP+ue/ozV+Qo86rmCw494xHRRDqia5E1aFZer8esjNn3rXf/e49l39dXVvxHStgEgjDfOt95pKABgffr8+1a/bjjz96wYCSZTmDkePrHitWMysYciZ/fy+AisRn1r8+9cTFNScIIOggcXXkSIDnbLw3PDzk18ODLQfQN1dKRwIpZMp6CT3JlQHi16xWHXTwnE0Bx1aAoc41B922SnS95KV9oa+XAPoLTduOfeltANB5hkhaE3zzfJ89e9afd4J/JRUEKippz32XF1YBoMNAZ61UElvrUJHlLDvia0JilAsMp+hIzDslN/RM5gBwnoj2NR9Z62o1rQ0AhPRli9YOUtPQGpc/z7JdedHNVkD3VjfMdp+TDSqC58XPFwGIXhFRFAzk39f4iq0ydH10PWK9a1sHppsXl2HTo7d3XtQgAD0vhCuOZzsAPQd8tK5vV1Dn/c1hdq6teU9yl7NMa/tQA4Y5Eu2xjY6N2nj6N7KULqlIz76RUZuc3GPTe/c62yZkGVe92O7K5St29uxPDqI/fPTQ1WvoswfoPu1Sgntt3/Qem55GYYaCLFg20V895OKjSIukXsxt/M6rFFG49tzXzA/geb1Ob/K6F2H1UeDhMvlioce/V5dXbXV52RYW6FP42Pr72jZYpYAQexeFeADobDEjA7bhvycGeoUCg0avB3ploKtiEwx5KL7J1/PXxELv27DW2oqtLS0GC31lOZRlYLUjCe8AesN/h5Wu+yq/17ZKkBbvhRddQBlLyUB/0dl78vdeDwA90+JMwxWgza9KFKqgRolqsbawOTCqBOxKOh1bovtS62Sx2FEJdPntALMCZ3mVBKrWTBWb4rOrJRHHU29RtbRSQj8vFtJaKXY7fikgOklvYgrOmXNUgpvzUjKdJDv77MYqrswULRlysIDzYS0SwKC5ExCt9Ul2mP3lgG8uScv++Z5kZCUfr0I59TrXucpW5H78k+xXPvY8hmTMeVEtY5SvLQAdph1zpv7zxBsUI+dS7lwT5jPaeoz4PAMOCEzROuYszKUln2s2yfzrHsznV/Mn1mVuc53hmQAYMQ6Lcv3Ej5yDt5BJLa/Yv+6rHAja6p7N19kiqJLH0flTL3ub+y06j/x1q+KG3Vl13ty9lgD67ly7koEe8HlAx5Q09kD0fut3n/zx4ryD6F9/9Y2z0L1H97Vr1mq2HED3NnTetiMY6ZA6WP9oNwhwe/TIUTvz7hk7sH+/txVizfv5p58cRL129Zo9uP+gq8blbfOc+U1boGjNh/9YjKcERPfIKlJ87KlleKdqZ6GHsl/8nsSQ3H6tJxBdAkmhOIWLjImTf+3+q/vVcV48i9i5PMcouyZ7ortVhWXqQS4gXfLlKhSQqqAXylKgW69bvVqzTrtljzxWWA5g3Rnqa77p+GLEC9yWjXJW9cmTfg2w/fq+yCda+wHQyQteuHDB/Rnsq+y57KjWa7XQVBuYDz/80H7/+9+7TcRvEWDOK9/hR7k+zgGAn7gdEJ0cJL6TGPIobLIpdzY9g5T7tK2sLdvC0ryHLQO1iucsaTl19949u/7LDbt67Zpduhzse2Tc6Xve7qx7Ubq3vRkb8z733DMUcIyOjDjrnO3k8cQ83ztj01N7nUjkxdypvabb2Q7tNQesTruqdE5uD3dnSXrt91oC6K/9JSoH+IpnoATQX/EFKA//9s9ACaBvBtDdhQfsyPod5YmbyNokSXdA9gRMy6DLwc2Zg0p+6TPFuyqvdo8e7OFwR5JfwMCGO1/VSs2rGNknyTQA9EuXLrvjCZCOg4iDGftkHz1J3261q+OiwS7uHS95YxsdW2+vOYBepK5c5AAAIABJREFUH6TXqXXlykmQkFD63e8+sPfee98TMmwu4N4H2yz6ngZQGwUFOK446o3GiANIJGhwkL/++mv7+eefPekDE459INu+2mwa0sTBOINp9uI/zEHObhCYIsdcQJXADMlKHjt21I4dP2oHDyKdOONhHcGKBzbdYKjnunJd2CfnR0KRZBagms4PB10SWDob3R+6J3JmvIAr9udqZupZn77srES/fkAJ5n3jCXi4NmyHD895AKDzCVZgBF/O9PBSWJz7fh9XBCZxPgG09UB0yZn19wHU1WwaJ396xsEatmJSK09kqQBkq4KRF7+qL/fNEkB/ufl72W+/DQA6z5H6j9KS4ocffugywHIAnWcrfx42g+gkQjq2RoX/6mp3E9M8Zwv2CpFCor2rSpL6qSmxIDvlq3vqt65nvsieYAXxYB4GeqPhPftYRwSq6BjF51m/5+vgswLoW907ue3TuPWag5DFdUYAwHaFOTmAnrMmNAYlm9T+ot1qWrvZ8mRRzkDPFWZyMEFzLVYmx8sBheKap+/qMwIoivPYwv5lY4nr3W/j42M2Nj7mwDYgN9Lqe6f32ESSWUaunR6OLkNZq3uyigQT15e+ewDlMG5oAXP+/AW7du2GLS0uOdCN7CVsCFp+7N8/Y3umJnyjyIr5aLdjTOrPGD3FBaarSC98FmUH8VuwKT0AfdBZFeYs8pBij8/GawDo9EQMAH2gr22oaVYGNqzPe7Jjw2CcA6AnFntf1fr6AdDpLRgtRmreAz3UFNzMpb7D0dq+IOGemOhIuK8uL9oaLPTVYJ4CmFcdQB+xagmgv+yy/1p+/3UF0PM1VwlmAedim5NwZsPXZFOvcSW02YcSrUpWq9hTfrrk2ZWIDknRMV8zJGXOWihAmiQ5/jvgLPaPMUnOPGe752Cl1m3ZMyXrJeeNVCpAq2wl4Lx8aABdFQZwXMbPsyn/XcfRvuXLFuMt+d7Mh+Tnc3Bf883nVIRK0pt5AfSlsFaxhBj+vHItNN8C6dmX4om8EKIYNyi+ywuq8gIHHU/ny/4ZC/GWeoiLNcgYuB6ADtwLjA1GOnPJteaaUqwAwCD2t8bDZ7h3JG2r+0i+exGAzmNTgf1cD2JDgSYch+srlQEBNooZVIQs253HzJyLitWKNjIvLCgWGci+5jZa3y9+T/6S3s+LAbfzJ17LBezvPKgSQN+dCf+tA+hinwtABz6XkDl5IXz0R/OP7Pbd2/b1V1/bt9986+sVYKUD0uS40g89zdc7AfDSu3t0BJ952t45ddo+/vhjByyHR0Zt/vFj+/bbbx1IvXThotvSAJTrVnUAPdr4sbYFoE5BZrTbyguwVITFZ4KsEr3KAfOVYCsW52i0Xa3L5JZGXrHjbOdI/IQPzaZ1qRe3BFknB80V42kN1bqm99V7u9fmKYpu8xgmSCYVP3eY/OOjo1YZ6PecIoXFrN0cl/nC3qgAS+uu5kd2/Z133nGGOIVbIq3EvqLAVrEZdoh8mdQpsa2aN9lTfVbgPbkurq0AdIqzsHX8XQVkm3OcMfP8jfwcADrHxGZis7BXn3zyiYPx6qdOroy2AmvtVVttrVh9aNCGR0ds2fvEP/C869fffWs/nz9vVyAy3b/vx4d53l+hKB2lt2hn5X7XYMMLmxk3zHO2o4eP2NG5I97zfKg+5Pc0Ob5QREtRUioMcZulHotdR/E51qW3BHEvAfTnuOblR3+TM1AC6L/Jy16e9N9zBkoAvQCgJwklJWXyZJA7pIWaP3ccE5jpyYbOuvfJwYkVMCKHr8hEL4ICStznYCvvqXqS40ffIVhddX//xvWbLhd09uw5u3DhoiefgokOgM1329Zu9WR8I2kAcyuY5z2wgkrYjq13WrbRaToTvVarOGDDeTAOJUpOnjxlJ06cdIeTjd5SVPXmADpMdznujHV4OKQRcXyoAMVxZfP+wTduen/WpeVlZ5+32p1U9Uuy/MV/ekUIBCTBYlPVcA54qO+Rqk6PHz/mADrytQDTAAnN1prPgcCi4r7YPwlGEldIUQGqEQwQGPC+Emz6noAt3Wdixyu5o8RVkObC69V7nXX6AkYAQkAjCS6xeSThLnlMAp+QIo5e6e6c90V1biQdo8JaAJ/GFAmoJJ1ryENXbe/efbZ3al+XbZIDWXnySfvSffa6JKZKAP3Fn6ed+ObbAKDzfPBcwwz97rvvDBCdZI4ndFJwq2R98b7vMQpbtraKzOCqJyfUyxZbUWQQ5KC8Cm1yZnUO1hYT87kiitbjVkq8YMq0LtXoh16PIJ9N++8mplLPsfweKILEz3t/aG6K60bPJv1aASa3x/n3lQTSGPS5PFmuueEa9AoLSNi3EpMFaf1YW1VElBcy5GuH1rXtAPTiXOTAeV5woIQI/ec3aP+x1jRA9PUO63QnrdEVU1uRgwcP2KFDBxzsPnBwv01MRJ9i7BSJr0jkUcw25Ekrril0Fvo83rlFn+Rbqe3LfVeiwRfYt2+/AzMwLdhGx0d8A0xmW15esqUl5AhRlWFMPQBdxVd+pfB/1nvsG8YR/XoD2IaBHgC6GOi9XugBoK/aYs5ArwMCAp6rcI2CPpjnySYBnvfDDI8e6LUqyjL1aEVAL5qUmOzi+sj0s4l97q8b1gRAX1pIEu4rzgiqVOtWrQ+WAPrzPtRv0OdfPYAesUM4p+HjFZlZkkonYQ2YDKiMj8m/eU8gtrcFSUlp+bis4SogDf+v7esJICq+YTzz+zyZmzPOtbZRjCvAXD3NxTDD/il5LpvFupaz8nLgUjZNa7aKbwHP2UI6NmIa/GVsq8BqzpnfGY/iEIHl7E9AgtZ6zaH85dxXz4vNtgJEGAPrKSA1SXXmh7lSQRrzTsIdWw+II0l99ZPlc5Ijz22R4g/FfPpbEfjNQeM8NmDcYskxNuIuybJzflK+Iv5jvmDzcX8Qs2EHdD5bAehcS50P15R5FoCuOdJ48+vLmPAV2D/3D+292BQXCuAoxkq5veffeYybsxo5dhHs1u/5dcx9nuJ8yg/L7XQROH9ZP+YNWvJeaqglgP5S07ftl0sAPexgx7cAz9USHJ+SfNrdB3ft5i837esvv3IA/drVq24HaU8EqQRQMdYBuAEb7u8uLC5YY7BhU3um7PSp0/b7j39vc7NzNgKAPj/vrfXO/njWLl++ZPfu3gvFlcFBb4OFH11Nilx54ZVs9OZi2f6u2qMXrYn4sr6ZcJED6d31X+3QUxqSHBxnv77Rdgn1RGDvNk1X/Jivc1qjVTimNVT5PZFqtO5hAygOY93GbqnQTuOjWAD7ipT4JLFFPXJg/B37yHqtFivkGplL+QzKB8E6h8l95swZ34gDGDNj4fPsA/8kyDUNf59cIDlB4mlsazH2EoCuOBb7gn3+4IMP7KOPPnJ7yDmJXCQVT8aEHZStYcyA5+TnUDHAt8EHYcx/+MMfHEBXsRf30PzigrXWm9axtlVo5ThU9xzr9es37Psff7DP//Y3O3/hgt2+c8eWlldc2c2LFWp1bwWFZ8f95H7XxB5vJcB28vhJO3nipO2fnrH90/tcadLJSHETp26ifV487PauCJx7zPUCa9JbAKKXAPoLXPfyK7+pGSgB9N/U5S5P9lXMQAmg9wD0AMNDQkkOqjuGqdfsViCgA4XeT5ocWOocTl/bdqsrs6QkS86MULIrd6oFdKqHnBIDYitzjG4l49CQO4TIoj+4/9CT4ji1ly8jbXXdk1Ce4FpcdqmhHksDqdN6FyAR0AnDDJDYNjpWoeeoO/EAxr0gAEcUx3B8HAd8ynsEsR2eQ47xcLe/XgAU0Wc9wIIkE++ByYDPC04rVaZUguLIwoyjRyv9hTrrkYjz3u0v+FDk10/JljxByXzwPnOtRI+SeQATABWcO+w7Eu7k/AW8MO8Cn/k+Dj2JKxJ+Kgrg3xQKaN6VONsOcH7iaW4EOz8ShSEvzJ3KsQk+xDSPAoA5T2axUfkazB6ADaqno2LZGegI4fp5RFEBvnkPtOe6SZ0gZHPjFu93BjoguuQai4ksnYccXH4vglsveEl35GslgL4j0/jCO3kbAHTubdZ0KtkJ9hXwE/QLsM4T5UouaK2PJDvS7U1bXVnr9o2VnVChTg7Saq0Si0AJgTwRn4O0WuvyohiNzV/TOuDrLL3iButWTwoiJMUl++cxugOjsZ7r9+dJOm9lN4tJdP2eg8v5sTSfub3UvzkHAf7F7+fzIxCE+ZUtllQ7gDUS7iQucvuv/eX7La4hxbEVk1u9dTXmsThGPw/pOiYAGpFy6ttIEMIGEYB++PCssc3Nzdrs3CEH0MfGSIIBnEcRVIAwkXTh381W23uM4ysszCPZu+KFdfVa3VunTE3RH3fKhhqDhkx8tTZgtXrF1laXbHUlwHN8CQq3mB8Y3tgWl22vRBGe7g+YN9hskpCweASgV6sUZdQK4Dkgd7DWeQ4cQF+ct6XFJOFew3ZQ7IXxIUFKgglN9wHr66dYoGb9AzUbqNadgQ54HjLxodRQdB5IrG501t23cZvuiSQA9BVbXV6w1WV6oK/4nFVgIjkDfbhkoL/wav96f/FVA+isM6xF7osNhNoS6xJ2AH8ShpeAczHOeY8N28MmYFwzLYBT6ylrvdjhvMfziL8IWxigk1cli7WequAXH11S8bwKXM1BziJYLP9Wa5x+L/qFYsEJDCahT4KZdZzvAtTLp5ZEPePhXPLiMfaf21z5m1r7tPbGPIe6V3GOcpCYff9/9t70uY0ry/bdADETHCWSmgdb8lxV3XH7vo54/b+8iPvh9r/3Iu6H299fVHVH9e2yXeWyLVvWTFGkOI+YiRe/vXMBhzBll22pRMmAI00KBDJPnsw8e1h7rc04iGtg0annuJLvAPn49ST72VTAwLySvA/bHu2r0teovUv/Nmpj0kIA7UfXDr9bUu4qfpCUO+fI/BBXofAFOMC5Eu9RsECcI79d10XSu2LUSxZYcyVwW4A6fgf3C+fKNeS6aTzEH1xPFWSoGO80e6jz57xkO6S2IFY/76s9zWgRRBp38Lf0GOnvIcU8lL1NizpOA7RSf+FF1+9sr2qvbnRjAP3VzO0YQA8AvWvH1un3HEgn4eKg+nHPjhqHtvw0iAl//vxzl3B/trLihUzV6qQzpSecmUt+CtZ42RnmmxsbnseolKt29fIV++jDD+3SxUs2NTXtikzf3b3rQC229ejw0NsYIa0d6D3s3/CltVaOFkWnMRG5kYFdgUGc+fmnxSvhyw5RzEGOC9zUFTCP/bzd386plGAYO4R/r5za0P/W+skarqI2bKPstewM9kJtQfjJ+qh4T/Glq7FUKzZdr1ulHOAzPr8Ad3wQbKEIO4qnZDcAo9977z0TA10KjdgbbCZzxzGwm+wTn4frKwAdaXUB5YqZtHbL3osl/tFHH9knn3zithp7xEvnz+8cB1vEe9g57CLH4SfjxkYwVjbGjey85qPZblmj1bR+/tj6E8d22DiyvcN9e/T4kX377V375ttv7Zu739oq4Lkz6+O8ANFhn6uVJvH1xSUKny/bbWTt333Xbly94dtktWq1SjUKkHuur2VQtbif09zzKHnrZ69GYwD9Z0/d+IvjGXhTZmAMoL8pV2o8zjd2BsYAeiaklPU7F4A+SEhl4PmLLrAnX2AD4/B4D/EMRD8+HvQJEsNQjHQ5gKlzPUwEddyhw+FTBamcYBxgr4zNHE+XU8qAGCWcvvkGZve9gWMLuL61tT1ItAmAl5SiGCouedU68uRyBeZ5DtlymAjBPJf0YSSkCCoKduvWu+5sfvzxJ/bxxx97IMO4XcLqeOjkx/ijh6H2xbltb+/YnTtfu4zWl19+ZY8ePnYAnd5B8QJG+HkvAUdKICmhprnkp5x3EmViT/Bzbm7WZudmrNls2OEh1bX0gw/2PN/jPBRoMC/MPQ4/hQCcC4EAFbVyzvlMmujU99UHUEkk9p0GZRG4heoB80mRQ7BHuw6WEHjAShFzXn3P1csxAPMYL5v324JdmRWIRLDD/4ezHEFWXLsI0gAt8tbp0q4g5+xzAegk0VKmahoUKinJe2MA/efdw2/jt94GAN1ByXbbAQWed9QmJIGqNf60whn1DuWZcIWONuBGy4udxBJQ1bwSNyk4rESHfipRrGdtlJ2gZEYKgA9k/5AizFo18HfAc+TpJLcqpnt6jJOsi2ES6DRA+IeSz6OAutYajfe0+3402Z1+RwwD1uR0vOl5iwGZyhwOVTk6nvDKOTuZNVE/I9MwOt7TkvV8Tgk0zdMAVM6KD0a/p/P0hJgXLOWskA/g2yXSvcALKcmyzc3P+nbj+lW7fuOa3fDtus3MTtvUVD2TGA7VGc41CgMieYbKgQPUTViqgBIllztHuWR6GgB+1ur16UxNnXMPLlCzceAA+sHBvt/rFNThHxRLAUrAeHemN5/OpC0FVAGeI9leqVY9gVkoAHKXvtf73AH0fs5azayY5HDfbe5EvmOlIn4GRXwBfplFMRfgeX4iWooAnE8AzrMBpk8g6x59J78HoCPv2QVAx74x4fw0a7eOnIHOubYaAaAXy2UrovRTGQPob6Md4pxeO4CeFTW6P5bLedEtzxlgNcldbTDtSFSTsObv6lONrdGaMwowyqdkjZOCFOsKvmEqnw6ALnuiJDgMMUmpc0yBxOpxnioxaX1UQl9rpXxZrdNijyn2UT9WMdFVBMr4UiY6jG9sK6AwwDXnrmMKRI31LuTd/dktIpnKWhMvKXhpPVbxa+qXas3mPYBhAHRiAeYKgFi2W/L1SLeyMSY2selkczSWn/Ps6LxS+yUwmXPD5wcM19wB+DNvKj5gzj799FOPSVQoLOZ5KJhFbMm1US9d9XTXPOp6Kj7kPNg/x5G0PfeONtj6XEPmiriEz436JykYn86PzlN/T2MlxRe6v3W/p8z0E2CU4viRe0GxdHqfjtr11B6fsM1ZLPRzruXb9J0xgP5qruYYQA8AHfC8ZV3rOmmDfEvPGq2Gy7djAyhY+vKvX9qdr74eKLBM1kL9EAB9IpfzVoGsP3u7ew6Mt5stz0ednz9nN65ft4XzC85Ap4c1yoese8RevJYytRH6p/faYTebjVBfZEtbgZCHG7a6y4D2HAWlGVN4kFIZ9j739UYtGr0N0WlIpnpf09e9m3Hxo6g3bBQjDVA/LS7ifSfBtCHuREsw/H5+j5hgmFuSJH30eEd1bKg8FuqWIV0PGx9wt1IOlUKps2A/mDPiVnwVbKJagcjGYj/JDQqY5rv8je+RL5M9k2ol75M3I4dGPM3v8kdkH+RL6HpISQemO0A9NgibyLHSdV62mTHCPI92l4997OyDgi/G+e6tW9EG8dy5QaFzr9/z+/E417Pj/LE9e/7MHj15bHe++cZzlg8fP7Jna2sOrHuuztWvQsFAuVpsLrHWtWvX7fq1G95O4P1bt+3iwkW7sHDB71vuBBTBaJk1QSGItwPgXpoISXdilnB8fvki9BJ28csH8cv2oPsM31Q97T/77DN/npWP+Nd/+89fdpDxt8cz8AbPwBhAf4Mv3njob8YMjAH0IYDuhteT5zgrmZfhPu/pHkeaIOAjsK4UlHvvnCyxk0r0KglFkkCGXs5e7C+YUUPAIBId7jaPoMn+PRwsKhXzeU8U3b//0B48eOSOBI7F6uqara2uOQsdJ3UIyJCADrZHSL3jfLcsn+9bjd7nFpW/JOIFeguUbjSQvT32HuGXL1+yTz7+xPui44ySfPI+UsUA3Ul04NRT8cv3+XdIuk+6k09ykMDoqy+/tvsPHtrB4YFLucPOZHsZALrkHtNEDXOn3o84+mwkgHDAnV1XnMjY3m2XrwrQOdiDSsDhxHE9qYQGSEM2ETl95p2AQxXL/FRVsMYQ/baCGaHiCa6fggOut5KOgBG8lNziffU8Z7xinkuSU9WzDrh32oNrHixzlAXiPCIgG4ilDRasuPcEHIXMbqczBNBhLBIQpAB6Cmixo1FWz4uSVX/vVTJ95jROB7Cyim490zofErYkr7m+f/zjH72C+X/+7z/+vYf91hzvbQDQubcFoKsVhcAO1lgVz/AZ3W+j7IXokwfjkLXxaCDjzndGK+5PY1+dLGiK5Iq+l97jQ9sxZJFH0VcUfmnNQcIdED2VcFfRUbpv3YgaUwoYRHw/tJWnAeWjn+Hf2pf2fRqgPrq+jB6H+RATLQWuVTCgpHzaOiNAnmhvgmyeOnjH2je0wRqz5jU953TOtV6n88XvL3oNAHWYLpncY7lUsrJLAIaEJAm5AC6qNjlZs6vX6C17xd5594bRaoRir+npKfdZBv3cu7Qc6bgcPAUabBRrUIQFwEw7FZKI0zOzVp+asTLy6t6fPFp79I/xTbp2eLhvR0fRgoSN4kJY8bR2SQF05mp4zpHkGzLQo+UM4DmM8UDpxTwf/mR8XlDSOLRG48Cs37JCvgv8FXKWLmvIRcFewu4oWbGUAecl9l/2FiMUfMXF+768Ie11+gDoGXBOb3U+B+u8ebjnDPQA0I+dgV4imThmoL81tmf0RF47gO6tn6Ios9lq2d7+nvuSKEmRSMYvxj/G55CNSEHVFIRMWXIpMJyClrwPcA1zi6QxYCcJY9Z8nmdJsqvfuoD0tPA3Bc+HMcqw0GigetHG9+wMphx/F79UMZHWfCXB1YMUcBjfkv3wWSlVSc6dpLf3GO2yNsQanRYsCUBXT3U+IwBdRW2pXz5a3Mm4iE3Uz1ssfXxd5k7KXrL36kEv9RgvgipQgDxsuxSx27C1xY+B65pXnVdacM34iLGYJzG/+R3QSAVkFD3grzJG9Zt1eeIqLS5ClUr3i/bNtQYISeOOFLTm+nEM7h3iJBVhcN3EOJeSwWixhG4C2YhBEV/WSkbXZXReRkGiFBRJx5aC45p3/Uz9rtG//S0AeuqTvLUL4d94YmMA/W+cqJ/4sTGA7rQVB9AbvRYen/twzVbTnq8/t+fP17yAyhUWHzx0osXq6jPPa6GiRL4JeWuoBrDLUUgE+N7f3fUcEsAk5A5fJyejVQi+IGse8Va5WLbpqSm7dv26g+iA7nzfWdb0+d4/cNB3WMAcuRv8aQem8Ssz1cSIQyIPeCJGcSMwjI/I2YWTOlKgi/+didi7UmDGQB8C6ENWvNZZfrKvUCfsDtpHMmbs1ej6GzmmYZ4xSDWRk2ONV5HVZK1ikzDUCwVXbMJuYJtVrMX54Rvgm2BzmC8VZMk+SMqd78j+K/eZ2kjsOv4Ofg8xNX6PcmGjtlPvy95go8mBqYUh9pFzUB4Mu8O8MD4AdPatXCh5v5vvvOPfvXDxYtxHWWEZ55Ir5C1fmLCj9pEdtA7suwff2Zd3vnIA/dtv7trWzrZ1ILSQk6tWLT9RcJIL14N5Jc7CXl66eNGuX79p1wHRr16361eu2lS17puTr8jv0W4TRnx+wkow2D23m7UlgFREWCN1rZ+4xrzw438jmJ7mYf/Gr7ysEZ66nzGA/kqnd7zzt2AGxgD6W3ARx6dwtmdgDKCfBNCjX2bIjv+QoxB9z5UYgdUUkkqp0+zdNo9DVo9NiegBmHrcdzAzBRAiGR0VoyF9Hgl0JWVwfAUC4MCXXOK1MkigPHu2ZmywENiWnzx1SXccVJJRQ3ngAHh5RSAAi6NtEMpqVQDbnh0dHTgrxp05718enzs4oGdv22Znp1xC1vscffDhAICG1UYg4wBxoeCJfAB0vsv5kVCfmZn282NMJMdgzsOYWEeicnPT5Wb39vZ/EYDuwEiW0BK44tW7OLvliles4jjfvo1s0y1PTDEuem51Oq1M4hxmEGB+0yMgT8hQXVqY8OtJAo1x0wv5/r37trG55c55FTYn/bS8iCA/6JWoZBFzQyCXAujqYymWu5I/SnhxPuyL4ICxXrp02a5cAVC56tKJGn/0oQ0FhHY7JC8paIC17gCJVzOLNZj1RE/kLfmc7mPwHzYKJsRATwF0FVecBqCn56Ek1+teDccA+uu9Am8LgE5imgQF/fOoll9ZeeZJHoEQKppKwfA0sR7Jk7wriCj5LvnU0cKq0STuSXvxfQBBSZlRgGMAvlA8kxV4seZ0e13vlc3mjIRy9JGONX8Izms9TZPXKqrSmNOE0AsBdM8EDO9DscrSBHc69pPnkaplfP9e1nyPMs7FPFfynvWP9dyLZ7Lqfl8esyL/wD9iHdTvAwA9s9spkM7vw6KCk2wRJf71d2cqRDWTFzL4HPd6ngCM+aefNwzuKJziRUFXsTjh/c8vXb7g6i+3b7/r0u7YYJJuUTDVsS7gOUyUNnYrgHTWcBgRsMFnZuZ8m4K5WJ/K0jekcELa/PgYCWJ6EdPneC8D7478GBMTqK8EgM6YsEdq/zFoOh5pQT9etTYZALqzw0cAdJdvD0C91+t7opN+5EiqH/caZv2G9ek96OPpuf0BQPd9Fblf6a1etQIAerFsOQO4osd6Nmkj1XckOpHp5zrnJ3Sx+9ZxAB0J9wNrZv1/BwB6bdJKlZoD9vnCEHhKiynS503Xa7QQ6+euutwbSk7+/ve/tz/84Q8DhSLuof/xv/7wc3f9q//e6wbQs8fE/U3Ac0mDS8mIgkz8S5h0WtekHKW1ROuz1sjRtVTrs/xgQFRAawHX+IwqMJVcOwWDbKM2LL1h0uPxvooQVdglW6YCIjHOBaDrp6Rk8V9RggIUBqQlOc654ktHIXAUFjAXAB+8r/U3TcRzvFQVic8M46VYa1PgQf63zo3547jMC8UFqSw5BbeSt2dMjEXS52KiMxbW8NTf1VqRFludBqKfiB0HBa4hCS9fmv0C5gtAp2iWaykZd44hMEL+CNdCYIJi1LQAjrGo8E+S52JbiiHIMZgPCgu4VsRNbByfuQJ40b51T0o6OI0N0usxWtggO6nC67TQ4TSf5vt2dShrnPoMo3H5i4DzdO0evdd/9YtlJovMvcVz+F//9V9epPH//L//33hqfuEMjAH0gIxbx10H0JvHbescd21nb9fD3bMnAAAgAElEQVRzK8uPn9hmpsCyub7h/cqJt56tPnOQEcaupK69MHRq2gFt/OBeB1YvPh+FTUVnqgcoGf4m69zi+UWXdoeFzNrWbrSscXRkjx4+cqnu9TVA/OdZHgU58Kq3PpJtxXf34tSklZRAdJFeoq/1iVXFiS+j8VI/K2L12ETy7Z6zGRZAy9bKdimu1Hgk5U5BFDGq1kLlnrQup8x6kVoEkHvBbq1qdQeiC96PneOxzmN/pqan3EaT92Q/6xvrfl3oGU7Bwdz8nPeex6bTGtFVUuqTVnRZ82gthZ1gLMTM5CrvUjSYscOxpz43+ZwX46J0FXHSsbcf63W7AzsvKXdsEzYJO4VNIgdHDEJctL9/4H4ESgbbO9ue/+N7n/zmE2evz87N2dT0tEv5s7nvc9SwfHHCAfT1nQ1b3Vq1r7752v7y5V98rA8fPLZWp+1tryaZFwr/CgUvWCaqRB0Bn4Hc4rso2gCgX71ui+cXbOHceZuwvBX6oTDp84jyQafjymNl8nVZkQXF1ShnEdcwFlfYepmvH9ndKInpJR/9Z53JGED/WdM2/tKvaAbGAPqv6GKPT/X1zMAYQJd7kDEEYCclbG+A8iH1WxJMkSD216BvUbw3BAHiz5LebrVxFA/t8ADn7MgaTZLEAWTiEKl/aST1xQrOXCtP4iP5lB3Pe7XHCwa6y1dlla/46SRb1tfpn7huTx4/cbkimOhs6mMoID0SKQUPMOIQ7BlQNaRTfSxB1PKqYC8K6IWMu/8hb3ZhccmWFpfcWb5244ZdvUKP1qtegel7zPpJOfORgoEM1MYxZseNZtOriZHUgoX+8NEje0qPq7W1kYdilFb24n/7zEGXy4oYAigJ6XXv3Xdu3m7cuOkyjfQNv3rlqhWKFCoUvecrG4EDlbmA5/ybQIVElfeqbLUcMKP/MZJQK8+e2e7OTsxRJrcOMKVkUAQrQ5nJIZgiefW4/1LwTOBNyOEHI52gAMefRKPP97VrnsSCBeKsxWLhhGQXLFMc8eh1zpwEcKMAhjHG3MAEpQ1BMOJ1zVAnQFL/uBdgBxLuowD6aD9m5lzBGecwmqR8PStd9rhmEe2wQCDY+ErGjQIfYwb6y71abw6A/mLtC9ZXkhM7O5FMfPo05GW9l14mbRc/j048B0qq+9rpbNq8J3FUUOVgdtYiwtf2JNmTgrWxFJ8MY18EPruJSp73ASDuADpb13r9frArykh7h3yfg7z5nAO7bqdcuaLvazfrtj/ThYlIVHUBOGUkMhCadT9Tb8mw6LCZI+95v+wMrE9BmeHvwQs/eb5R4KYXa43m7kUAuph2/ndfT2M9DMCJJAaVQkiXu4XLsOAokos5HFk/Rh+LXKbokfU+ZD/OZsiSakXmlf6M5dIgieSJPMD4DEAPm4pNz0XRWmHCk4AUsfV6bF1bWlrw7b336DF42xYXF2z+3JzbB66D94+FdePM97jHorgvgGcSZchc+jZZt0qlFlKB2OKM+RIGnxYu0QP96AgGOu1c6MlIERnykdm8DfyGsC2MncFwz7DPmgPotUxuvRT3fT+Y532SRw54K6HWt+MujKG2ddqH1u3sW7eLhCbnA4DO7CCTiXw8DPGalco1l28PAJ19hc33c08fYR65bJ75iIrJ+FCn1bTW4YE1jg68aJCxc72QcK/UpgJAL4Y8fPpM6tnS8zgKgMmu/Bhg80Mr7BhAf7n2J93bWQHQW52W2xNA4jt37gw2gHQVvmqNFBCqNV3+Ynpe6Xqve5DvkfDG95XUNolmEub4OCTaZcPUZ13ArYDMFIgUMJ4ei79LHlx9rBVniNWmdVjyrCEhWxkAs1JRYpwk6vk+gDm2FUY1gDUFJer/zt/TgrJ0HkYB69S+pKzl0bmUL8h8ER/gZxPPUHArOyw7z7iYN4ro2JizlNU+uiaka0Y61hRklo0e/azmShLq+PxsFCdwPhybol6KH5grQAnmDjBAPvjoHOj+UbGE+sUKKOEeIdYAmGAeACn4t1jvAu5VOKFzYr9pX9zUD9E9oCIKzb9s5ahCwLD4+eRakALoej5G46rT1uZXt6K83XseM9BfzfU9KwD6z2KZnhYmZS2Qfmi2TrpmNAzqW7vftaN+23ab+7a+vWlPni7b17THcjnvaEkES5fcy9PliLv6sL97/QC3YUrjxvf7Vi0D/k46u5z3PU5pS5Wp4fvJ9XPOSL929Zq9c/OmffTRx966A0AegPbrr6K9IOs6Y9B6g0/LxkvxBAECa1DaopAYw9fXLP6K3z3D50WrTtEZFOpmlB3A8qy9UPR1ipZSKYDOuql1TQVzsmcpiK7WYLLF+pkW3Xm8kcUoLtuOZHuFVl5lq1UB0VElQz0mimYp7uXvtclJm6xNuk+h/uIoBuzv7dv+/t4gPvNWI4uLNn/unIPJAM30+2acFPhin7CfT5eX7TvA8yePbXNj00HsCiSUWs1mZ2ZdIYA4SG2pWs3mwL6o6Iv9CzzHr0FJkhfHYS5czr5HS8qy58wuXrzgdv3CxQtRRFgoZPFutIRha2Q90O/c+8b++s1X9vDJI1t+tmxrz2ndsuH7I1ao1mJOIKo4+9wB+vN28cJFu01f9Xdu2fUr1+zyxSt+/sytEYeyZSXM3I+IYnl8jYrBIMeMKlg8MTkv/H3JEPYYQH81C/t4r+MZeI0zMAbQX+Pkjw/965iBMYA+CPkzzU8x0yJpHj3RlT1XkjjA5BDe8dTAAKTgo8HgdXfH90Hym+QGALqD6C5TfmC9LmzynldXwuySTNNQPjvL5VOtmWWDIykfAIYDxFkCnv1w0Pm5eU88bW3vRCLl8RNbfvLEHj1mQ158w6jixdnFIcVRo1dpMFvoIduzJgyw4270OKVfbyf6JzkrsTBhpULRqyT39vdt72DfKvRSKpXs3du37PZ779mHH3xgH3/4kZUrVQ9mvAeRg+l9lzfyxFy74w7r9Oy0AwtUe25tbtqXX31tX319x779LhjpHjg4iB9ASmTFBaBk/ybQ8L8Pr2UEBZwPDnTTHWOqUXH4Qy7yit26ddurQwEhFhbO+7hw0KOn064HBnw+2Ka7Pkc45nyOxCYMoX//9393AJ3PEGCRWCLRxdxT9UovW09eTUSRhF6AJZGEzEATL2QYbkq8AZogrc8L8By2Icmsa1ev2s2b79jVa9dcxneGcXU7ziZ10KXd8fvK75EscHPAqJAFbtzZSFv1KJIA7Bn28OU7gA0AbBG48hmqvAsOnrNxj0WQEqDMKEgwBtB/Hfbjp57lmwGga4057eyCERYtMihSWvPk/vb2jq8JktoNqdejAXtMQEaA1iFzTWELv4sRkPaNTRPBepbS9g4pcJKuG+n3hmvNkEUuFsIQSI8kTQHAsBSsZ9Z3xzm9WKrnSSpnSpMkYl11OxAqHL6GdADQsVCZ3cuwdPr6hpp2lgoAMGadyf6tY6QKK2lSnO/GmjnYQwZwS/0ligNIdtH2g0KEKPzJJOpRVXEAuuufYa3TvgbqHp54C/AYoLaf9R0kYcG1CTWPk+1TNJoU5AeUdQn1TjtLeoWUbxRhkYSqWq1G4mTSypWwtxS/kfzjmqh/oRQBYGpwLZuwo5sNazRpa9Kw8+dIEp1z1ZT3379tS0uLdn7hnF8XeiZ22m1PMJK8K2bylqVSSDTTM7wAiJ+9Tx90fle/PrwMTtZtxETOOu2mddqNgXIOfgxMcBJ7mJVU5l6FCEM5yZhrEo2wdbxHOT3Q3eRF33NsiuUL3tN8AHbT77zftXZz3xqNHeu0j6zbbfkcRU0AijxFl28vV2pWLtdswiXc0/7qma9wCoAOk8YLBTM1FgYEgN6GeXIUhXOA9c7ALFetMjltpcqkz9sYQP+pq/3Z/vyZAdDbLdvdCwCd/p8k7dWrUyyyWEuCvcXvqS3wCCRJ0mttV8sfAdsCXlNWNT4coDTHlkw6wCs2Td8XcKtiUCXpU1vC71HgGTLhAt8FoI8y0KXKpfMCCFYLJX6SCKdQlL9jH/GnkV6lYI3CVeyvWO4aV8q009iZC9mUVM5bc+ZFvb62DOM8l9RvNv18mCuAY6RoAdMl46v5xuYD6CM7y3XD7qfznjKhTyt28Cgxk/sd+vzRc1fgiGTXBWoDYAMAMEfEG4xTTD7mCUCCaym2PrHJaSzs9Lhigyvmkcy/lAEAlug1y7WhuIHPaQ6Gqi4xhwJztE99bvR+0fvMgfwW+QIpID6I6pICY72Xfi/9zi8pWjrbq9brG90YQH81c38WAPRTcfAfO93vfSljWWfA7w99Pf0qkQPdvhvHLdvrHtnz3U178PSx3b131/7y5z87Exxgkq1arrgCIOD5s5VnXiyKwlIoNpXs6PDIDvcObGZ6xhbPL9nM1JTVq5NeFNk4PLKDvQPb2921ThO1xQmbmZqxd999x967/Z63ImSNA9zEn/7s08+Mvspq06V1Cn+WLdaYyEUR0wjIjT7oGdM9EPMT9tljQcU0WcGpslu+SykFElFB6PEUTuRrZPdVwCaCQpBRIs6Suli0QWxFTEp8RKGoxwbZ0bMC4rhOOY/rIJGQBwwwvewAusctkzVXJitM5L0AmHZfvHduft5mZ+dC4aRYtANk4w8OPDe4f3DgeUG+Pz9/zs4vLHieaqo+5TFVo9X0nB/FEE8eP7b7Dx/YGn4Huatczmbm5pzocgGCyLnz0Zaq2/FzIV/orWa2t4Mt3mx4jDVVrztLng17QEwUsvYtj3UWFhft4qVLbssvX7lsMzMw6WsBmPd6A3VJ2ab1rU1b39yw//z0T/Yf/+ePtr61bgeNI483UdUkPiRe8uICig+qVauisDk9a5cvQyS6ZrfJM958xy4tXbIL55YGOcwgUPUcNOf+KeYLVpwoDO+NSC3HK015/thz+VP/PgbQf+qMjT8/noEzPwNjAP3MX6LxAN/0GRgD6IPwPPFUwlsJ3Dx6EgnADYl38d8A0MPDCec2ANGo9uf7mVQUoGaP6teONRpN29zcsM2tDWscNf3f9fqkTU3X41hZT1Y/pifvs37smay2gw8ORCTs9ChT9Y3+OZ7AyKoUqfDc39uzhw8f24NHD+0xslTIGG1vu5PL/glICD6opAwmWzeSSsD2Yuzh4HlvcED1AGUPAImODt3xLk5M2OKFRVu6cME+eP99++jDj1zGiarMerYBzLqcIs4qvblzOasgEZUlBHGKYZ0vP31qf/3rl87EYYw45U7aVALFqWhxvlFQEDLGFBEA8rhMO6xrB0bifAhukJFaXFi0d959x2WlYFMsLV0IRt3EhH8fJ9pnNitUoFiBAgICDwfYux1PmKl3O2Mk4eiOcD7v15JggqCF73ho4oz7kLsVA1OBkLQEGC+AdyS6dK7BWgf8qVTLduHCkkv43rgeLH+CAeaYgEZJ1QCJ+lG8DCCf9ZJEGorfB/KIGctcEsJSGlD/2FBhQGKYApCQcQfwIDCgx5jLeGV9IcWAUeLMn5os4NP5pwyb17lmKompBJsSp0qy6h7TeMcM9Jd7tc4SgP49VvGguPskgB7tOkIZhJ+sAwT+G5sbnshBTtCLog4OvdqdhA7rOpuAhEhmILHN2kpSP9YcAnAxA1IAXffnKFihBHX6d/0+mojXvZ6CK2nSevC+S4QXbQIFi4lgcvgMsA6NMNA9YaO1Cim+rBWE2wmxKcQ/yHpRe6nZoLF4MKzFvuA7kugLFZSMFa52KL5PkkdZaxNPdJAUOXb2PmCnS3+3WZ8zhQ+3oxRexc+4bpIZjt6Dvt56wRLHY99cFwB4FDsCNPdCB2c9hwIMQLOD3pnsuq/N2Atw4ByFYnkrFtkKViwV3O6xRiqhA9uF/uPRu6/u+z46bNjWVigZbGxtWqsN07znADbzwflhW5wBUpzwYq+lxQVPKmEPaDkyVZ+0Urno182L91w+nSIHWBWAbgXvzeeFdw4+B4hedgl0kmJFtw3OlMmUSLAdDqC3mnaEYs7RYcaE72ZJvbC7g2uWKRb4dYbP70VZMFKr3mIGwNv7rA8K4fAhsn7og0JEZYqOnYHebtHD8tCaraOQ4+wBzsDyqfjY8R0AufMTtCeBbaIH+BQAPZy0obpP1gcdQ9lpt6yJbCMA+tGB+wHMGfuu1WesUq2PAfSXawbOxN5eP4AedoVnHClQWOCsAyhG4VdSoAmTmPcEOI+yc0dZvPxd/b+jMCdUKXgPwJXiUfp+Agy7rOrkpB9XLG8xvTmu2pGIlSzwmIs38F8TaVn5UPyUXzUKAmu8klUX+w0mM2ulGM8C03lPIDqgOUA/8QtzQgzDGMWuFpiaMs/lfwpATu2mfNRRIJfvqxhL0uWhVHXNx0chgpQAKHCQrLX61TNGzk+Arhjpo3Z49CGQvRbQTHED5w9gze/aAM3Z+BvXj/ESbzAWYhMKDCjqZRxcf/6usaRgttuZTCWF+WcTiw/gnHMWUM95s3FMtZ5S3Kt5VOHGKGAuJrpYfcOYaFgUMgp+y5cZ9ddTH0fXdPRnCp6flbjjTCx4v3AQYwD9F07gC77+ugH0FKNLhyhQ99RhZ7mxwd/UcoKCJScLZIqJI19WviM9JpmmtvVsbW/T7q48sEdry/Zs87mtrD2z5SfLXizlilEUhVJYmsvb7s6u7e7sWasR7REpRKX2EvAVUL1cKFm1VLXJClvNyuRIchN23OlZ+6gVKk2drpUKJVtcWLCLSxd8vbty+YoXfZI7+stf/mJffPGFF2+xrpLnYEtzG5yemNv4356b6weIHap+QaAg/8PfIh7shWpklp/xHI3nxDpWKBXdtkTMqaKuiGWIAwBdQ40pUSvMfH4B6IPCJs8dBUGC8aiNVavZiqJtb/lEq8hQ4CMPGAVMxAm0IinZ5CQAOkxwmOll74fuBV0ZccJtUn3a83wA6r5eoz6StZGCjU7+MQp6SxHrKbc2kXcgeuP5evS6X1/3MS4tRIHYxcuXbHFxySazeXc1rVw+Yr1Wy1bXVm312aqtra3a2vO1ICPl86Gy5f3IkX3vOZMd4gn7pM/9xUsX3X5OT08NcpqSGONaEPu4SmijYXfv3bNvvrtrX975xr68c8cOmw3r55Gth3wSxCJieOYE++k5xsUlb6/4DgqX5OouX7WLSxdtmviviux9Fue4KlY/a2IVBfXE1t9rHvq3SkOcJsj5apas175X+RoUUVAwSPEixS6sFfIZ/vXf/vO1j3M8gPEMvK4ZGAPor2vmx8f91czAGED/Xhrj+wznUcbzKf9Wb3L8R5LdgKXuSDvAgKMVDCqSCMvLJMWWvcc3G+xnnLt8PgB0wHZnMcD2yhLR+SQ5zuF7ONAAHy5BS+Vo0Z1gGBAEFJ5kmZ8bcPeQRUce/c7XX7ssFqAPTitM5QB4i1akJ3d+wpmELi3camWSwnEMl3KCpe4syp4dZk6m95DNmdUmqy659N7t2/bRhx/apcuX/LxIyuBYBsgbFaH0FXfZq6y/uxL/ONCA5p9++pl9/vmfPQnEFgk79ZYNAF3Vtzj87BOAKuStJMkdQQv/JtEUSSGkuj50Rgm92nkftjkJRBVBABAjG0XCvt2O/lZcy53tHWd1IOkFQ+jJk8fuuCNxq8Qm1btc+wHDM2O2MEYFUYwpTSYJFItEG6cWwZIYf4A6c3MzLtsL8/D2u7ccQKfalesBYAfzsOvMy74DKQBhLsdemPBgkYApkqtUcgfY4lK7Ymt2uyFflRUpODDioAj3A/PLNTcPLgF/BKAHGDTp13aU5ZImDEfBvde1wI4B9Nc183HcswagD1pRZGtY3KcpgJ7I5/WDqQZbWMyzR48eO8jB2kOiOAACAN0omAoAo+vKI6z1fI4WGDwrAjokP67EeVrcEYVBsWbqfbG0UqlXXdX0mfMwXVUC2QdGwfb4O60botjG2eX+zGcq2FnfOU/gZEkhFRi5UkUGVjv4mlWy+/Q5ljkscoqWGvo3yTD1oB5K1QeYnfYxjUSD1mWSPe0OPbKjGIE51tykSS2dk59XBsQHuIIsXiRhQjWG/cN/wUZj6xpAQ64Gwzmw/mOzAzyH4QL7pehMcwqSQjmgGYzmXN+mpqq+RcKpYufn523h/Dm3xSFJzAYQgmLInCfDNta37eHDR/bZX/5sDx4+tBYyhV2k0kONPNbsCd/HublZB80vXliySQCPatXKJNy8tUjV6nWYMdVgihSKvna7jOSg6i9adBSQtQRArwBER59Atrh3IpHjyT6KxpAwbMCCR02BFgOdsK/0JnTlnChECHs8vN8CmAmw28H6UhwTBrn6nvtPlznQzZlVXlDE12lYt71vjSay6vueNAtWZsGqlWC142sglSgZ+ChrTED0UYaUK9lEkaMXjGVzzL6bRwDoh3aYFQqwTwD0qak5q1anxgD66zUbr+Torx1AV1EWz9NE3os3AYRJAuJfssFIB0yXrLoA6VC1qLh9YR0SaKxepnyO54VYAICcf8Ncxgem5ydgAT4cSV+B2oAEbPfv3/eNxCT/Dt8/VCzYP6+UtZ3anFEVFbGnBW6PAu8p6M5nIgG96EC/+pnyHp9jbvC/kbbHB6dwFTusfegYbroSVncKqPqKrzYbqbRuImXL+bDmqfCWOWIsYmMDpOPz8j5xA5v6x6t/PfOuYtW0R+0oaD9a5JbabMnZ81O9xgEsKMhSj3jml+vPGMQ+xx8hoQwLXcC01At0raR6I1+CggU2nSfxEfcJsRs2hevuqilZW6zT/AwxJGWTdT3UX11Auoo8XAqYNdzVUSJ+0Plr/ynTUvtTQYL+PXp90zlN769Xsoj8inY6BtBfzcU+CwD6qOZWCp5/j6A68KuG3/J1LcshkHMQeSHptJSpRw01BAPY7Vvbutbst+3es0f2H1/8yb55fM+2D3dt93DPDvYP7ajRjKJVMbf7qCOFyh4FqDDLW422tRvtTBbbrN/pOVhemijaZLFiU7W6zdanrTxRsly3b71W15owiHs9Z7Xzd1c9mTtntTqKQ0X76uuv7Os7dwYXXYVLgKsHB7QXioJdAafOePb4L+I1Xq5klNlN1ivsArkaAdUcxwvEmlEI4HY9A+ml3jJaoDRaqPSiGE/va+2W7cVWUGxFrpAtzT/FOhxxEUXAAOjVWjm2CkW3+AGZEk6xaNVKzaXcvchrZibiklrNQWjWXmzRg/v3PafH+UGSgbktNUjygYyFvulHjYb3Sf/db39nH3/0kd2A5HLpksdJjFHKWcdeuNz1fVNsiM397ru7vh+prZCrdDWsXN+v661b79ptb3v1nl24eDHaduXIo5LzytQ1iWcz5TX6pGPT/+tPn9r/+dN/2YPHy/b46SoBmRfuyl6RPyAmorADu4xcPXLtqFu+/957DqIvzJ232elZB8pPPlcDHYJBCfHgWTtNEiJdfvRBfe5F/341S9Zr3+sYQH/tl2A8gDM+A2MA/YxfoPHw3vwZGAPoo9fwtHK/H/NSoic4oCcJ6HDOApxU/2olBgABAF5x/gBUSG55UvziBXdcYfx16QFKX1mAd2crRuKbpLVXJzprJSo9nWWcsa1x0D2BhRRR5pj7d3M5280SPZJLerL8xB4/Wbbt7S13XknEOdc9TwVqyKGG9G0AyLw8We7MOJ1fMAD9vAH7PXNlnoi5cuWyy6RfvXbVmd4k/Ul4a146nUj6uXy9M+OiIpdDUSH7GMn5R49dxp1kmcs17ex4sijA4KiEldyUZBcZaxQvhDQuTve5c/PONL9xI3qGk5wjSUdgoQRUgFghnci+AUoATdiOjkhCHtpz2PHLT70AgutHUnP/YN+BhaH0YLAah4lE3V+n13mngFZ8Euq4AtNj7zk1Mz1pi4vn7fqNq1m/9iu2sLAYgUyhMAgmA+RCZhkgLKqhkQPzquWsOhcmolc+O/gVyURPKGYB6kCSLKv2BcWhRhYZ926XQgSSd3VnwxA0CUAXC2hwthlwp0TYGEB/823FyziDswagi5kcRTcS8hgF0KPqP56VYDsDLKxv0LttxRPVrOvDDdA8APRYU469ncPuLv1IASUBIQMc5SXFj9OKOwKwD6D4NAA9CoaGwGWaPPblOFMi0fOXvudpkqwQS2wI/Rw8x1ofnJ0cyLgnAdzuUDoVvaUHx43BhCmQaooX4ohxEUA2x9Hfte7F/oftULyIyJnhwTIfqJcglZ6t1erPHsB4KL4ICGYYaqUS86Be6pElEYDu8u3HALRNy+eOrVCM/nOYtFDfYJ8w75HXC9l6zhmgHdY5wDXb1FTFAXT/91TN5udmXXJdLHTWzfrklNUnp33rdADQt9wOf/nVV3bv4UPb3Nm2o2bDJqfqVp+qu+Th3OzMQLqd39nibLDYoTZCe4/Jei16p3vLkADPHUDXp53hD4CO2kzZytUMQM/Hd2I+hso2baTNPel15Cx0VGNgXeCnBMM9VFWCdS6WTKDh2E9A/GCtlq3kthYAPWWd5zJJ92RlyTJMFDN02gfWbO7bUWPfiya6vWObyBesAnheiUTdEEBP0lMqGMjM6WDvDqBHgV3Y2fBX2p0RAJ3+mHlkGccA+stY88/qPl47gB7lRxnbLJK5kuKmaBQmsZjo+MFsYqILQBdoKT8ulXpnHWTNJKmsRD8gAOpLyJIDluIH67sCg0lKswFWs7mfnhXqxjoRvnWauHd/coSNzporAFf3gAAG/Vsgs9jy+JWSc8dP976pGcua8eFzi+lNPACoPgqWa6yydQLMBcby/mixp8YjG4LNjYKdkGclCc+4ANHZAPWZS+IGrplY/Mwb7G+S+VKtko0eZaILgFHsoGsqn1qAjX5KBj8toGMfzIv7I+vrfr34nbkBHBktdND1iJZdJT8HzoVesJwXc84mCX3WWIHv6fhHfQ7mVgC5wHmx2hWzyc8RgC5gKY0dRoF5XcOThXAnW12dBqCnvlTq+5zVtehNGNcYQH81V+msA+jhFWavE8BeEieJgQ4Ymfn9AJOsC6GElxXHRFNEr5lEUpyCxb2jA9tp7NmDtS7K8T8AACAASURBVCf2+b2v7OHzZTtoHdlhq+EkDuIl+fSR/wJAp11Rx3NFsNA7FCu3unbc7jl43mt3rdvqWKGft3K+aJMUQ1brVsUXzRUsD5ml3cXoOjPdi1Cr4VOSp8JHZi1ffrrsRIvpmWlfH1knaakE6YI1FpA1ckYRy/n5ZqoeygMS70Cq4f1h25EgVOAjs55Hq6am+8kVLwodQq1pMVFqy/R+uhandkxrpwB0+QqyVeqRLiWS4ToZcW4uTyyUs0ql5PEM6orYJiTK8f3d1yiEHfHYpj5p9XoobsFeJ/cWxWVhpzne1uaWM82b+CTEvq7u2PZhY/8WFhfsN5+ElD6y7zMQb4g1JgpZjpX8VhTvsm+uAeA5fhKqNMTinAdAPKQT2l1B5Llx87r3uuf3mdmZjNCExmYUULvdt76D+EfNI1tbXXM1zE8/+9z+9Nln9nxzx7Z3DyxPG4FaqEySY/MirlwoT54/d96JLbQDQOXnxrXrdunCJW8hQJHGaFFK2gRUz1cmuPbjC82PyK7/+A7e7E+MAfQ3+/qNR//qZ2AMoL/6OR4f4Vc+A2MA/eXcAKkzq4BeIGraO5DEDBKEbDiVOLOXL8O2uGTEGP0eQEywGZ3plgEkqQShElVpkkDV+KqMVKJNTrGSLmJLAEpTuRkSkSu2t79nrVbHAfQKPT8nyg7Gilnv59InaXbswK2YJQQGjJdN/X9J5CMte/36NXckb9684eA1gCvONsnrljPKAhQKNmZIRxFsECAdHh55gYF6QjJOyUoybwQFSijheCtRyNVkbGLf4MzjjMOoYCwEQQRJwx5+6rMbQFbsp2XNZsuqVQCPadva2nWpKEB95g0nnUQezHMFH0oywUTkv7j2EVgRUEo+K2S5jhPAPVjyw2sKMw6GKkECPdVn7PqVi3b5CkUISOQvenILlrwCNIA7ACXdD8gM+zwOgLUhcBTH8r9kwNAQsFLAJbk0Z2p6YjRnrRaqAcdZgBSykmxiw7yIfa4xjAH0l7POvOl7OTMAetauL5VxDwA9+s4lPAl/Xl0q3Hul9qzVbnqiev35usvIkbjuwWro9T0ZEAnkANAj0DMvwNnZpuo/enUrOa+kC8+u7IaYWEp4CEDX86m1PGXzjQLnw2d5yMIeTSQPAQ+1HRkmpgf5sqQVg8Y4+iynSe9YWrLWI9naLiAlZeQpac4aFv3VUbiINVPrsNvBjPWs5Ptp7IuQww+J8jTZlALp2bCGa6K3V/HZd9Z5v9+24+OmsWyWStGmpNdDiQXJfnqpI5+YC/w1kzlHOn1qatKWLpz3AicH0OsVm5mp28xs3eYcZEEmOeyNJ+icPV23aqVu7VbX1jfo7bti3969Z/ce3LdHK8u2s79nixcu2NKFJbty+ZJd8YKvBVtcOO8skGql4oxwJMeRrIQND+scCUWpn7icY6Yi4q1kgNqjqfwQQM/k1Z2BTh9yf2WFBpazdrNhrcawBzrKOEjdSz1BLBpnnls8H17oYbkB81y9KwHshwB6JEH9WCkDXYf3fvIN63QOEgZ6268F1zh6UEY/eRjuJGgDmE8Z6KeslADoXuiXAOj5nBfENBsZA/0QqXoA9GDPT9XHDPQ33ea8aPyvH0DXI9D3whSBnfwE9MZXx0dHyh0pWSRlYRmzqS+51uJ0XRwm8GM9TPuR8z2AcwpJP/zwQwfT5aMpZlCfcak/Yc8E9speKS5Jj8XvSvCPFm5pfKPsZMURHJsEO/4k/bfFiMbHZMycA8lysawBLviO2iQNfd3w/1mbZAN1TI1BalEvYj2nhQDsg8+r/7gAZgoP2OT3cr2If4gNiFPwDxgr8Z0KGIh9BEILcOanmNgC5bVvtf4gXgG40He1znI89g9grj72HJfjsU8xHgXaMA8CrZljihO4DwCFuA/YNO/Mzai9HwW3dY3TQg3GxHXkurB/Ni98o0A78wtU5CE/RtcujWt1bBVD6D7Tzxexz9N9pft4W9ewv+d5jQH0VzPbbwKA7mvp91ixmR814Jfo3/EG+SvsGkX+bOHuBYCObPsOBVGb67a2tW6r2+v26PmyffvsgT3b3bTmcdvaXjwbILxeuX7e+sc5B169YBn1PZdjx0fvWrfJ1rFus22dRtty3WObOM5ZpVCyerlmNWTdYVHni5Y/hoLctz65k4zljC8JyxoAHRuDzbnKGnntqityfPDBB9ZqNW13dyfY1Q8e+OdY92QTQ867OmirF/FCFBCwNrMWQhgJAD1k072Pd6Ph63MochTdJz9ZFJwWF8ec/BCIrrVT+5T9U94xBdBlt2MNjpaTvV7besdtK5UmbHYOwkSQJrBLiuVUpKviL7UZUV7Ic0iezzsctKhhzoiZGQdzgdoTn4dogzLORx995AV+8g2wf1wTYmcUBzwGqlYG9wT+0Zdf/tVBdFR7iNcBya9fv2rvf/C+3XznhhN6sKuw5EvlUigBdNsZySQk91EA2tzatI2tjQG7/fM/f2Gf/fkvdtjoWOc456pUlVrde7t7L/gSBQ9l7wUPeP7OzXfsww8+sHfeecfbApybRQU07z3OU5BcYHrcFcPX95+xF6w5YwDd14WxhPursUnjvb75MzAG0N/8azg+gzM+A2MA/eVdoJSRgXEXgK6EjhINVLbifKsSFPb5pUsXnW1ccjlyQJjmoDfuaSzDUcB+VN5OzAglOeREqyci8ocwXBgLoPDq6pptbG7ZUaNl1gfUBYQNme+Q6UVaPnr+DMH6qKwV8CGmAdXGMPNIxly7RnLmhr3zzk2XISRJVK7QC1WgSQC/IQcbEuMh9d531pnkJBmjHG+SRHxW58RPzhcnnZfAdZJOsEZwZnHMSRThRAu8EaidMhjiGtE7EtYjv/ft2bM1e/xo2edK/eM5FmCPAokhOyMkoRSQhMQtSXqKDEL+NooQQko9I4gG+ECw6XNAEUPZJierDprfepfeXBdsdg7QOnqPE7AogEJeXZXPAk1w2pWQiusliV5JUg97aMUTMGQeDqqf/doHy7TTBuDqO4A+WZ/y68im5N5p4FwK6o0B9Je3zrzJezprAHo8Q5rRAM9PA9AFcJBYgC0AuMA6RAAHsxxgL59TIqTp/dAPDo58LeHZPDwEEDm0ZmO4rovlNkgOZaCnkvICVEYBdAEAo3K4ozZBwHWabB5d67zPN9Ls3hN8CLpK4jz2GT3E1RpDawyfH8zcSHItihGyNhADRkbGWM4UMHRMEhfqJ65ke6zNKLEEeBPzGLbC1xVXgA/Z8EiqM/+hqqFe3s4yj2Gf+OnnkrXlIJUHgG6G5GIHhT5PbrH3bqfvmxcodY4z8nIUGbBGwy5fWDhn165dtqvXLttUvWz1esXm5qZtbp7+tRRgwVYIpgJsjQqS5kX6gVe9YG1rc9fWnq/bk+WntoIN3t22ZqdtixeWfLuEOs3Skk3VaZsx6UwZEm+HB8hb7nryEBCdpFJ9atLnwtmhGZzs63cGoHvKbRRAr1Q8URcAelzPTGPAwfNWIwARkl0BoGPzos9y+DXRduS4H8VnIV2Zc5l1+p/HZ4ouG+/KNmLW/BCAjoR77xcA6HFzZBc9oU+9AED3HuiNQy+IIxHqfSFhnsJampwdS7i/yQbnB8Z+VgB0irO8YLYXkrDy61gDsTMwrgHQ2Ygb+Ldsh8BIvicWd/iZQyBZYKj6epMExy8GEMA3lhy5jk1ymwJR4gPAdOIU1gDZISXiWWtSEDqdagGdek+grwqhZJPkw+ucScAD7uKnk1AnsY69Y+wA0oAVFBbwnKaMZ4Hp/NTaJJ9T8zIK4Mpn59hi1OszspPy4zlP4grmjU1AutjiiveYN2IrrhugttjgzJ3AkmGxbcwf58h5C3DmJ8xwgRKKH5k7KRRwTcL3GDIhmReB16m/ze8Czrn2+O3EZsyvpPIF2kstRYBPej/K3xhlteveU/wnkEh90/U93QvyX+TnpAULOp7Gr1hN/36RLzP6mKfXMfV53tKl7O9yWmMA/dVM8xsPoA+jgEHLJVeP8jxIKPoBoEeLp741Oy07ajdDwWtlxVaeP7OVzVV7trNua/ubtts6sFa/Y+1B0TLKQTqIAPROsJed7NC0TrNt7Wbbcsdm+X7e5dt7rY6z0a1zbAWbsEqhaNVixWrlqlULJSvmC5bv5+yY2CID4FGbQtUIAB1/sNFo2s13orjok08+sd/85jdud5BwV2HbyspT29jYdPvIek7uxpU7CrCmvQeUr7+obrkNdcZ6FDZ7v/EJGOgh4R6KiuWsmHoIr6a5xdFCpnSNTj/nvnx2bI6v7wk4j9ZMzUGecliwTa6qad1e2/36iYJZrVrxFo2yd9imUHAkjxWtXWDOU8SLpLuTW6oVL3alcFi5T+wjhB1iZ1dw3Kc9U9sBcmwReTrmGL+EfaplDK67y783GjGWSjXT7jG/Dl999aXdvXvX1V+YQ4gmt9+7bb/57Se+T9pkoujFnJOfazQb7m8BpucLeTs4pMXant27f883/J6nK8v2ZHnFnjx9Zr1+3nIT5Wh/VQwpe5j4KIRhrxn7zRs3Yrt+wy5dvGTT9Skf56C/OkA6MXEi5T4G0H/emjpmoP+8eRt/69czA2MA/ddzrcdn+ppmYAygv9yJl5OqhBGGXmApRyIJoiSYJBOXlhZdxn2GhHu9Zr1ugDRyqpUsUyVu6kArOTBaka9Elc5OCRQlcUiIk4xSD6F795FKf2QbG1t2dEQvX5h4OIzIu0ZCWgk0HV89UAMEjgQeG+B/s9XwJBDnBYBODyLYDrBfSOLQX8mZ6IM+6yH3SPCBcwrYAMBCEo8Nxxg2DgA2YxaQLwCbuZKco0tBLSx4FasYFhxXAL6SXar6HU3sRPY9b9tbu7a+vm2PHiLLeN8l5Uleqm+UKo2DVa856DpbNYKXqDwWgM65SiZa1wNwSqxLZPt5n+CLat/5+Tm7cf2Kffzhe3b58gWrVulbO+wXOJR+DpnhoVxmiEPpergkfaE4kN78XlW3y/yH5K+AKQVigC7I6lNMcHycs/oUPRinBtKPzgTMpPk1j6MB3igb6eU+cT9tb2mCjm+mjCmu1WjijXuKxC09Jf/4xz96UvR//u8//rSDjj89mIGzBKDHE5s9uS73/X3wPKSpMwnxHv2pO55YYU0iUR5rdMvKJRIKVV+D6He+s7Pr0nVIDQL+ompB9TzMdKljqAJfiY6UbSU2Xwo86HN6zvV8K5jUvTz6OX1eSXE/7wyI1nf1nZRVdlqiZpQJpmKboVT6yf6zqXJK+l0dTzYxEkvRMkTACOxzWn18X+JeoPmL2PVDYF2s5GGSKdpgR9LetUKs30eqF0l2GM60RYn1lKIh31zh49isB4UmetdjY65cvmhXrlyyW7ffsdu337H6ZMnqdVqGzNq583POFC+Xi77GBDM7b8WJouVhv+SL1mp2bGeb3rW7trG1ZTv0CaTHeGHCFpcWbWFp0ZYWztvCuXNRYOZ9BUO6fXd323Z3tqzTbDmATlJparoevcs7HVePievMlos13BucjzDQfxBAP7LmEf0euacDQKeQrlAMMInCADa3/cfBMgxGSd4mJ6ecIe7+Bj5EAfZlcZg6Og1AF+ovBnr3ZzLQBymqrHJCGasfAdDpbelAYcZAL8JAHwPob631OisAOuseLRLi2ZEfXHF/jgQzfvpf//pXB9DFsgI4JX7AX8QH4yXmOs8q65t8SUBR9svnsVesyYC29ANFlQnwFLBTSXHtG18XXxsQGB9IoLXAZhWxylZxTK3xikdkaxQ7qMhmVEpcfiSxAQlpxgTIi2/Ji+eSpDtjUzGqgHGNVz/Vd1Zj0TFlA1iT1M+bzwgA1nmlhWf6rhj4YokTV7ARZzB3KiTQ9SIBT9Gv/AT1ZtX1EjjO+UmiXbLpXC+2tDgCG6KCawoc8D0AILg2XG8HkbLCCcbKHHFezCvXmmMwrwLONX79W0UUqY+gazcEVmJ9Hy2kGC3e4NjMpUD51MfWNZHkcTr3o764wPPUhxhVuvqhxWnU139rF7K/04mNAfRXM9FvDYCeKXf5mkkxmMdOxzaRyZRnDZpsH8n2g11bfvrUHjx6aI9Xntjy2lPbbuxZ0zrWso51+j3rOBM6CpBVCKvcTJd4odO1o8Mjaxw2vJ9587BhJYpUyxVnliPnftzuer/zXI9GdDmrTJRsslJ1JnoVskZ+IsDzdteatNfqkIMJAF2FQigYYiv/4R/+wf7xH//R38cWogjzH//xHw7cYidZ92BG16oBNGOHlKdiHWbtH65xoXzoa9xEPqToW60BKYT4A2WuYXH3sB1XmmfRGp3GdIPcTcbcV0GZvqe8ogqeFEeqeBmFtVYLgBkb0jWqEsgB4utzHrIpbjOQJ6/WBgVaAr1lg7E78i14D1tFscGzZ6sOUm9srHsBOvPgIPTNm/a73/3OVSPZP/trHjUHDH3G7vNbrYVCZv/Y5//rr79ygg35QeTUr924Zp988rH90z/9N7t+45pNT0/5PHvf90amAtc/9rZXxDPPN9bt2eqq/elPf7JPP/vU8zzPVles0Wxbo9WxUrlm5cqU5bw14oSD5/XJui0uLdk1FFxu3LDbt255zvHShYs2h0KkUdSd83ygq07Suow82xhA/8UL6RhA/8VTON7BWz4DYwD9Lb/A49N7/TMwBtBf7jUYBdD5d+rA4qySVMFBIzHGJmmkpcXzduHCouX6fWu3oyKVxIt66aUytmlyQMALP+X0C6DQePQZJWWUZCEphSP7hGTZk6e28nTVVlefO1tyUPSbyAUF8BCgb4C/0fOKTWC2S6K2Gu78kiACREdCiUpQMdE552KpmDFpgtnOS1Wt9PEmWCJQYSOZxzipNmUT00IBCcEL80ViCgYLbHOccH6SOCLxBcsD538I9CO1HIkmzVckkIK19/jxU7t/76E9eUzf82HVbFQaBwOe8eL8e8U1BQTHADJDln7cXRQXhERnXAcqj0O6i/eROiPQZBwkzoKBs2AXLy7Z1StUtl6x8+fmvDevFzNkANiwSCJc8oGslsU5CHzznsMTwUCPazeUWB6AWjaUfB+Aa973mNFTOYsiQXHAQJeEu5Kuo8CbxijmiOb35T5tP31vYwD9p8/Zy/zGWQXQ9ZwGy/qkhHta4EK/5MPDg0FiXOvP1NSMTdVnMrYuyf51W1t97rJzXunfYH1irYmiGt6DQSZWoJ6PlDmmIHGUwSVwIgXOte7zXsreEtsr7TOaJltS0D29znpfa4H+lo5Pyey0eCt9T59NEzrDNSjWO7Y0IZ8mc7RmegJCSbTMKgVb/vtJpeH49Lfheql+9/3j6Ncdxw8GOsA57PMcALon/sx6HYD0AKApqJqwkFXkHFn7sddLSwt24+Y1u3nzmp0/B3tyxs4vzNnC+XkrFlkz815Qhg0Dv/VCJYut1erZwT6gbcMOGw3rAnhM1a06NWn1qSnfpmGeTwIiZenH42Di7+/t2O7OjnUpQOsEgB4Mi4yBrrW7H+cwANCRu4cVTg90JNwrFe9XfhoDPZVwdwDd7VSopITMZLDhnYHuyc4A0bE3U3VsbQDo2J48hQNQWZQ++iEAXQz0AYB+4Ha618Wu/piEuzgdFDtkHswJAB0/I9ON98tKP01YTEji42vAtO0a/XTogV4HQK/UPaFKAUDKmkyTl6mdS5+v0fd/6lrKcwhIBlj2+9//3v7whz9kLKfok/k//tcffuoux5/PZuCsAOisc/SDbWd9txUzhH8YBUVqYQSATjEf/rCY6OkF5bOSDFehD4lo7lt8ZuyNinrFPqatEQWmkl8Vmxt/m2OoFzoALutYqEyEtDn+L/uWL5qyfQVOp8Va8jeVaMd/xCfHRweMxv+NAtIA0pkD1hSOzTPAOiR7o+PyPhusb4DlFLxPx6Bnd1hoqkIq1JUCqOEVzMCQz5UPHS21ugMGHvPFvEny3HvDVlEVwT849HEwd4r1GLfmnXkWE5y4RL602H0quGZfkraXCgjzoEIBfmdTfKjxa/1hP8QSzCvj5XrDOmfMYtIz34xH8YjiQhUR6HrKLqu4TTab90d9A80h+2X/pxXpCaiXP6D9pAD7aPGdxpLeYy9azORznJW4421YdMcA+qu5imcBQPc1Izs91TGmKtGn92ZWnBTfjhxG1lXaaxdDsJ12OEijN1pNa7SObHN7y55vbtjK6oqD6Ksbz219Z8P2m4fWBkB39nnb2l6wHHmT8KNC+ciVjLIBA6BTmHyASsr+gReolotl73Helzx7p2d9L4DtA2laeaJgJT5XKFoR3xRfFJUm5OJ7xA3IjmPTOl78HOvmJfvwww+87Qn0BNZJbPFnn33qxBNsD7436zmFs95WyNUMo+WR7MPQHyTOFMEib23afrXaVsjaIxKFkKdJ168f8iXTYuc0B8naKwUTrZsqgkrjLr6TAujtFhLntFlExr3jG1cUIga2e4pe566wVff+56kapOwXx5V9SSXduZ77+wDpGy7lztyxtmD3Kbpijmm5SE9xGN7eEo0+6V4M3I+e6Pm87dCHfnfXHj584EqVu3u7zizHtiHb/u6td524Mzc/59eG+9OVOb01GAXbHb/naSf56Mkje/Dwof35z3+2v3zxhfe4Z8sjpY9aQalqhVLNcjlimHzk6eZRH7vmwDnS7fQ8v7C45H+j53lWvRz3LhGfE1Uo44iXmk4N7Gf6EP7YUjOWcB9LuP/YPTL++696BsYA+q/68o9P/u8xA2MA/eXOcgoQiLWgZDNHwnnEaZSEEb9T2clnbtygZ/hNl3EPFvrJykslSsSUYH+jAInYGXKaBYQoASIAXUkkEmKA+OuegFq3hw8f2zff3LWVZ6t2hNww/aUyRrWkB0ngey9g7/XbzuTXI0jACSaRDogeAUjXGRDnz5/zPugEIVRpSp5RifdU7p6xkSwngCAphcMuFgxMHDbmDVaMCgyUAKPiFacWB5xeSgQ/cugFIqXAlH5PAxAHHI779tVXd+zzz76wZytrtrm1bQf7B55AxCEul0OCnfnkBbDmzL+sx2rMVd6dvAgAA9BR3ysFQ9HntzVI2lGtGz0qr3oPp4sXlmzh/KzVJ0mYR0CaslJj37Dco58Wx1V/WX0uAqcAFoaJpWBvhoxldGgCb9B94vPiIEzOg0HAhDL9w5Bwn0ROOBJvqVym9q9EXprw+luSXi/3STx9b2MA/e8xyy8+xlkD0BXNSqJcQGUKovNM82zDiKY6H/k+EuOs4Xrmzp+DxbcYFe6HR/bkybI9ebxsW1vbXmHfQmKwHS0fWNNYt1jDohXEEExOE796nmRTRv+mWdYzOwoCCAhQYc1pDHTtM/2ZAh6nAeijjLCU4T5cU0IOnpfWWLH5lMDR+qSfo0mg4XoF0C0p7kjaqfVFzEEUBvH6PoCefcJ3kBYQDec8AHRsaagQ+H8ka44pHAIkZq0vW7mAMkrZd8h5zs7QymLaLl+56AohV69QKHbBFhfn7fzCOcvnOF7PQR9AD9QIYKGTnKOPY6dz7IUV/GT0lclJu3Ttqp1bit66MCZIFLH1jykyg6GPTe3Ywd6e7e/vWbfdtmN6oAOg1+mBnvWBj9nI1vQoGICBTh90l1Snd1+laiUH0EsOouslkcEOoF4zwH/uU1rLYNtJRskXoFWL90Cnh31WROYA+tSMs1MGErz5oidSfxKAPuiBfuj+BMopPwig97OUlG6O7wHoWTWBzzbSmgLQ29YCQHcG+sGJHuiTYwD99RqMV3j0swGgB9MM26K2S1GEEq0ioqC0OGijAHjO9tVXX/lPfHfWF16s86yDijuiHVDR7Q3rovx1MZXx4fCXkUuF+SVQVesuiW1AdGdjZQW/sNj1/ZCrjV7bo+pUozZN56OiU/UUJ15gA4wmLuD3UKKqeDzBflh/WD+JAZRoTxl9jA17LAZaWnCGTZF9UqyU2iUB/4qp0kJjfpdtUh9xMesAoVG0YtxsYpELiGCszJ9k8H39d3ZjyRl5zDUxEIAB14FzTQES9iMpfX6qZyxzoTgwtaOp/dN1Z7/EQswrSgNcYwHoar2UFgRxzPBfDgdFYhEfBEufY+ge1b0kcEvXTIURKYii6yH7flqxURRiRzyibTRm+CkxxIuO9QqXk7d+12MA/dVc4tcNoIcHLU86flfNYXiRyR/TKRgUGkdeAfIA/i5+Hs9ypoFktBrH49re27aNnU1bXVu1lWcrtvr8ua2tP7ft/V1npTc6DWsdt63VY2tZqxP5JVjoym8gB15FHt1b/RXt8AAA/SjaWezsOMsXEB2g3IFxrxw9Dkn3TteB9BxqfZZzCXc+WyqWrERLIv9ewdno+OqohbFFW4spX0fJYdH7GiD00aOHboNZ57HD2CTWV/pjqwiN8bNuUSTFGq9YjMJd5kwFQ97LnVxaMRSbwqn2pNHALqRxl2Id2eo0TtNaLZus4iitu2nhdfo9AejkoyDwtDuomvA7apgo5LQzokYA41PTUzY9FUVSAtCVE9NPFciRK8JGMg/T0zMel2DLiKFRagFMDwZ/1XN3ANIwu7GPKA0gsw+7H3UBiiooGn785LE9fPTInj6NQrViuWQzs9OeO3v39i2jNeZ8pt51eHTgoHnodxEL9Rw43zvYt83NLbvzzdd255s79vWdr70wItqK9bxn+vTMnOULZcvlS174TC5tbm7er/V7t2+75Py7N9+xS4sXbWZq2uMjPwattChgmIhCjdFn6m96xl605IwB9DGA/mrM0Xivb8kMjAH0t+RCjk/j7M7AGEB/eddmFIRQUkZOM0fCeRXznMQPzrf3eu207b33bttvP/nY+5mSkOa9ViuY1ansEu9H71okZyPRNgoOpz1sU2ZC9OQmwAnHHLZVMB1adtRser9vAPTHj57Y+sambW1vO8sBSfkhUKLvSrI1/H3JEjrM6wB7jFtS5zicMNAJQkL+MGQjKSAAsKZC1F8O5A4Z2QQvYqJ/8803dufO1+4wR+ASfQA5R+b5I2OLtgAAIABJREFU6tUr9vHHn3jCSImtYMlJnpsEYzjHowEJiUgS6Nvb9BXcte++u2/f3PnOdnf3XYIZR17fo8+Svh89LKNgQPdA9LYKAJ1NPa90rSJwiT7w/JQsFnN0/fo1Z85fu0ZibsaqpQkrFAG5kTIbSuUrMeWsxow1U0hYfmLFB4Mym1oP2gA9svuG6vBBgiyqkIes1JzlSGgVSjZZq1utVndWIQGs2DJKSiqQSxmto/P78p60n7+nMYD+8+fuZXzzTADo0UI7EkPZozEE0IOhqrYUAboGC5CAG2UNAHTWboL+SKiXnaFw8cLlTH68Y8vLT30NhYnuzLl92K2tATjA/iSLm8rEymaM3qejiRIlX3h2BZqoWEfJldGE9CiAPrieJMKy6v4TIPageXh8cgBOu5R4wKwB9IY98ep63se2ZBMLcHvc6w3YyZ70b0sGNlPtyJIVkSAPZnn8PMky95xSxsTWfAyY2YnW4eBzmapHrLNZ7/REbURjBTyHgc7P4XUH6IbpQK/vsss6lgoVK+SL2RrZs0oZ+eSyLSzC8pu327eu261b121xEYBkPpOC79lhBqB3O70hgN7PW69rxnvH/ZwznCenpu3itSs2v3Dege6Yhb4r0nAOAP3Hva5vMG7YOs5Ab1u5VLRarer3V5jQaLsSxWCA2wGgc4Ks54VSySpenFb1AoHTAHTAefbdzHolklgDRE/vBeyaX++MosT9Q2ITCfdqpeZ2ye87bxHyUwH0Q2s0KVrLGOhZIhXJSJd8rk76dXG2T8Yaih4kJx7q4cPO+XuhRcpApzUNAHojY6APAXQk3Ou1GauMGegvY+k/c/s4EwB6xtwDRKc9iIBageAAnfjIWtuRikWmVCC6mOn48OmLtU3gp+KOtK0Tz6Qk3sVAF0NZICj2Ke3pze8qWsV+aR/8TJPyGmsKEGifkicnmQ5bT34kgDLJcgH9ilmYDzGuAe/5eyp1jv1Vz3FYaCTj1ePVi97a7UGR56gSmMDxUZ9VMZWDQBlwLDBCgIcY5OqFrn7fAvYZq5j7/FShnNpLCURnDiT/nvYQJ95hrtNNLadGmYNSBEnBCuYTgF99zrnG/B4ARhS+qvhX9wfzoKLt1P8QcO0gWS+KCdlUsKdCPe97W6kMCpZHC5W1z3R+UzBd96z+/lMA8zS+Gf099XvO3CL0Bg1oDKC/mot1FgD08BnjpZ8pwHfiD5qGFEDP4iTyGZ5fwCZ4uX/fJbMPGoe2ur5mz56v2vP1577tHuz739rdDp5t/JfrWbfftXa3Fb3SUWCkTVGmEFIq44sHCx3pbdjnbNiI3d0dV1IqAXATP+DuUieJ/wwbHSDd+50HIOv90i36k1eKZasi010sW699bF02Wjd1KBglvpmw+XNzdu7cvJVLZZeKp0jq2bMV949Z284vnHfgl/1tb4W6JMA+zw3AL6SLgfqJ++IZAWYClZW2t2Ii30LhbPiwLwbQT1sbRwuQR9ulaK3VOjy4jBlIrzjS85HMf/PIDg73rIEyQIte6QFAoyglKfdhL/RoExg2KHqfhy3kWkURH/HJ7CxzGHk/1mVybthv7Bw2Muz7ObfxiwuLNj83byWIIeyjDIBetmamzAKA/ujx4yie2Nu1+XPzdunKJbt67apdu37VpjJlFcbNfUaeDpCduSWO393b8+8/fPTQvr37rX137zsvVFvfWB/kVYmRKpWaTRRpqUPfcwo46nbxAnm6684+/+D9D+zyxUs2MzVr1XLkbpUD5WGiUANFzVS6PWK7YXHKC4tUXrTkjAH0MYD+aszReK9vyQyMAfS35EKOT+PszsAYQH9512bUMVViRgkBJSpwGgGlJZG4vb1lOzvb9puPP7b/67//k03VJz0prUSU5MkBsY+OJOkefeYENOgYALf8DiCO4x4y6yEjj2MfbLFgGkfPRcCDCSMwgZG2u7dv9+49sAf3H9qDh4/cwQSsxsF1Me887GuCmGE/JzHSB0D+BE420rUtZ1oGKxt5q2mXcwccFsBN0oykDkEDPiEVv8HkjjpoyUoqGUPyEKaJEocEMPRT4kWy8YMPPrB/+Zf/265fv+GOvPdxLyC7G8UCSqpx/qqaVfGBmDb374ck1Oqz57a2tmHdTgSFKTtCSRn1+4qihpC25BWFCsHcCBZMSLe74+zSkPRK7w6kEyVhydzQMx7JeypoKabodo7suBfXiqgwJNhhokeRAaxGjS/mMZh4mrMYQxYcU3SRMdYjMOSzJMaC2a6kmFjtRYLFcsWrhmEV0p+efytZp4SizlP3vN4fZZu8vKft5+1pDKD/vHl7Wd86MwB6RrNImcwqaole6EolBbNCa3CjcWj7B/ueHGdNZG1hPbx65bpduXItK07J2crKM1umJcbKiq2srNrWFgyJPX8O+TzrBgkD1kfJogo8GT6DoRKhQhQfUZbE5jNaj5T4SJl3fHa0uOq0RLIrY7jaoCTNM6BZp5+A2LEmDBkRrDH0eMNWJTwVX0+CwR2sZAqWxG6IYrEA0WPNiQKjFGxJE+xpEU4KoA+ZE0MZybBtGcschoczollnUUyJNTPWpWh3UURevIhyB+tggNWD8/M1lMRHyW0IIHpxomy5PraVHoFNP8+JfN+mZ6ZsZqZun3zyvn3y8fu2uASgTt9yBhQMSmy+S5BnDAbAee9Nfsx4Clau1qw+NW3nLiza9NysS4s7AQU76EVPrNs+qX5cQPlD5Hu5f1pNPxe1E/Hkmhcb6H4JBnoX8DgD0Iu0H6nS1y9Y9acB6McUU3UDhIqt5Ym1k0Bc9HJ0trzbPHrElwLcLgfz1SUx2QaihRm7ZjDIJGubZZa6XSQkBaDvh4T7ywTQPbMat62rwACgNzIJd3qgIxdaqtikA+iTYwn3l2UAztB+Xj+AHs+2PwY5iHIBYArE5J6HqY1fK/AXm0NinkJSNvVGV29wnjeBo9gHnlX1LtcaK3Ywn2UdxPckYR1Fm9cGkuKSDZdiFolu9SHnbzyPAn9lWxSzqBAsZUOrPZHAZn6KfS31KiliER9xDJLjnG8U8UaLJhLXjBWQmPlhThgjcQEb/wbcEJAu1rt+Msa0J7sKkQcFYipeclsxVG7SufFTBQGA1OnGXFIcgF2XahbjD6WuCS8YYNx8jriH85HsfoBAuwPQXBLtihcFsGvssvGSvAeMZ7+A5e+//763zOLfGhPHU8Hr0H4O4wL5EcP1vu22eRSskb3W/aRrrAJqFYx765pm84Q8PkcbVUGTjU99nV8CnsvHT32KM7TsvLFDGQPor+bSnTUAXWf5PYxu0NMv+0QCoHtuC7g8Uzni34DibGsb67a28dweP33iG+vzzu6O+6O5Qt5BTRSUSuXwx0G22116T1OsfGgHhxAbov2IGNl5cjoTtMJqWuOoaRQssUEgAAT38AVVi75nRzL9vZzh0zrbG/VEWmr1jp19XilVbGpy2mrlmlkvZ/0unw3AHfUwQNtQiozPOhO6Q8HbkffDnp2dsZs3btrHH3/s9nfl6Yo9fbribTy2PXeWCR5lORfFTZ6DKpYysL4z8Ns5zyCgD0H0k7HQUOFL1ytd99I48UXr6micpdjJ2wr2OnZ4uG9bW+sOovd65OQiDyY1AOKmNP+IHZhC1r2OMteMzdAHPFMwkW3FBpHzw0Zi+3nJz+D6scaEwlXBJmuTVp+ctJmpGZuuTzmzn+KIQ1otHR7a02fP7OnKU2ekM/bL1y7brdu37PLlS7Z0YclyWc9zZN0pxiBOrXluNe+A++rqM/vsz5/bF1/81e4/uG+Pl59kBeA2yA0So5FhKxbIJdZsfu68LSwu2Y0bN0O6HfWe6zdsbnbOmebk1obqAj47NsGc+V34fdBcz9gYQP9pa6tym/iH+H4UlH722Wde8Knn4F//7T9/2k7Hnx7PwFs0A2MA/S26mONTOZszMAbQX851kfOppAYOo5IUSgboPTEJANDZcOTW1lbt4w8/tP/+T//N+/5QXYsjyYvqW5z1FnKq3k932BddYIuSBUqeSWJPY0jZF3KuSa4p4UYivTZZd8b7+vNNe7ryzJkuSCTR4wmgmv6g7DeAmwBt+b4AdB1LPdGpRo7xBTDLGCYn6XO0kMlh3XBZQeQQSSzxd8kTem1wLucJJgEDJF5ISrEBTAGiwzghaSamCYmjf/mXf/HkEYmlKBqIayHmRCoXrz6T/M3P9+FDu3v3rt29+533gT86xKGfsCIVz1nfct9fJgfco0dXJmkfLMFBOJMVHGSszIwY54zMjAVHbMR5E0iQhIu+itFbkTmam5ulFas1j/ad+ec4RBLVDpJgWT/ZIdAWoEXKrBn0/80Y6NHTPACPYeAU1ymSXDAvS1b2itvaAECHKcn7qXS75nc0sZYWjrycp+yX72UMoP/yOfwle3gTAHQx0CXjTkIB9jmB+NHhgQPoBGoEb2J/Xbt6w65evR7y2IWCbW/t2MaGZFxXvR/62tq6FzYp+BOoLNAE8CAF0ZV0GLAWTgHQJdsrO5Ay2PX90QTK0B6BawZ7OAXQdX1TQOFF+/DEWSJBn7LOBOgLcB396b3Is0Kp4bG0XgbQHTYm6XWupF3WY3HIQJcke9aH0dnn0dfWEz+wzB1cypJglUrGwC45MwQpcj+en0/fi6baLYB/vs/Ek4QruPR69MPt2IQD8XmbnZ2ymdkpu337ht2+dcPZ5+fOz3piDhDdbTcM0T5jKASInitYDhCdf9GPsVK1Sm3SJmemrDI1aRMkCAH2VQ7lALqnBR3odwb63m4CoMP+iH7EAwuUKIucZKAXjcKoIYB+koEeFKSgr3sRApKJ3WjLQgsDfjIHkVDreyKTeY0tFBmc2V4sZ+CLUkfq+jcCoMdpDV/0QAdA76QM9FTCvepMkFoNBjrSit68ftC65IUMdC9GyBjoTk+K04Rl7wz0DED3Hs/Y/CIA+vQYQP8lC/4Z/u5rB9ClLOFFTMHY01ohO5CCvzxbUmKi2JPYASn3L774YtCrXP3Po5ClOJBAl5Qs74fqUyhpsO7LBxWALoBbcQKJbUBgFJ84LglL/u2ARlYQOiieTRSxJB8P+0x9vgXoqjBW/r3Y4NhU/Hv2z3EBlHlPvdvxlUlaA6LD/gY0BmDms5JyZ5xsfI+NsWEnVTA7WnCmQgL5wim4rOJa+dZi9em8AQLoMw4owKae6Mw356FCAI6heeY7AP+8x/50jhqvCgDUA12AtuIW2VtnTlYqfnyOK3l2riPxD/9WYYLY4To3FQPIF0hjAI4jsF7xQHqdT7vWAubVO579qgDAl/dESl/FB2lrmdHihdQHSZcQ+e+nLSvp31I//7TCwTO8LJ3ZoY0B9Fdzad4GAD3KWINx7jkOO3bW+UHjaACcP322Yk9XVxyM7h73rFqr2pRLZE/b9DRtLGpWdZZ23hWrmu2G7ezv2vbujrOCXbGr0fBe6r5eWd/zVTDUAdr3Dw8cZK1Vav539+MgDABi0uIOdSaKp9qRS2scNlw2nb/zt1p50gH0Yq5spVzJCvmCFXIFazYoasP/RIGw68Wm+Pa+ZpnZ/Nycr7Xvv/ee/fa3v3VAHAWyhw8e2rfffutgujO4O5Fv0/oJ2M8cAMCj0uUxXKaWFRzm7PUCGfcXFRlp7VMsqLU7vXs1jhRE1zrt+brjnis/7exs2uHRvreOUitHQGXloUZJQtg1Ntl3rfWyN9hv/Asp0GDDdK1EbqE4mRgjCodzVq9wXWKOjntR/EbRqzPR201vQ4V9u3Dpol29ftWZ6NxTyLRzX6BwgPhVjx7onY4XZKyurdmT5Sf21y//ane++cbWnj+3za0tj6HYBqqhfqJ5q0+i3DJvVy5fsxvXb9rNm++42sClCxfd/tL3PrqERfG9z2/W+zwaJAaYPso6/1GVh9OWnF85+1w5B+6pMYD+amzSeK9v/gyMAfQ3/xqOz+CMz8AYQH85Fyhl+yrpIod0FLSToyjG8/LyE2O7fetd+91vfmNzszNekUsvJBLpvp+s/xzguQB4JdkEDDMGJYlSlhjfTwGQFCzB0fPkR5b4JtxAVnZvb9+era66kwkbG3AZBgpJoWFvpWDvSf542AcxktRFqnXdsSSYkWxv15M6BByA55988pEnxHCqcbwDnICZjUR6MGjYxG4QUAQThiQZLBySiDhSHJ/E0T//8z87wx2mB471kP0YsoN6KWGm6uXvvvvO7t27ZzDQHzy47xK7eSR86YFbKnsQFt859gAvApQAzQPsCUKR/92Tk1E0wLl4/9qMEQkjU2AD561eiki3kwgjEVevT1q5HN9rHh14kh+cIIoTAmSK+yvAh0TBeFDnevK+G/YxDFf+JLNV96+qjGO+q1abnLJJD4qmvbI4P0Fhx7BPoeYyBdEUsKXjfDlP2S/fyxhA/+Vz+Ev2cLYB9ABfA0DneY6Hi6RJs9V0gA359r39PV9vJCmLpN21a9cNEJ3kCQUmKGl4MdL6hq+bjx+HpDs90Un487wI/BbjkPdTEF3PkQp39G8B0wLWlfxOn+Eo0hm+XsTyUlFOChroOKNJllQSWOuPlEy0Lmu9Thl+Gm96DBV8+doJqOz9sV/0GqG+eIIi3vOe5Zl9CQUQgNEhK13FEIUigGjBZQRJ1ElKmN9rk0gNlpzFjZ1ttWBfNGxna992dw88CUMLjz75uONYRzn/Wq1sk7WqnTsPiDJrF5YAMuZtbn7G5mm9Qc++yrCAi6IlJOBhnOdzJOCQ9Ss4gI6k+gTFXsWCTZQpXKpYqVKyIok/n5tgoWvB39/bsb2dHe9RDpsGZgznxnWWjUMGPlTLo1Chx7QAJtHv0QH0qgP3JASj9Uf2GhBjsy6WDqTT/5ZEIqzC8EGYb54X7otypeiFbiHhW3bwnPMagtkJeC7K7bC75kkAnaLBEwC6eqBHL0yXUaxG7+SQcBeA7nfE6RLufszjBEAf0kEcQG9RmAgD/SjrgQ4AWbYaAHp5zED/JWv+Wf3u6wbQfT1EnYlbNpNtTVnA6jUugBc7IL9evarxV+nZKUl3wG2AS148i3wX4Is1QfvhOWVfKlYVI1j9vAXECnTFPvFc4G/DqKN4ldiF4wiEF2AvZSL1OCeRLrlzyYenPVN1b2BPKUrTJjA52ioN2e7q2Y6fz3jxnxVP6TuMkU2MefmmOk8VBsgXFINaa6eS/QJ9U8Z0GktwXJ0nSXSx+AH3+RuxEuuk4hf+DuDPdzhmWpjAWBWH6DxkzzVHaUEdY2Ie2R+Ft8RQzAnH5voxHh1H8SjfT1WmUnb5aOGb5lSgvdvpkUIEFWsLoE7jSo6TFjDwGRWDsG5zb/H91KcYmJ8T7Vi+jxa8CEQ/7X35MGd1DXqTxjUG0F/N1XrjAPQTdNkh0Bugb9+6/Z51jru2uh49zu89vG9379+39c3ntrG96f5nrV63haVFu3T5ki0shiLH7NS0TVcnrVwoOhQPOLq1v2lrW8/t0eNH9nh52Yu3NrY2HQj1NcrVrNp2RHFzo+FFlVP1usdXrXbb/VZertBULDmo2XNWedMO9g88pgNQdyb6RMnKhYpNladsujxlk5W6TVYmre2M9U5WvHYYojE5C4JBqWQXL1ywG9dv2Ecffmi/+93vXOL96fJT++67e/bnzz+3+/fu2f7evrcIUh4OSXJ89qk6/dXrgwJmV+wCTKfwlyLgRA0lLYgeFkG/GE09SaBIlMWy2ziN77Rv/uTruBEHNWx/f9cl3Mnfscl+DO1IEELivIiJYm1Xa5ZUQZLcHn8f9kKfHnxeqpYcGyn+vb1dLxKmv733sz+2rG3VgbcMm8jnbXZu1mbnZ23+/DmbOzcf2/x85E5LBc/R0ZYyN5Gz2mTNmu2W5zNdtv3hQ5duf/DwoS0/XfbPUSSv8XORiX4i9i7awsIFu7B0xd679b59+MHHrjZw9fJV73mOHeNFCx4CGWIpCjJOAuZRyKHWZlmkkikjJOvKqMrD6JIzBs99RuSvjAH0V2OTxnt982dgDKC/+ddwfAZnfAbGAPrLuUBKuijRkIKHKZiRJjE8GNjYsJUVmOjLdvXKZXvv3Vs2MzNt1VrFkFkl2HAJVIAcWGBU3HoPIJLYzUF/Uq/q7XRswntvA0iEQ6uXS9gKVHHZ9nz05ckkeZ3XBjDgzCskhnvOjNjY3LAnT0hIPbHHj5948gwHl+RZJEyGEn/hVA8Z2STTcKR5kYiJRNyhO6U40STAPvzwQ7t1611PApH0ierckIElAc/nSUJFwjwDOopF292FFbNlgN5ff33HGfz0Q4e1fevW7ZBWunnTpaSUdBwGFHGuVLqyb5JXbDDtKRSI3oXrDjJPTACsBCgWUrTmlbCdbjDw2A/zHEmqmO9IgobkrAID/o1Dr+8wLwROly5dtMuXr/hcsM3Pz2U9CgsuZdbrIi/bdAn3/ESwMnVv6eoGaB9ASSSRsnpX/4Akl/OZpDIBZfQrDgCukIDxkpufcPCcOZ+sT7kyAYEp73F/SHkgrYAWiDea7HtRlfTLeep++l7GAPpPn7OX+Y2zDqCLVTsKoDv7/OjI9g/2bH8/mHEk9pVUloQ76wQgejyL5oVIOzu79uTJU2+Lsbq65ms+yQQB6Gp1ISk7geiyG2J3Kfmi4FFMhjRxnSbC02cyZT6krAMB6GmyxVeNjPVw4rOJ/IWeo2AmR9GTWIQCGQSm/9C+vYCLHnGArVmribRnuR9H/csHi0sA52pp4eCu9+fuOuMb+4GCC0mzYqlgpWLBKtWyVWtllxicnkJyfcZmZme8UAkQnbXNpfU7Pb+uW5s7trLy3NZWN2xzc8v29w8td5x3sF99/mZnpr0tyXkA9PNzVqsVrVYtWL0OQB/2qlarDNgMfp6+AaIj98dWsFyebcL7Hxqs81LRytVKyKtT3Ja12XCOT6Z2sr9LS4Bta2P3223vx45NkX/hVsCVUjK7cIykZjBdAesdQK9Unb1BwodxxStnKAOkTApVZ8GiQbIymNpHzgKJQpC8zy/zEqB22fKFkhcKDF79HwHQ+WDSfNMB9DYM9MOsB3qAgOwTxk74A6M90DOLqP6RaVUZfxKArvYMCQOdcxsy0Hs+TwLQy+XaWML9ZRqBM7KvswCgG60mWN9o2ZAlrxVLpIzj0YS51nb8VsDiL7/80j7//HNPDAN049diN3ipoEZAqljCKsBVEa1Y1ALQ8dHZ+Dtjwi9W2ymOiQ2MNlF9X+N4/gF1SZqLYSbQXAl1ycfLXkgpS73WYZ6zXzG3NUbOg++yP/nKMNApkpWMvNqsMEaB/AD9rFXqEZ+ykUcBaZ1nWvClIjWBxaPjxmYAGKhQgDEhg88+JN3O2PH1AdAl287fAdiJAcXqV0sXsb9lP2W7o49szffB/HLuFNwSO8E657pxDQHVpTLgy2qyDsoWpz9VtCH7rWI43WMqGFOhga6h5l2fG/2e+rerADAFV/hd3x8WA58EeU6LHV4EnqfnmX4vBYbOyLLzxg5jDKC/mkt3FgH0U3G6tDm6T0UA5nLdoot539q9jrW6HXuysmxPni7bN9/d9W17d9t2D/ZsenbGFmjld+2a52hc0ntm1qZRYCpVrOTFnH1rdpq2sbdhqxur9t39e/bg0UNnDsNGJ5eCdDdgM783YJQ3yRNR9D/pZAWpJKkQCtAaAJ31jr8hA+62gSLUdsfyx3kr9Cdsqli3emnKZmrTNl2bsuNe35nP7h8eHmX92HvuN8NEXzy/YFevXLFb796yDz543wH09ecbzkD/4i9f2KNHD63ViPycmM1OYfAi3JrVqrVBvOWqjd5DO5vdJObSWpauaacB6aPraRof6vc0T5PGe/F7XFFk3CmahQ1O/oqcV7sdbRC9Zzstnry4Nmt9laneSJ2QgmVsEbYK28FnsZNq3aICPRjfzAO+A5+jaI5CdQfQDw6t02xZu9GyvZ1d29vdi8LkatUuX8XuXbFziwt27vx5q07WPG5yNZ8c4+/6fehAeKlgm1ub9pe/fuEFhw8fP3JfZntn2/aygkOEHLme5Fx1U/v4Z8lVUiB/026/+569d/sDu7h00c7Nn7cKClj4WNxvnZYfC5l57g0Hyz12pZ0Y7b4C+E/C2DGA/jOX1DGA/jMnbvy1X80MjAH0X82lHp/o65qBMYD+cmY+ZTUMAM4MhEid1tSZlcTd8/+fvfdqbixLsnQdGiCoyWAwGFqmqOmasf5H8zD3B87D3JdrY7fnVvVMVXdXdadWobWkhFbXPvezgE0EMzMiM5jJyATDjjFIAkfsc7C3uy9faz3DW/Cpra+t2tnNzYx9HAB6oQTAGQB6SN4OXAqKwrmYISQB7jeHtJWDusE+YdOXijLB0Mt55ywFek8oRqNIKFotl0KlOE3XJUEhx6AQRKEHcPnevXseeOI7DrjNsccBuIO74e9NcE2hhcBYhSnOgSIR54CX9traqrMmLl266J7lFIIIsAE5KMID7nogfdCIRGOu5kAH10W3KGx8zoWiIeeFpDs+57yWghLdwPiIC1SWPzzjEwyRF35dAOf37gGcP/efYY8yxvQbAIQF45qkLmNxk7SRPCTs8ygGpQA6nlEC0EvB2h/0xr7F6+swVk55AnD+PMzz055IipkRLPeuS2fZ0KmPE2morOkh7m2wDMV8lyQyf5n4FcNYjwQG8H/sb04HtcsXBwM0Eq+4Xu4PSQrgOc8DgAuNBBlqdcgX8fuKWicNPD+qyKZCooqU+nwqSSWZoxAIw+svf/mLFzv/2//4y7uZNH6HezkpALqFHXRYM2dfDtzCCBx/dqKMweeW+ZX5Du80AHSxxcWq2to6Z2e3zvs8QfIcNeuQaKXo8PjxU7tz+96Yweee2Nk8IslUAejaN3MGr1HRRUC6nuPp4rCeXQEwaUE7rimkbLUfgOYgAUfh+oeAbs3x0wV4SQ6rmJJeU3p8FeFT1oPWSRjQgMoCypUc+3eKSVljUBTrsioeALrfqVgTkRaHIcF8Buu7Pj/nwDjfA9Cet4UxyMP4AAAgAElEQVSFujen+ba85M1VdQD0rIjFPMfcv729a48ePbVbN+/avbtYrDy1/b0DKxerVqvWvSDE2nVqPbzOV9eWnYEO4NvtNq1czruf41wNQDmavthgoHtTVg7mHSB62YFruAlIrI9gm1crVnL2ecXKlZL5O7J52ZvovHDVsz0H0Hes1+3YoNdzCUGaAZjbnRnuhbC4v44bu0clfvUA6BWPLWCgw+AOZZXwM/QRnQbQs89Hr9t2qXM+BzyrFNHi+SxYzRsUAuBh7cjlS8EMH3+4Etl2P44A9WQSfA1Ab2YAOh7obwugI+muHWZy7SmAnoDoMNCdXX+IgY4cfcXmavM2A9B/mwvVrw2gh3RQzHH9QVY4z55ZzeUCcwXcCgQPq4Syr0usFxSFAdCJU7AgApAW81wgsIBz5SoCr7U2CAROgXRAWVkhkQcQ/wCeE2tLWp33q1lWPtw0w8IqlMe52MZSy1Luo++AyZyzvG7JR3jtpEk1GMwA8ewX8BjlJr7rGALHowH2mYPoXiTPQHmtUWoYmJZn17qq8Zkw6ybrptZJnZ/WU+J2NilK8V4pzXAczpsx4Ts/835yDTVRc45SbdF6obxOnz5dNzmTGOeA9fKUZd+yu9J7tJYqFteaq+dLTPNUJj4a0WikZo2KAEkxg8ARftZY6LzTxj7+JrstNRFL3ley8in7PM2L9Tyms84PAefTs9M0gP7bnL1++auaAejHM+YnBUB/26tTPK6oHPgc8Be/aTZAytv379lX335tX3zzte039t3XfGNz0y5cvmhXr1+za9ev28bqKVuozFsVogI1pCw2A0B/vvvcHj9/HAD6ndv2DCn37VdjlyGOR/0K8Jx9h5Ji2c/DG5C84ZRkD6WrmMt8fofQkRFRqHshAz/sDCzXNasOy1bLVW2pDoC+6ApQxOluXQQbPWO/e5Op5bwhd31tzbbObNmF8+ed6U6+8OTxY/v2m2/t2dNnLgdPQy/rJGsG+wFQ9ybfIvlP3q2QSEid1IJFYiE/ZqDr3nxfc1AKrk/fR62haY43Pd8qP/M8L1NTjCblAIADPIe8ExtjQfzvITXWVH7qUR/jS2sBORbrFmsj94X1miYz1gA1Z9P0zN/Jq/iutRWvesgjB7t7drCzZ/t7e3awt28LS4u+Xb5y2a5evWIr62u2tLLsDci0HnDPvbFiNLA+SgQ9aptNt6P88//+s/3Hp5/Yo8ePvK5DPuTqOU5WKnqjRLru43V+5dIVu3Llml25fM0uYtV27qIt1hesgsoWdTMIQhmAzrWXeY4zRS9qCh7HDAYOznOvx/cyy4IO3a8ZA/2NpqEZgP5GwzR70e94BGYA+u/45s8u/ZcZgRmA/m7G+SgAQgFiGlTq/wS88riD0c02X6/bytKSVSsUuEPeDrmiaSDSGQPIV3W7LgtFEU3sBYEuKlro6lQg0c8qwAnc5n0tfFoz3/FggBc8OeE8KXTJdxHAGjBdxR8xz531RxAq39nM72mctGRe7hoDgmUY16dPb9qVK5cdTIddQmGMIjznyHVRSFK3qpggSgA4L4pPAOjIWVI4g8FCMP7xxx87kE7hRgwY3s948T7eI99zvkfn60HGiCzaYEASFtKXKZtOABXBseS8whNesuoBxPF3AnOSJDHzg0VSs62tid8550jhkQIm+3EP3gFdvh1nHBYSsCj1QJ88FwLRUwb6RLZfku2TAhfS+yGvr6JbWiwDeHEmLR6LtTkrV6r+HApkOSwXH0/UD4Hl6TP/bj5tP30v0+cyA9B/+lj+lHeeBADde4h+EEDPOurVid/veYGGuWh3l471Pf8/82I09tRt8/QZO336TKgzJE0tsQYU7OXLHXv86Ik9fPjIAQjAAiRbBXIw/zLPsV/mJuYhSeyKaa7i9XSzx/Tnb5pRxs96j+Rox7Lwmdy55oZoIkiAx0Rmm78xJ07k+wbesMTaMgHL4/1p0WZS/PEzHbMtVPRxCXGAZG8EClWTYPBPf89cFuVbQbnEgX/Oo+NAFGA5QPLKKsyH5bGc+tIyoPmiLS3CkFywBbYFlDWiIWuuVvf72G7jXbtt9+8/sm+/uWV37zzwxqpmo2WL88u2vLQ69poFNF9dXbaFRTz/6tY42PaNgpPlaJ4qO7CNVCNzKc8F/RmwzlE2KQKgF0o2HOWs0+17saw6P2+VOg1LwYSAl+plP5o9XIWG5q6e7e/t2t7ejrMzANGJGXgWeVa8YJixzbPZOZzTaegDpE8Y6KVKxQuLgPt6rTcyZM9Mut5wnG4nAHSezwmADgM9mgUcQEc6GgB9vE+qltMAukD0ZBY5BKBzXUcx0L9Pwj3Z/48y0DNAPRtXAHSaA8Ssp/Dq4zQD0H/KFP/evOdEAOjeADS0Hk2n8kHNPnuKm6cBXeZNxe+a6wGKiX8B0GGjE9vCTmc90dwvwHK6wUpztfzI5VMOOMsmyVXWJWJ+gGnWMAB01ijWEuLXVKqdnyXVLr911jg1iRGzC9gW45z9K3/ReqKHSWugQHRiZfIENgBkwGlyHo4l6XDOk42cgLEQm51xYD8C0DW+fBdr/yjgOWWv6/y0hqlJQf6v7Eu+8yk7n+Pyxd+4bmIArpu1X8dM5Wx5rZjnsM0BH2BtspEr8bNY7RwnbaLTfdZ6wL4EoGsND1Ak1FvYFEtMmuzIFZCxnWwCz9WUzbhy3/ScySKAced5UTO3bFMiZoq1KgVy0tg8Bfr1DPwYiD4Dzo936p0B6Mczvr8FAJ2I0xnoo6GzfgEt7zy4a3ce3LMvvv7KPvvqCztoNlyWffPsll25ftXB8+s3btj6yrrVC3NWppHTm8oGNhj1rdFu2JOXT+zhk4d28/Ytl3HHD538C2tD1BYByiF6sG+8rYuoN1UrjuiSLbhtHoCq2+dl0ugZkYD11huAux0HhQetvo3aAyt28lbq5W2+Mu/+2wCfgKJhlRfguze09YNIAeN4rlaz5cUlW1tddZC02+7a3u6uPX702NrNlq2trNny8oo367JG0fwKm3rQYz/9sS86hBlnQINIF9QiPHnu0jkyZZ+nAPr079NcLK1Tpo3Kh+de8gRqXhkJwxOQyAki3+u5EpWvpxBDejTsKl8LADoa/rBrJB+LXIu1EZIMa5dk650Q5GSbkscQUtGiadhl0Idm+zu7DqIDpkMcQsFgaXnZts5t2dlzZ90OoDJXc/CcOCq2gX/vDvr+zBAHfP3NN/Yv//av9vU3X9vO7o7L/qtZje9injMWqjd+/OHH9oeP/2BXLl2zyxev2Prahq2ucI/LlhtFczP5kwPlbiFmDp6H7ZZ5/ZSGZwB0ngtqgVnaccgPfXyHZwD6G02yMwD9jYZp9qLf8QjMAPTf8c2fXfovMwIzAP3djHNaCJiWTCSgVeAqMEPANb8nEEVOnECdQjgg6pg9nJ2eB7hitGee6ByHgBIJKgHo6t6c7jCdgLsTtmF6Lt6JmXXAeoDnAXRIwfNejkWhh65N9w/KNoDnhjPRD1y6uFxBujW6Okm4KQypMEMRxoGEXG7MLuFYBNOA50i5A3rjXw4bkEKM2A0Cj8SY0L70e2QrYd4g6c53jklhjSITbA1AatghFHMophFQU2zEQ533so1ZPi4pDOhNghWM7YksfqYGkAE9AEpRoAowJ2r34YdOJzVj6oU3v3/mxUg2rpdEggIYLB9krLimOGawDJGgAjQpFcI5KQD7OI6+4r7GPToMDofUexSpMhZixjJ1764KjEWAn/ChAvQgYdE+AP3YijRS0DXr1xT7EhNfxbYfA8+PSvrezafu7fcyA9Dffsze5TtOOoDO54+u+5h/o3DAZ9GZfo0DB9BhoYeEdW8sp7q6sm5rq6eiCO5FlgCbaVQJpmDH9vca9vRpMOPk0yof9YnFRXMsYcsxmUP1OU6lUyliqwiuwrU+hypgpBLqXAn70T7UiBTzVQqKpwB4zDVhDxEFqJBnj+KI9s/PsZZMpN/TIo6YzcGDjv0JLOe8QtoukftWicF96DLlFYHpPr6wSoJZEvPhwAt3rJtIqsN62NzcsNObp2xjY909FldWFmx5ZdGb1GCdhz95ZTwe1QoMwgxAf7FtDx4+tpvf3bGHD564XQhT/ObGlm1thlwu8zY2K0iXl0owGArWbu5ap7Vn7Q6SwS2XNkc+XuADUpC9bt9yo7wVihUrAqIXK77vFgwYy9n88rLNLSxYvlT0tcMBdLdWiWJNKMwMrEGTxf6etZGgbDV97ma99DVcEvzOHsx0ypm7KfZQ3CmVDeDcJeKRIMyaPsb3STdoLOcYM0AKoBNvhERm3wuZtepbMNCdHs+5JfIP8VGLrxyWL0cA6H28FmG7T3mgO9M+vdZsJ7oOfzAzCfeMjTQ+NMfKAHQUbWgOoBDGmMwA9Hc585+8ff36ADrP+sjnLuRoFdsKjGQOFTCrArl/TI7oYBQT/datWw6gf/HFF74R66rBKbUAYX9iT6fgKfsPFaiFcYwKcAtzjLUIcJp90kzL2sW5Ej8yHxJfE1PysyTEdU1imgMas5FHAKALQFbsnV6bCv+65oiv47w5BuA5sTO+38T5AmpdjavdHsf1kp3nHPgb7xfIy/609rL/tEF30lQ2kRbXGE43sU03DU/YdQFAp/dRr1VuM60Uo7+rkQHQgY1r5LsUArhPjLeaARintCGUnzWu02Op+yIVgjTGkHIZ58V46F7qOtivGgAktc/+GFNeq5xCeZXY+fKLFziR5sXKmactY6af9aOe/Rlw/svMrTMA/XjG+X0D0CfVh4jnqX5IctxZ6MOR9YYDu//kgT14/NA+/fJz++TLz23vYM+a7aZtbm3ZpWtX7er1q3b12jVbX1q3uWLNyrkA0IfDnrUHTds52HEJ+PsP7tmtu3hVP7RGK0B4Ylfmm24/5MQBSV/tblt1bs7mF+etVKFuUXRQlVwF/2sAU3zRHdAcRkzNF37j3hjc6tuw1Tc7GFiuMbRKvmSVQtllul2xke+lir+HeQiGdLvVsWE/yBKAprzGwdMhcWXfCS68H3n3C+cv2OLCotf5Hj54YI8fPnIQHaBd855fV7UaEuRZrUfWLuna/0PgedrUdVSTkmqRk0Zo1bAif3ObQCeEBChOXjW2BMk85MmFnXCyv++1R3mkH2rgGmG5FFaBYeuy7LW4Dz/80PNmNZlRO+SLmENqNzQe4y8+V61Z66BhnWbTraxg6ouBDnBeX6h7XiMlAlceYEM9E1XNTtvuPbhvn372qX351dd26/Yte/r8WeSPrrYY+3Rf9SyH4lpXV1Z8+4d/+M/2x3/4L3bh7EU7d5oYo+bPla+1g6HnrmENEM1gXo1zUH3S/BA5WxyL32cZmVKdw5PKDEB/o0l2BqC/0TDNXvQ7HoEZgP47vvmzS/9lRmAGoL+7cVbwSGDK/8VwULCrQolAaQW64997gTuK5lmUHqlJBmI4Cy2TZfVgehjdsCQQKhohRQUYL7mlCDQGY7/rbMcZUBsdk+7h7X6xSHQnRRiXLgdEDSk/Z6k3W/b4MdKIj+zWrZt269Zte/nyuXulK6gROwaQiQIZiQRf5UrFO3BJXEIKKrzceT2M7EsXLzqAfv3GdVtbWx/7LxKLusxsoeDAFZuz+8beg8vuh3737j375puvvYAIw5M648rysnc6A1afPbvlATrsnNu3b9vnn33u0pf7BwfWaBDER9Dr98WCCe6JlicVAMrBJhW45t3I8n3P/M3HyUsxvNwFLBF4w9CjGMlG0Q92D8wZAHX2KbmnKHiGRDzPQjGRNZPcctRQ4zkJT/IA0eNZSxzMeHw84QtvW2fFl8K3kSRmdXXNExeSNlccyJ5d3x/NE0hUJUBMgq1MxiqlKU59nPSZGI/rD7z23X0Sv39PMwD9lxjl7z/GiQDQvd8lml3cdiH7uByWcA+Jd8pDFAeYcygY7Oxuu4Q7BXo++3x+11bXbHFx2ZYWV7wYQ2KNcgVbzIVV99EDaMYP/fnzF3b//j377rubPk9JBp05PKTiY46TnK2K4GoWElAgQPuoIrPmprSA7lJ1mcQhLA0KOQA4Lg2eAeKxTwpKAZIHiy1+DqAlQPTYQmKXv/MlFY7UDmIyP2luzTy5x3Pn0CXv2WLN0/QVhYb4VQa6cywKH2OmZgDnvMLB6krZ1tZWXFr97Lkzdu7clp3e3HAwHfB8eXnBQW/Ac5gAhWI0GDkD28+h4gz0nZ09e/78lT16+NS2X+26BD+Mg60z5x1A39o6Y6c2NuL9Dlgj+z+wTms/APT2gUuP+7pVyAo0+bw3VQCg2yjv4Lmz0AtlGwxz7uE4yuVtcXXVAXRnnzDvI4/o/42GKMk+N93aZN/aKCE0m76mov4SsUWmhpKtB/FzeKzn8efLGOjOunBGZKgmjL8OTfKZVD5AUw8GenvMQGf9HgPoGQOddYXmrHwBCffUAz1hiMNGzxq/Ds0UrwHosFwa1mwdhNf7GEAPD3QaHiiiuuxlCqAHXV8LX9ZDIC37kPMcX24uYxT5tXWs3Wl545rlQqUF+XaXuff7hZ2O1tgJkClgLwVyXm9y+2nzLp8vyVv/6U9/sj//+c9jv2mO91//+59/2o5n77KTAaCzFCHhHgC6VEd0e9R8o0K0gNAUENUzyWsALWkiJQb++9//7nEuYDVrScqaVrGYOUCStFpPWF/4HBOjRtzMnLflryOeZ3+sW8SprCcUxwGyYZD5nAJw4etCNN1KJUqAeco4l0y5PkMCEnze97wnGPran17H515y6TQ0cY4cn03AAMfjXCU5z/85NvtI/bdlocLv1WA2nbOl8u+c41jBJbtRKRjO8VMA/ag8UNfF23Vvxfqe2MJs+biHzdWlMdue8Yapp3PVWKXxgJj0aXOEYgLGUvdc46pji+3uAFGvd8j2RefJtfM3xpeGCp4J4iHOCZCcfIbv8qGX+hd5Br/n+VIjtcZBTdbpuKVNwel0NR3DK7eYTWnHOwIzAP14xve3BKCHRpTZYDSyJy+f2tNXz+zzr7+0z7780l7uvLSdvV1bWl2xzbNn7NyFC3bx0kVnZyPhXsoXLTeEPdyxZufAAfTHT57Y4yeP7dGTx/bs+XMHz2G3u9pIpWw9APR+1/cLiD43X3eGcqFc8niXswFU7fQA0Nsu297NrIe8rkG9i7UGn/M2APrAbL9vucbACoOcFYa5scx6DVu7as0ZxtSjYI93O6EE2et0vBZngyi4hKpT3oq5vK0ur9hHH35s165dszOnN21hft7u37vv2z3sB+/e88ZY5mIaALBC4pxpQvA5N1MWUV3xKMKC5ma+a52XbYqeWq2n6bqq1wYJJKt9ZVaMoTgWdh5hzQS5J0gWkaOGWtr+/oFbIEU+EI3WDlDj/Z2t4TDQWZtZqyHIUHuKc+17vZJrkrUHaxB1wuWlJVuYq5v1Bz6utSr2XBWbp3HMm4zJZwrWxSaNXJQ8MZcL4Lzdsle7O/bs5Qu7eeuWe597LLS9bQ0ajosFb/zVNTsQTiyztGjLS8u2deaM53kff/Sf7D99/A+2sXba1pZOxTln94o8lFwXBYLwNj8Mjk/PFkcB50nWNcl/f2iaee0NxzMnnfS9zgD0k36HZuf3a4/ADED/te/A7Pi/+RGYAejv9hb/EGCovx1m500KRRl5OTshgejj8Df+kwKQMAPdIzYAG5cBRvLc5YXbY8lCAvyQzg0vO0k5RoHCyy/Zv/jfOEDP2Odjr7oM9Gg0mx44P3ny2L3Q794NRrok+whECYJVEBTAAkjiEobexRogjIo0SDLR8Qm4DNPiw48+suvXrjmoD9CjImGA7h2XfAL0hVFIMA17jIIOBUT8Gdnu3b/vHcAE6zBoLly86MnL3Xv37M7tO85Uv3P3jtXcV72SgV8hS8y5OQPbk5dgdwfDMtQBAsyIeycZKvknA2aE33ow7XkNwThFRgphFCbx0GWLgmNpvJ8J64V0wE3YXdLMJa0I+jNJf7FCA6APwIQCvxIccCUVyeKcuY5I0mCgkwjCcGG8FxYWXfqMZwSJYIB2WOdj+4AxKB8pwDQB6qiE7scKXu/2U/fme5sB6G8+VsfxypMAoLvPWX9kBW8c4rMzmWP5jHgFxH8XDGcalFxa/WDfrTYA0MWYcgB9bc3m67CbF8eMbdk/uCc6HeujnDfjIH/XagU77ubNW+7RiswpcxcAPYVoP/JwOAbTJfWqQrxULFIZ1mADTzrdUyla5jL+LuCAQgjSei51mEnvDQa98XwMYIwkOteNAgdriwD1OGb44k2KLhkQ7Q1GMT/wNwHsMf9QoIj5S/gs+2c8XLmkXA52NffGJcTVuJRaYwSYMmFODHy94pjM31zTxul1O336lJ2/AFN8y06f3vCfF5fmbWkJP2saGqJxwOdDmh1Qcun2rd1GmrBn7U7POu2+dWCkDHNWLiOPPm9ry6dsZXnV5uoUuZApF5gKgN635sGutRo7zp7uD1hzM1a+VnSmcsdvYdzjiV50oJYpvodVSKFo9eVlq9brWTGI5qm8b97E5R0dsRPA84O93ZA1bLez9QEAPZujs1WdozH2FOHkfQ7rHBZ6vgjLPUDhKP6oxDOyXCbjjoVINFLRAIBcY8ePHaBJy58L1iXGRHL4AOgw7Nn3+GuUMMQ95vhhD/QBY9iHSdqwRpMCXcf6vShYsXaJhc69UQNZyrYff6i9ISOxJIgbkMVSUkSIJsOhmkZ8gcvGjfvkY8Q2eRan17ej1kCBfT9nHp0B6D9n9H74vScGQKfIT2NSBqILrI1wP2LNtHFDcafWCZ4zMYVZQ2i4QM79k08+cYUl/s96Q8xO/CywVJLnAl41rwrEJA6nyVPsZ85LjHHWQ95PXE1hXExogbOSage0FtucdUxNYopNBfCmcZmuV9enIn/KUma9AEhmk++6mlI1VqylbGLMw5pno/gfOVHkQ3xp39NS5YrHj7LAku0Rx5tuZtNY6hhSzOLatIZJrp5zUM4EiMB1sJEvEJ/ru9j9Ypwrl2PslEsFiIHyTcy9OobyFQH9Gu/phgGxyLkm3UvGUM8krwcI5+88T9xTnjfGVBLtYqBLQl/y/gLQ1WRxOIeS2k2s+4p1jvoEv6vmpOObWX6be54B6MdzX3+TALqNbOdg13Yau/btrZv29a3v7OHjR/b46WP6R61UrdraqTU7feaM+4evLK1YuVj0+BL1pmb7wGXZybkgODjbuXHgwGi70/YGU2JSQFrAZn6Pl/kcFk5Lix4/Iy8Ozxg2t1dTRkMHW3m/S4+7bUrIztPgPOoMzJBwb40s3zLLdYaW60Z9zddYJLipnZQrBpjupI5c3oF02Oi9btebMAe9gecv5ULJ61On1tbt2pVrduPadfvwgw/t3Nmz9vzpM5d3/+tf/2r/9i//au1W2zfA81q9bgN8xwd9qwImz8/78fn88V3rY9pMx+9oTGLelP3XtI1jOm/q/ymorngjvk9yOOJnrpsGXTWRqqGaWhy1xiDwoJgWapo0NWA1pRzJbbIAxTNPdNa5aKRiTMMbnvWBHC4axCtWy8a5Xq1ZHetDGvvmUE5csPrCvHvEWyEfjPOBe2P5z9t7e/b02XO7dee22wfwnTz71c52rGOModdBIwfxscMCq1ZzdReUbdwm5dIlu3Lxql2+dMXmqwtWK9ecWCNFAMX3hSQvGKcWR0wVR/3tB/Hwo9joMwB9XB/h+aeBj/oJaqI0jAZxKgbu//q//3o8E/Zsr7MReA9GYAagvwc3aXaK7/cIzAD0k3T/Mm3bn3hKdEQ2YFNnQAyFDzHTVQhS8SyV43NmAl5Eg/AyUoAOUUxBtQp5/E2sAfkYwnhhk6w7f3c2c+aFJMvaAFKiGJiySviZYD+AnboDUv/4j/9of/zjHz2opnAkaUUVinQdYmNyTIpcFHUIqpCWp4AI+4TEg6INBUH2RTDNdu/efS+ura+vOZisop5kDSV1nhbYNB5pkU+dus6GDKX9TLo9gHfG+urVKy5fRWCO33v4ANYSv6jo2o3SfdDnPO1zUKnvucF04SmKdOFvzKZ7SjIYYF2w/KMoWB4fi7GDVQeDh+KodwPDRqUQB+A/HGXS7RkA4s+BwJUphvtPfFZ/rbfNAPRfa+TjuCcCQIdh3UOaLmfFUgqKSYhwAqwBFAP0UpQAOMc7LdQqovgumdV6Dfm5+WxwKahHswrMX58rxjYLIV8OqIBiBnMQihgAHMynkpjlPXx2+ZkCNa9XwQQAnaK0GFp8zsWI19wrhldaBGe+iEJ+KQHQxe4LAD3mDFgVHd/UTCRWQRRcxL49rM4hBjpzD9fPuDGnCUAvl6OZQAB62I10vYNfADqAth/DAfQAbl32zhnGE3UUrR+A1DRBMJ8uLNRtdW3VTp1atXPntxxA39ratDNbm7aET/nSghWLqLwAmIRyS8z5fWs2O7bfaFm3E6B5LodfXdVq1botLCzZwnxseKV7UeiQ+vjADM9GPND3X9loxDrK7yaWG15ssbz/A4x18NwKNhpSBIzmilypZPXFJfdA7zPvu30HbHUKdQGmOYA+jHWe57FHsQqZ/wx0EJDrRUG87LPGKgDzMgUrL1pVrUBTmjNw9Py7+GAGo2fPPwoEWBpkViCwzQHR/XOws+MFM5okiqWie8+LpeIAegm2Ck1Z2VcKoLOWeHAxVQ1KGOiDAQW4ANCReJRPL5+nkAAOGXckM18D0LPrSg4+Fhkd68SnoHomQCoh0izqyc4PgE1y87989WoGoB/fenVSAHT3akX5I1EBmcxvh2NwxZ8aFb2O+ZNYmP1IvpwGUQB02OhIu9PgyueWL9aXFECfNG5OGN+A4xSUpZrEawDGBcKyBgGwEz8qpme94jUcRwxwvouJPmnqlCJJfNfxpxsGPDdJvOG1vslXXPE/cf3169ed3aZcQmPF+kmRlaZa8gKdj2JzAdECuQU8qBmVdVGqMDr/aWUAgfwaW35W86xi83RNFuAu5h15DrEEY851sPF/YvRppnIAACAASURBVHQx68Wa5xgCUpSP6XgCuxUbcA4C1LkeWXxNM841/uRZXL/eLxUx7dflbfH5LZX8PtNQwdjyfzU0cC28DgCdPEsxUgAk9XEuN84zp5QGuL70Wo9vBpjt+W1GYAagv81ovflrf2sAOlUMotdGt2XNTsvuPX5g96i3PLxv9x/etz2A8E7bqnNV97JeWV3JyAQljy+7gOgut95xaxPYxZ7jdNphF9hqOMPd22eJc21kLUDcTtvmF+ZtcWXJPbAB1V2omzAXZcdCwddY1J5a+J6Tf/T7GbFg5GA5oHmxnbNS22zUDk90aiJsrj6Yyxvy4pAuKoDKeKPT1JuB6K6U1O07iA5TfbE+b2srq3b2zFm7fOmy/ec//tGuXLpiuzu79uLZc/v//tf/MpSFWo2WtRpNq9GImjXQ0hgAoM68SWjM509ridZMrY3M58ytzJustczbqULJmz+Nk1d6TRBCRVbPczUtchFUCbOIWkpk5AJsUW+kQS2Y/rEGx3wu6xTUI6VyA2AeyiXkWdT66n7NAOiMX7VUthWa5BYWnfwCkx2VAeTbXT2AWqKrDITkPd8fP3tqt+/dsy+/+sr+49NPnEiDQgHN2hBFpi1VnHk+v+CM94sXLtiFCxe9Vnf18hU7feq0baxvWilf8twtbfz9PrD8qCzhbV576F5Ng+i/fAryUx6dY3/PjIF+7EM8O8B7PgIzAP09v4Gz0z/5IzAD0E/SPfqZAPpwaB0C2Mw7VwAMxQ8VvQS2poUqL8g4X04yTlE7jtgtg3QTVoCYAxRN2ACpKZSIcSDAR96Lzvh0Uudh+VMB8RxFRSyCWYphH3zwgReRVLwDNKIQo/dImjiVrmI/AoEAxikgwr4BoKLQQ6GPpILiHhvniaTy4uKCB+/hRR8MjmD10HUbnu0qWul7MFXl+ZsJA3hWQTk0/Mo5t1VPDtfs/PlzLl8VfoZbzmoEyBIDh2QFtt8448iSQ/YHG5BdTxKYw6zM1ywxnTEvdvzEhxmgiGvkbyRBnBdNBcsrKy6v7yxDB9CHVsD7vBBgV5xTJvP7K0uw/9xP6wxA/7kj+PPefxIAdJfr69OFDtNJXucx14mBHp/iAEApBgSADuNq25kQUcgo+ed7ZWXV6nPzNlebAOgCkcdNQ1MAOrJ3FJ5R8NDcCcBBcT8FDPi/ivean3QHxBYTyKB5SgxC/X6iBAKYHeyucoVCAk1O0bgjhnkA5gEq811NOmIqqCAiRZOYj2OSCGuL1yWu9dr0Pf6+rMnAwd+x3HgGFCeM6NhnJtPt9hpJFSFHsxYMdHmaF92X/MyZU3Zm67RduXrJrl65ZKtrzMMrNhxxXcFyabVbfg7Mcf3+yLouXc/Ch+w6yiewISjuLNh8fcFokgC4PRJAN3zJXx0C0P1ZynwMfdz8H8UnNgD0fAKgm8urzy0tWbU+56LwYwDdm84OA+goqzQbSJsHgD6ZqCerNkwLxo15HCWXSrVmZSQoy2Wf3/158Ya4jIGejW1YyIxshJ0HfuAZA/1NAPRglcBwh4H+8wH0VosYI5izUoXhHswh4e6yktWQp1dHg+ThY8CSySquaWK0TkCSMNMPgehxt2ITgP7rNI7NAPSft9780LtPEoDuzaZjmwzsMyYKH5M4M+ZWxd+KRXmv4md+x8+sVbBxiH0B0YmFaXIlRhcDW0CxjqVYWuuPWGNieYtpzeuI04nJiWdpnHF7p1bLj0usLWlvrV1icGvfWid03gKA00ZdXWfabBtNaTEGsjQRe5vmVJjbnK9ifa6Rc6EBzVWp7t3zcdE6K+Y+10DeIXl0eaQrn1DOIAa+8hCttXrO0p85V907vZ7rlBqM2Nw0IbChTiVbJ/nJc07yDNc+NB4cK5WiF7NdDXXMmWLWp80S/E4NyfInVx6iJgIdi/wOljmxB/sXgM65C0BnbLnPjDkb58zx1KgsAJ3fqxlaDHMB9em1MWYzAP345r2fuucZgP5TR+6H3/e+Aei6mqzSkWVKEx3Dfiab3u53rNXr2Pb+rm3v7dqjp4/t0eNHLqv9YvulN4nyOQcQXVpa9Lg9bJWifkL8KnsTVA8PMhWwg+a+/w0pbZjHrJv4q+8e7NnSyoqtb5xyVjq+54DrVsx7nAuIDmAOqI+UO1Lwzlz2uk3O8uSE3ZEVWkMrtEZmMNK7wzGAHiFizu2mYMuXCjTZFqPt1EN9yA4jG6LahW0hRIR8wZnUSwtLtnFqwz688YFdOHfeGgcNB9H//m9/s3//+9/99WyA5zDOkSbPkZ9mwLPmSYHQ/JyqtzCfSgWGuVoKK0c9eaqB/NjflD9yn51t717hIU0f9mb08oZkO00Parp2tSiX1iePjI2cgjwCq60gcITqWADpVW/o5vwByGmC4GdY/mwLtTlbrM95Mxk1K5oMqsjc03iIzaK3K4/soNWw3YN9u3v/vn3z3U377tYt9zxH+v+g1fT1q1Krhk899w8br0LBGyJOb2y4vP6N6zfs+rXrdu7sOTu/dc4bpueqdSuQY4xVsw5loNNtwONhnca6fwhY/94ZYgagHzk0MwD9eNai2V5/OyMwA9B/O/dydiUndARmAPpJujE/D0An4EVGqo+UVJfANfFG7/C7KKiosKPijheqvJiuEC9kjMXHnLwuJHhV/FBwDBCtjeLUnTt37fatWy6/5YyHbnjnOgvvkE+32C6TwraYMcgW4v9HUezSpcsOQAP2RmGlMJaoF9jtAXGpNO6QRWoZRvxXX31tf/vb3+zevbtj+XMV8yj6kGyoQNVs0kHbHF9jyC/j/54WzycywiR5KuYVYDZm7PooYkaRSpLtm5unXU6YJABmiQptwagP+WX3PBdQMgbQww5XrHQXACaJyViBwfwJxiYgPPc32K4BnACSBViPv2/bgUCeDd6zugJT87yzNmtzdC+Hr5d3HGcS7mKcjkGK97wDdgag/7rz3YkA0MOkz1nEAfrGmMSz7gbpmcR3SJXz+RSDDg90GOgqAogNDng+DaDHPJupbkwB6EjfhdzuK2efi60FiM7vASNStQ4+1wLxVcSnc5/GHxWbUxBFxQ8VWQ5Lt4YdBQCimOUTED3mEG1pk1PafKX/6zgpWKC5SeuEwPd0n2MGXSJLrqLGRB0lmMpRQ2AGnHhdx/FjleIe0oxEcYbCDdUsWOjIuX/40Q376KMbtrGxbhunTlkXVnMnWCyA0HEeBcvlkXUvBrCdCz/0Sgag1+vzri5Qq9StUs6k21MGeg64e2iNPQD0l2MGOs/SuCkqxAKzLUD00QjwGhA95z7oAOj1ZQD0uhO08fMrYjOQXavfM7f0GFqHZq82jPm29drt8X2M+S1TCfC+J9aBkjdIVWoZgE5zFIojfADcxiVjg44b3GjYmgLQUZQZ9I5koCPBWIcV4syRqpUrVVc8+VkAeh91ABR0DqzRQC5+AqDjfR4KLnigcz8yAF1hxBg8z7zQx1NeCqJnlSkH0Y/4vZfFxDhJ5Od/4elzBqAf34CfJADd59FhsJbVHCrwU/H3dNNrCj5qjk1BcAAv4nG8P7/55htnogOi8zvWM60XKYudmFVrhmJrscVU9CZeFmMahjq/J5Zmn5JrF4CeenBHXCxllmgGEAjOdROXj+NpZ7pFo2gKPuucUqCd6wCwVc7AObFFQX4h7Ff2932NpdmX9ZZ1VnL2XA8sb4rzyLeypksmXY0BNLuxMXZco5jcWut0rimArlgzXf/0f/bPMTnPGzdujNnzNACIQa/x1joq9S3lcGqGmwajOTeuOZplI+fiGtmfxk/sRB2LsdB4cE90rwSgq7GYZ4FxEoAuf3uOxbgBoEuJRI3V0wC61vf0/up4nr/8iIT78c0Isz3/0AjMAPTjeT5+CwC6akWAmf3RwPo2sC4qT4O+tftda/d69uLVC3v28rk9fPLIHjx+5PWhTqfrYHGtjnQ5cuU1b+6lSdXrLthjoLjUaNp+48B293Zt/2AvA84HGUjbt13k4vd3bWV11dY3NmyUG1kH9Q12IQA9n/NzChn4jjPbAdphpgMKF/rmIHqhObB8c2DWG5n1htbv9rymNqDBFj/uLBsp5goOkPtWKBg/I+dN9yt1lAF1LwgJg5H7uy/U5+3ShYu2uXHaup2uNRtN+w6Sx3c3HZRncxWPpUUH+8ltvPk5sxsReM78ytwpgorXazIGOvOy1E2Ubx311B4Fok//LtZdNUdH7jVpko69aj3pkxtkFkhqvKbhVg10/M0tCTNGupq/yNs4Z0B0rdfLyzEG8/V5m5+bsypNFpWq+5Jvntl08LyCeqOn8cE6B0B/+uK5PXz80L65edO+/Pobe4A9GrFO48CbJXiWGDvWMNQDqIm5dPz8vF08f97vzUcffGQf3vjQ1tfW7dTqejRujyL35BlRY+2PlcHepN32x/YRRYmpu/dGbzqeeeok7XUGoJ+kuzE7l5M4AjMA/STeldk5/aZGYAagn7Db+Rqd+C3Oz71nM/Cjj9xq34si8gLEe1fgcTAPJwCwd5biCeTeRxLhohAfG18uYZX5ggO2yj+d5IZA2X2qDg4cQCcpgAUOsL67u2cHBw0Pxim2q4DC+0NGF9ncSEwEhIfvbM0lGbUhq0SQDXAkxgpSwQAVYk7AGCcop7Bz//4D++KLz+3Pf/6zs3A4DoF81nKcgQ4jQ1JKRUCuI86hfIhRGSBbBtokkoMaH2JrgG0VpoJJXx8z6VdWlt3/ST6B0WEd3c2SelQrazBvAsxzDpyzv7P74uxxQJEAyEmcGIOQTA6psfg9PvR099YcZMA3lnsD84b7hd8WxS5Y8eunTtlCxs531iHHwL82B8ATbPyQoi68prr7Fk/niXjpDED/dW/DSQDQ3WYBjJziSgKE+mfSQW+ed8oXAaDj6TZm1u1uW7MZ/q98tpx1tbhkgHrIfcdXNLW4LLfY01MAesxfSMM37NWrHZ8rYcfB2kqldgUyMCcBnEsylddwfBUE0nmHM1DxRADGoe/OdIyCx1h7xIGNWBPEZFNxZPoz80NAugr2koiVlQf7Yu3hPPRVcRZCyfI5ANthSCPWai6PyHzl840hh4/Ha3ixux+7e7IPvLDm98s97WJu7ve7XqhZX1+xUxur9uGH1+2DDzMA/fQpZ593u3j1hV8fb/L1qAj7pWr5fNlB9GKxYpXynN9TwHNYz5VSzcrFis+BmW14Vk/JAHQx0IfIHjKPskXRKJ6KkHB3VrOD56yhuQDQR7BNylZfWrLKPDLxyNfjex4NVLHYxoYiid8/QCfYJoDoLrkfjVgKIcDFw3u+ZPieV+fmrFypWREGOlL62UXErgNs9nvr5/r9ADoe6KwjIevbc2/7ifTiuwHQuY+9XstaTWIKAHRUdPq+3gGcs9HYUK3Ugl2UY0wnIx0XMx747D8zAP3Xnf1P1tFPCoDuak9HAOhqSkobT1OFjxRAV9FchWmBqsSzrBVIl3/22WceB7PO4AUuqyLtMwWzBWjL/oj1TsxuqUHxnY1jCWhlHeN4xP2sVVpDpsF6V78w87mJtUvHizwjms54z1EM5bTQnwLuANKcD422xLUAvYC3nAPrDuA358caCxsdZrWuj/cCwJNrAKKzJrBv5h2ujfexCUiXPVLaUMz/9aXrkXc418lazRhKGp8GYRj8fEdpi3MlnpDcrfIk3R81Vkw3OHDMFKzX+j3J20Ku321SstxF91rnL896Mft1bBr5aIaQ/y7rM+MqCXdZZjEenD/jCCjB36Wsw+95j3I3NfylDcdqktAzr+f3ZM0Yv++zmQHox3P/TwqAnmJ134vThSDhOJ4KmoUi02ADO4CON7n7jgdLGLb5fmvfdlt79ujJY7v38IGDm1hiAW7iUw6Avrq+bJW5StRmsGfKFzw0RQ6cJkqIEYDoXtNCYSPLV9gH29xC3WsZHLeD/DhN0sWCx4gE085AB0DP2OecL82kPg8Oc1bASrvZt1yr7+xzAHTAblSeAPvlce5qSLDWLe8WVACyvpFHEOOTs3R71mq2PEYHTC/mi3b61ClbXVpx5Suk3l88f+Fr5eryiq0sk7OEbQrnuLe/52sW6ynzI3N4WFUtHALQtWaKQKI1x3OORIXpKIB8fCeTumNagpz8P/Krw/HHRMEpcuWoFal2xc/kCsQBzkp3kD0Uz3Ru1LGoJeraWB/X1ldd2W11edkZ6XnUIPOFWCvPnnUGOlve87aCdYfRrHHz1i377MvP7Ysvv7Ivv/zGXu3uGE8hIDu5OL7nsnwhx6zP1W1lednB8quXL9vVS8i2X7UrF6/YXJU8tOrEFH9vvuDP4oSF/sOlsNdSj+OZOn63e50B6L/bWz+78DccgRmA/oYDNXvZbAR+6gjMAPSfOnLH9L7pjsOfeJiQkwq5QDZ1glIQYUuZIV6sKhYsT6cuSQ8AOsX/7J+K8ipWwcpWkUcAiQBcjnX/3gNnvQCkh7/vU3vx4qUfMwV6CLZVxONvxN6A2eyTcyTYBjRng6WBrLuKYipWKZBKZaHEjqCAQ9Hwn/7pn5x9Q5GI8xNIryKdikkaI/kARjKgpCAKe2kCocJcNBzgdR4+VOqkxVv9o48+sg8+uDH2PBerhGQipJKDcaSEQmMc92HoAAodzgzOtNSm34NC0bux6Y5mLNmfGOc6D8AG/GIpGEomendnzxMxCo3OukEaq1ZzGTI/FxJXBwKjQSGfD+b/9+pV/cTn9Jd+2wxA/6VH/PDxTgKA7txSzbNJpSgA9BDPDnZz/AzQShGAzw8MdFQq+JyzkfDzOQJorVbmsotNAfTo3Jd9hfy/RZJFDYKGlhcvXrlKRviihyc6n3eeV4HkAvFVmFbTULBxkbOeFMlTAF3zxgQUabt8OUUNMfCj+BFzXQqcpw1U6Rw1KYAEQMvrxIjQHCYWnwr6mutVHJ+bq9pcrWbFQs5KxZyDsIsL87Ywv2jzC4vuL8jYoWDSanes1WxbqISE1YaOF0zNKNwg0U6tbHVt2UH0a9ev2LVrl+3UKZQ/1ijvWR9/7T5bz5vGfB4tIW0+Z4VCxf3Ji0Wk/uasWom5k3tbKlasmC9NlMFFSIBykhu6fHtzf9uGw56fh6+h7gGfSdvzFFDRG4PnIZ8OCx0fdGTV5xaXrDpf92IP5xY86EwZwRuqws7D1/fR0D3QKdBh26I1c1wog8lXLPg44n1erc25hLsXDAHQfW+BzbNNzjMF0PFAzzlLRwx0imI/5IH+LhjoNDr08NA8BKDjQ1mMz97cvEtd0mjBWuWdMGN8PON/pDQQ/5y/CYCezlczBvqvu1oc79FPFICexXtjS59MKeqo5iWNSgouS2pcDVfMvawHzL0CgAHPtRGfR3Pr7rjILllvnYNyBeZr/gYQSqzIBuALWE2MSVzMa2mq0doE0MwcIUBU+04Z6FyHYm+dv9aVVGFJ1zu9Nh36pGae7sSwqD6hXKVzZSyY42kg5ZxYX7F2UqMaxwL4pUBPvA6gzTVzPK6L900D6GJsK4fQd13fpFE5mpQZJ9SnOIZyGtjmHItj83eti+m1T+cbapSQ+hfftdZr3eb9umatxZJw1/lp3H1WHI0ittnZ8XvJWEnaXQC6JIH5vTzQpcrDd86D3Ixr0boP4584ht+nALoaI6YBdG8iyRjoKZP/eGeB2d7fdARmAPqbjtTbve4kAug+D09fxms5U6pR6JWSzI966H7UGeIaDcWWs86wa51h2548f2r3Hz20x0+e2NNnT5053mi3rFwr2/rmmgPoAOY0yKrZxtnY/b7tYr+3u+trGltEddEsSWhdIgeqVh1Y7w563iQacuh5/z/e6Hilwz4HZKfAUqzE+lDAuolUotWzHP7n3YGNegPrkG94/gHxoOX/77S7oWI2MisXy1atVG2uXLW5Ss3K5AiWc4C8eXBgzYOGdRptG/YH7rVdr82F5DsEkk40FZ8/d96l3anHsL189dIeP3lst27dctUY5lfmXuWczKFqmE2bjTSHMo9OlLwON1iltzVtvNJaEH+Pu+/qVEfkyspfx6D6WM1NdluRQ+/tsa5sZ/mmrCRRQEzrasQBseYsLC7aBk0Enq+tuy85jcIM1jm3Pzxr9cV5qy8sWAW1q1rVmyGanbb7nf/z//nf9tlnX9g3X31nnX7X6svz/kyEqkkxY7vXbKGO5/mKndnctLNbW3b9ylX3PD+3ec62Tm95kzJfQUgKixxyv+i4V5PxD3/OZ2Txt5sH3+bVMwD9bUZr9trf4wjMAPTf412fXfMvOgIzAP0XHe4fP9g7AtDdi5uCRMZEp2NXBTF5ICoA93CZIr9rhU9kjAWgR+FqcmLBWgj2M0F6MLMnUov4ir96ue2FKgp19+7ddzY4hRaBxfG+kIAKgCf2z34BdWBn8nuxNUgq8AeUJ7rYDClLJQV+kFmEdYN05X/8x3/4/8WAVFduWlyiwJTKGAZAH2MoZqaKZCmbhkRPklWwKSkUkQAEu2TL2TAwWyRVxbWxH/yhJlJXUWSjG3dSMAsgyxnoAPeuLiA2eIy3EieXFnMWejAzAXzYBO7hqwVDlgInzKPnz57Z82cvHHTj/DbPnLFTSF4uLCReupL3nTDQ3Wf2Pc8KZgD6j09Bx/mKkw6gywOd5N8VIpAfbLe8wAz7YXsH5m3LC8UqfIsJWynXsqHLbBV8SssKCuM5UmBl1JfUeIQn+tOnz+zhw0c+Z8KQk5S7wAcpiQB8pDKy8pJTc5LmN4HfSjYlR8s6gIR5t9se20Gk/tApUyEF0I8qtqjZiCuVT7Wkh6cLO3q/wB0URupzNVuYR76vaouwRxYWbNnZGGvOLqZZq93u2t7evq8pz549t5evtm1vd8/B9FhPQtmE/c77Puq2tr7iALq+87v5BZoM8ANn/WIezhgabncBCwU5cEB71raKlYuod8CGB0CvBYCe+noLlHU5g6E1D7Z9GwxggvccPBcD3cGCzAPdAfRhBp77d4p7eSuUKja3uOAS7lH0cy6LF3N8DRr0reCsdIfQY31n/el0rNloONsjGtGytZrioPufV73YVJ2ru7w6ADoAfQDoMOCDR+RlIQqOY5B+YDbs++8CQEfBpWsH+ymA3ncG+iEJ9zJsfjzQY42PSlwqgx7S/K8tJkmhLgB0Gib2MwZ6y3q9QQDoGfscb/pqrZZJ0acA+uQzNrGl0eFSEN1PLPNCl1JAWi1MZdzfRJTx3c+cfHb5vMNE+tOf/uRqOsROMGn4nP/X//7nd3/Q38keTxKA7rEwcqR4uvZRZIq4a7qByZ/Y7POdztNHsY7FouZ1AtGR1f7qq688LsbiiJ/TuDcFNQWkK05mvSMeJ54lbuT/MKZZA4itaTITgA5wCoguIFlxra5Ha5SK/Jw/65NykXFOkjDo0mvXI5rG8oqJ5SmeSrkDPOgYnCOghOTcGXPWHa6H9wJ0q0GXsWG9TKXpAZrFQB9Pb9k9EbAtEJoYHMBZ4wYAQC7Dd86PvwnsTsdb1z8tEc/4qdlAOZ3yGj0z7I/jAkho3AVEicUuAF05A9fHxvHIhcivuLcCTVMAncYJKeKQ0xGnsF/GjWdEzQc0KPAMkBPxNzUdpo3IobYVX4pTIg8M9YHZ18kZgRmAfjz34r0D0H1yymKnhIEOY5w1LGgHEeJlmkn+vT/qW2/Ut93Gnm3v7dizF8/tybOn9vzVC3u188p6NrDafNXy5YKzlXn/uBEoU9XCNxwGOusZdSyaJ30OIUZ1n/OC5YoFB8qpzQhAlwc6wL7XbFDVQ+mkWLQyAHqp5DWWHKphnYHlkF/v9GzQ6TqLvN1oOoAeIDoAeseGvaGD6MTYsM+rpYrVSlVnpCPnjnR7t9WxXputa6P+0Cqlkr+ev7HJT/369et24xpWHtfs2vXr9vTJE7tz9459+umn9ve//92vVWsKdRvmR9Yarp2f1cSsNc4Z8pmSy/Qa9WP53eT15AZJSShrQQ0xxgDIIzbIVGNQRXSfdCTxIyzf39+LZttO0/NNrY/RHC7FNwgaeatUy84417qN5eHqyrI3HpCpbJwOa5ZllE5WV7xeVV+Yt93Gvr3a2bG//Ou/2P/7v/7JvvnqW3tw95FL96+dWXe592gQznueCKFkbXXNNjc27crFS3bl0mW7eO6CnT97zhbrC7YwNx/xlzdmx1chX/SNfZAzzRjmxzMXvuleZwD6m47U7HW/1xGYAei/1zs/u+5fbARmAPovNtRvdqB3BaBPomD3TVWRTCxrSburoCKwPGromYRxliRNF/OcUemgQwDoAtMVsAMK9XsDL6bRQXvzJl20wfgIOafwOpx4KqmIEkVqjq8AW5JLFKDYJM+onyn2qBtXBSW+c6xgwd9xIJ8itK4jLVByHmJbyGMwLfaRCkouXuwMyU6SALSRz83Afs4V0JwiHAkRTJilJRiqwdKBySempxIJT0Pdwypk2VVcGjN1Egn36eKjCkyM95Bu6IzpCKAHuOB+WhTS5uoOnrx6+dIePXxojx4+8o3kFKAfWSy2xaWl5BlNAQMeygwAec9rWjMA/c2moeN61UkF0GVH4bYJWXEgPGk7LtkOgA54Tjc9jHTmHwrDFIUpYJQpnJSq2bDxOWfazWDJ72Ggex0i+zwhD7i7u+/zFnMl8xbFZ4ra+tyr2K05PGWNpcoeKZNNjU28d6JE0rADfOE6bQc/o1idEEbGXthxOSmQM1kLAuDB6oL5ky9fY5Dqc6uMVKYvjuHKH+VSBoDOWb0+5wD6+vqSra8t2eLivDPQV1fXbH1tw+bq80ZTAkD5yxewGx/5uDx88NieP39pNB14oQhvuzoNQwu2eQZ25GlbW1+21dVlKxZhYeO1W7BSOW8LC7yubtUa/ndlP2/mTzMat8rufz7y/5esVOSehpw8QDpM7kMAuqgZGYDeOti2VmMn2O2D7msM9HwukwDMfM/HIDqS7vgpUoCDWZHJE3ohKpNT93W63/MCVTGzWqGINez1bYQVwP6+P6OsRd545QVF5OnLzJvJegAAIABJREFUDpp7EwDPabXqwDaFxuCyT5o9tJ548YuBGfZtBIDua1feAXRY6OOiWBuVmL7f1/o8KgiZB/o7AdC71u/BQN/344WE+xSAvrDg1yUvdxHMaQjgA8j1HwLQ/QPnT/Tr29gLPZ35ZgD6ca0DJ2G/JwpAl4x7wjxP592j5+BIFtKGqZSNzN/4bBIja34mDoaFDoj+xRdfOJBOYyVzh+b6lJ3MvhWLyvcc8Bf2NM2srIGuXDQaOZBKgybMY2J/WNsArIAdAvh13xWrKmdIwVOdx6FPYgKmToPmep2ahzg/NkBbNknOa43k/ADQlRuwbrGOAxjzeknkchyB1QKKuUauR2ouOm9dn3II9kWxn3yFfECgOc0HMOMZN45D7KB9ANQzz+n61bigtVO5gfvi0jTVDOusmBuD1ad8RozvdLy5R1K80lgoD6FBh03Pi8aMmIHnQzmb/OI5F54Z8jnOgWMLQBcLUo1+ug8C0KcbmHWOeh8/zwD0kzBDHj6HGYB+PPfkvQTQfeFRHOXtnNEABtc8y3eCkS6TKCop8Q9meLvfcdAc32oY6Y+fPbG95r71cwMb5NjLyBURq5mqFpHYsD908JzmWVTAUKKKXKcYsV4u7+/DE7vT6ztQzvFdycmB9bwN3VN96HFhoVy2Ekot1YoD6K6+R+yIz3l/YF0sD1ttax00vEG1lYHoAtAHvYENewOXbMfjHCZ6pViycqFkpULJJd5HvaGN+gMHz9kiMUTefeDXU0eSfa5uf/jDH+wPH//BPv74Y/v444+8PnPz5nf217/+1f75n//Z51opi7Ce83/WGtZq1hqtwcrzUlXDdH6dXlu/v0kvU6YaRi6r/Dj2BRod+aIUzIJUEjVBvyfeoJzLrM8A0FveEAtxRKopwe7GTqzvOXexVHQVMgHonsetrVoOBcRczlbXVn3D4/7UxmlbwBJxadGevXxhj548sT//n3+2/+d//k+7c/OuvXq+7V7pmxfPWG2+7vcc2JvxWphfsK0zWw6af3TjQ7t+9Zqd2di002unMFrzx9qJRzQsu+878u1FbwyYtBe/91yS45nMfqG9zgD0X2igZ4d5b0dgBqC/t7duduLvywjMAPQTdqfeBYAe7ZZZrBs7RAaJQFXAefqd4ogzoimYG92gYRmV1dfHA+TgYxZMu/qVS5pnAaYnMgKACUPzXlwBAHrw4KFLE8OqhPXB70h+JjJTRQ9ukdQKT3SYKPJSChaOgCrJR1KUoUhEIYjjcj0qblHQIeEQa4TzoMikooyKSJJIFkivItiEBR7NBGIFMR4AGF7QKoVHYsibh2SiPMUvXrzgEpIU8QSMq2g0zHxxVeiMY0XBSAx0BjzOpe/DwGg6Cz0DyHUP3AMYD/iMPUhixbawsOgAugpWpUrVPXB3Xr0KD8gHD+3+vft+TJIVwPPz5y/Y8spK3OtDBr/p5yPxlT1hH5s3PZ0ZgP6mI3U8rzsRAHrk/4GlJQ0h8WxknAn/3FOECQCdLnrAczz7kD4HPOCzw9yBn1qpVHGGcvYBSooOWVNQMpmKIKwpOpjoA/f4g2nNfMkGCAGTT8V7zRmcJ/MD50RxW/OYCu6SdpfNhlhrzJGSPmy1Gg52w8RmC8CVutKkiceLUlm9xJkl7jcYhTL3hvPCRth/MGxi0IWyBvPSyH3jKFDNoYixFA09y0vL3lgUEu4V29hYtc2NVasBaleYR/GyXXMAvVqtW7PRthfPX/qc9e03N+3+g4f26sUrazRbXtzgHmCXsUGD1fktO7N1xpaWFpxx3modWLN14IzwwaBni0t1W1oGuMBvHYnjkXV9vWH9KnPGNhj6jGuFfMXvq4PP1Zo3SMCI15iMF0N3exxYu7Vn7eae9fsUigCyAaBDwt3XRi8sZv7nXpgKOXdA+1weGfmKVebnrTxXc5Cbwt8YQPf1u2dF1p4EQI/iXN8O9vdsDz/JTidkkzP/cwqDyM9X8JV3D/SK5fD3zSw6/GnP6npai8afjWkAfdi3Yb/nTHeevZCM70XhC1/Cdwigw3Tv92CgTzzQ+33W2oI3YOBLj4R7xQH07IzHH9+IU6LCNzWPzQD045nY38O9nigAPTQlXmOdTwPnilFTwFlxN/GcGGiKcfmbPKnZF59Z1hWaSsVER52J2FxNtgLQZXWU+n0TXxKDA6ADDAMQwzrmOLyOmBsgFpCaWJP/87tU8jwFhlOWccqM82UnNWM94vlKYzn+L0sPFeA5L2JyWN5sgAyMhZprGQPyEcZq3AhXLo9Zj2JSs75KvUsgd2qBFSFzrJXyOSc+kGqWmg04H0BzzkGS6qlKgJqZp5mDGi89CwLQlcOlii9a+3XPNY56bsRW97ilVhsD6oDdbJyXmgkYO/ImAeiMRwqgc1+VW3EcAegC5SNm2vFmQzHQGR819SmfSRtAfO0C9MrynfdwWvnNnvIMQD+eW3vSAPRpDZ7xVU/XpqaaDqlteDWCXMJl20PZyEHt+ItvAzzShwM7aDVs52DXXmy/tGcvn9uz7ef2fOeFNbstK5YLzgxnvmE9AqjudWky3vOGyl6v71vE1Pkxs7k3HFh/MLROr+ce6X7KgOWlogPmMM4B0x04n6tZpVZzdSbmzb4rLPWdeUycK8Y5Euwt7P/a4YGOtzlNwki0D7o9GyHSBCZvOSs6nJ4Lf3Qk4XN52nEdYOcv1GuG/b51W123pqqWyzZXqdqVy1fs8uUrduPaNSdfvELC/dEj+/d//3cH0Zln1UjFuWq9Y2zULCWVkbSJTvOp7uFRa6x+9/rfaJ4jPziCNUGTuVv9TYB0qSvG+hX5ZOSb+55HkysEaD7ZaDYmn+Z31Byrtaqv1awXSLivra14E0WN36+tOIB+mia0M1tWQjmgXLY79+/Zt7du2b/9/W/2l3/5qz158swaB02r1Kq2trHufunIGbgyy8KC7/vyRTzPr9qNy9ft8vmLtgDppDYX9x52PPmry+CXQp0gq3O+XhR9iznhPSefvMWVHvtLZwD6sQ/x7ADv+QjMAPT3/AbOTv/kj8AMQD9h9+jnAujT6MwkcnYmuoobkgNWYQgmdbvbdtacd4+6rWiAu2kxI5iVwXieeKcG6KLuU4JO2HoCevA/hz0I6+PLL790SfeXL6OoRsGG15Nw0SXaaBx4d7E6WwHDOUd9EVzLB53vKkDxGpIM+fJxfdOSgHGs4lhWUp2wAp7TJ0FgAucxAa4AJkaHrpUERkUlCkUUywDQKS7yMyxPNhW/XIrXQfQolop1ru7dScErpDwBqsAAAKKc7Q/wQYfsYHIvNfYU59gWF2FzLvnYUihzxmG+EE0FL164nP6d23f8chlDWOgXL172xCWoqFlWdJRe+3ueBMwA9F93vjsxAHp0nUz8rH1YDjNTKaZ0um2fk1QM3t3d9mYjmmMokofvOOA57ORgNB/yj5OPXCbgHZ/vw/dA7G9+CxMdP3Tk3GHIAW7A6gOMUIFdBXjOiaI3c5/Ag2CFx5ykIj375e/MiTQZOWutIw/0kOJTwWPMIJiS/0uZdmKhp7+bzG/I3k8kiNlfyLIv+3gBvqj5qVYtW7Vasq0zp+zsmXUrFik4WaaesWy1+oJV5+YdQH/59IXduX3Xvvzia7t374FtvwIs7jqwzVx3/nxI4168BKiz5WBupVKyZ8+f2LNnj63Z2nc2M8D6yuqS1es1B9H7mSciYDay7cMR9hojl1jP5VjHBKDPWaVcdcb9pKAY3WQjKmijvnXa+9bpHFi3ByOQBjHGYeDsiQDQkTZMAfRgNOTyyMeXrFCuWhk5Rny9Ac8FoNNYRoNbr2tF9zRHGj2THqfCNRjawd6e7e7Emursk8zig0IhALqz6Nk3ALqvByFF+LYA+sgZ6D/mgY4qzM+TcIfpTiMCjR4HB3t+XTDQUbuZq9UNWxIaLGDXj4ta08TysUd98nmbAei/7gJwgo5+kgD0gBomXymoyG/D5ijmVq0DY6WJXDCr5HlOXCs1JjGSWTMoIDNPs24AbOMD/u2337pMLGx0xc8q1LM/1hHWF7GuOTYxI/EtXt7Xrl3zRjKx3NW8SuMXm3yw1dyqWDVt7tJVp2C64uDv+671ZpLejMZzn9jTyJCz6Wc1lHLtAs9ZWxkv1ijlBuxb0sHKfSRFzzzE/5XbTFS4gnlHLM3YyIed7+QEnANjxDUqB9M1pJLm/D0dm+kGCjEMYz6MpmjeI1Us7rMaKdI1WcfU+sBYMDZ6ngDJiSUAuAHONXbytuf97Je/s5ZzTF6fKooJQNezp1yM54NciPeyaezUGJA+62l8Pv08nKCp43d5KjMA/Xhu+0kC0BVCpfpz45T/RwB0V9dzoDwSK61pfVT8DEUqqjzR0ciuOoOuNftt2z3YtZc7r+zBk4f27b2btnOwY9W5iqtEOYBeLLkEujcY7+652pLXnpBbd8ZwzprYUjWb1ukCyPashfQ6zaQZmQSgtcQa6FvFQdX6wqLHkQDoAOyAvN0+1oF962FV1KB5cz+Y541mZococHXoQHqv3bN+p2+DTj8Y5i7NPnTmOUC6+6OXKlavzlmlWLYB6lycX6NlnVbHSvhyF4q2efqMbZ7etEsXL/gG4x2/d9ZlSbgzx0tdjHmbeZa1gvWYOVtrvNZMxQnpGjn9BE+D5xMQPWOee6PvUfZFkX8c9kKXpHtYQfI37M5CoaSX6BFEPOP5tVukNF3pjYZsJNa5lpWVZWefoyLGz0vLiw6er62v2pmzZ+3M2XPWp5456NsXX39tn3z+uX3+5Rf2xddf2e7enkv4c1/xVCf3YZzn6/PRZH32nH1w/QO7cfWGXT1/2c5ubGVNDyPrs6b2ui7lz0NK/sQW9oUah0lj+VvNCO957eytrvWYXzwD0I95gGe7f+9HYAagv/e3cHYBJ30EZgD6CbtD7wJATxGaKR85uitdktwTja4Xx1wKsAWo0vbEwQEBxK8cS43if1rsgLUHay2CGMkUZyABQG+h6NKxKoAgwQuzkoKaWOgPHjzyIp58fpF8dynyzDcWViOgMt2p8t/jTpFQUYSR7LrYDAKIVOAaS9NnQLWKTGlxSUXJtIDFMeTLGD6zwYiIYtTQBkjaZowTEhbJPgKobW2dcX9IikXICQfDIxj1/n7G1L9PpM/ENlH37vg42X0KAB0v28MAujMnu+ETr+IZ50Jxqz4P+3LRgZaCsw25fwVrHBzY3s6Oy4PduXvXBv2BM0JPn960Cxcu2srqauLBniULKbrnF37CPi9veTozAP0tB+wdv/wkAOiOPfKxTgD0mCaPBtBJ8EOudNf2D/Y98ZcUq1h6gOeFfMZOPsQ2jw8MRQj+HUWq45mUnxyfZ+Zj5kuajtgA0WHKCYRQgZ0CihqM+O5KIr3eWIYVEECgieZ69w5sNb2ph7kp1EYmknya5zXHTRfwp4H0VLVDCh/pZ4y5iTmJ4joAN4xFAem1WtnmamVbX12wtbVFGw2jeAFIHazpOavW6tZqdWz75Y49fvjEbt++5/LtnTY2IAVbWkSqfdWB+Y3Tp9wbD6Z7qcwalLPtVy98g4nOVpvD3xUmItKNJQfQYavAQC8WYaTnrdunQSz4JKxjMNBrFMCchS6VgawTwr2KAcqRJmxarwuzn+aEkDdH9pwx9cLXIQDd26Isn4NpXvJjF5E+r9asgEQjqgCA7pJw78Gg7/uayFowliIfDhxAb2QMdJ4JyTe6vyNjmZ07DHSUSAwpQiTZ1dzhfQBZs1w2v4eE+8AbA7IOi2DUvwagH+2Bni+iDPPTPdCRjh8OKZo2ncESwA8MdAB0nouaVWvZ9ejzJr1QzVlH1f38wf4+CXfNAekOuANHyPG843nx+3bH52vmgX48g30yAPQI+L1GnX0dBSSn7GPFtlIe4W9ah4gn+VnS4/rbJKalqB3rBs8VjVmfffaZff75585MZ5NKiRowU/Yy6wjgK/M5MS8AMfM5ALHkyPmswk5m/6xb7BOAFuBeX+n5pGD4NCtZrxfomn6fFPvjVcyxrDdinEczKRZK0ViqZlvyELcCyWTmGSsAY/4uxl56fvxOeYVAazXdsraxyS4J8Pzq1atjeXvGhb+TK+i+6r5pjdU1qjGNa9C5RuwQzbZSwjrsIxvWTWKes97zc5r/hLpN2zcB7zpfvY77wz1jnDhn7jHnzHPC7yUXzO+5Hr64v8RFbqOSz3sjBTlIqgTG+wWgK2ebAejHM58d915nAPrxjPBJANAnFYlMvGcq1R+nR4eGIH0Xa9ikvuFlodBU8bUN6fTxXJ5lWr1hz9qDrrW6LWt2WvZ8+7ndeXzXnm+/sHav7Yxwl9CG0T7KOXu7sX/g7GLPdbo9B9cBqUNmO2/PX7ywJ0+f2UGjaU18ykMqccw4x8quNjfn/tmL1EoWFzyuB0CHQNLqtazda/k5HTQPrIFSV7tj3XbHz8GV4oNHYb1O1zqtrnWbbes0O+6ZDlMeWyUAdcB0CA8A6ItzCzZXmXMSC9dBQ0Cv03M5d8DaaqVmtUrN1pEoX1t1sL7TbkfN7N49n9+9tgPgX6l4nsd6yjio/qN1QzWl6fVRa8n3PcWHXx/B81gly98U9/CoXDnudSg2jvPonBQlydXMCsVgpgcpBQWBqD/SoE4+isIW9UasoLhOamiLSwu2hoLM+qqd3tywjc3Tdopcb3PTtnd37OX2tn325Zf2yWef2YNHj+zJi2euQABr3CXXC3lXrFpdJkfctIvnzjv7/MaV63bp3CVbXVy2pfqCeQqMshvN3wM817212ckn1NAm4PlkHN56NnjPa2dvfb3H+IYZgH6Mgzvb9W9iBGYA+m/iNs4u4iSPwAxAP2F352cC6OHjFKCvh3ogJKlWcPZ7AnS6LdsZu6TRbFiznQEr/WDPeZaQyYuLORIFOgwb1UUKmzpYlZJ0hyUGiC5vdA7JKVFYoVBD4Qpf9Fu3bjs4BNuy3SKAHnhy4MxJB0CQpIR5E4ztCN5Dblg/HyVXpb8LIE9lAcWwlDyjio1icvBenYM8mgSAeNDv0rzh/0sRiuIhDJMbN64780RyWoANqVRV5hI2uS8Z63OafRKB4UTiinEuAMDkozgoBjoAunwPJcc4lqqszzs7b1KIjWSokzVLPHn82O7dveed2hS1KIaeO3fBC2ca36x74vDz8zNyh5PyKZsB6L/unTgRADrTYwKgT3pEXgfQaeBptZuhbHEAixk/14F/7mmUGc8nuVICGB7uVNd8GZ38ky+OG2oScVyk1Cku8Izy2QQoZm5EuePWrVvecETRejy3Z/M6gIekVCmSy1JChRXmlBRApyHAvcr7vcSuY1IMS1kJKnYfBZyrqB/ye/lMTQT/8IkiCXMp8wsAN4xFrC0A0WHq1ecqNjdXscWFsi3Ml63dbljzAHYJ5QvmO9aCmnU6PdvbbdiLF9uZPF/LwWhkvDdObdr6On70qy4Lb6UomlDIoWGpsbdtB7s7vu9Wu2GlUt7KFeTSAczzrgbSg8WHxGKh6gz0rjdzcXNoBssA9FqA6OWyfO6zRc3l9JEm7Nmg37J+v2WdTsvaHRgrwWbR+sHcDWCObDuFKRd8BDwvwHKoOgM9DwCCZKD7jgdfh6cG/3MB6DxzUaTKQG6aLg72bX9v10GSaDjD+x3PeRj0mY87bB5YkMjLAKBnSufxfPLsZaFCZnFgo4H7oE8D6KzjFO9gl7isvHsXBrtQigw/F0Dn2KMRXr8h4x7Sw0P/vGGZQNGTMaNQNmagJ5/rCBa+r+ErY+8njWyHQfXxJywDz2cA+q+7ahzP0U8EgC6rIl+EJlLg01esOVke24otxSAWeKzmKt6v+FcAbArM63cAnIDnbKhDIesuH3PAWEmBi53N6/k/n3WB6PIcl6USx2FNAlwV0xug/vnz52NVKK2bWl8432gkUyPuxLIoBZCnVU80Tqw5AsqlUuXMtcwfVnLlzI+Rf9x0djznxDhRsGe9VPyruFz5gcBngd/aN2sZjWE01BETwMj/4IMP/LhiDLLPVHpfeYzYhBqD1J9cQLhymRRA1z1Px0v3nWPyewHlOn9vnIOhmTHXBfwLlGc+ByhXsxvjxT55H7/ndcztNBoIQGfsiDv4G68VgM59Z5NsP79n/ZdyzjSArvGYbqTQ74/n0z/b69uOwAxAf9sRe7PX/9oAepr1pJHPNN7n2Oihr8MAumIon6OdjR7/3BPdLYP0L2Td+8Te1EmwQMqPbLe5Z4+eP7JHL57Y02dPbWd322tUkAgqpbLHfu1G21qNtjUyX/I6akTYQy0s2tLikt28ddvXsZ09fNI7YNge68I8BzgPckGA58tra95si4w7zaZIxzc6Ddvr7Nt+e98O2g1rtBsGuQPJ9jJgPTUYz07yLunebrasddC01l7DGeV9gPF217/DNgd0rxQrtrq4Ygtz8yE5j4pjb2iDbt+bAPpdgPiOdZrtkCuvVrwZgMYBQHSk5KnNsM6wtjEH81nEikRWSlIImahAkluEKspP++LuZ5ZT4ywkjU+yxj/uszbuavb/uMPxM88DzHIUwcgVyLvIZYKd3vDc2hvAYaEPacgtWrlc8rylPj9npzZO2cbGKTt74ZxtnT9rq2trtrK2bvce3Lc79+7aJ59/YZ98+qntNRrWGw18ncHCkOaJRqvlccHFCxft6uWr9sG1G3bj6nW7duGanT11xlMEb5El9vBkPBS9AN9pyogkIkuMpshIbz2uMwD9rYfs+94wA9Df2VDOdvQbHYEZgP4bvbGzyzo5IzAD0E/OvZhScXz7E/N8JtgK40QoK8yNqcNSH8rY3sjgAqK7hHun5WARQAMytLCtxcAmCfKA3LXdo+CuIOZoAD0KObwmwHfYHeGTu729Yw/uP7Dbt+/Y19987d62Ozu73o0a0omFsR+VmNkqbAV4jZRlSJzrHNLCm5KGo0AfxmXSqRsVdpIPCvQ6RgDoZQfKvCvWi3pR4OTYFIt4DQVDCmgA55cvX/IimgpxFP4B31QYnBTo485MpK+iIUBfkYDEuHmBzMP3fJZQhed81tw9BmZCmnI+pK4o3FWqmbRtICShGDBhsLx6+coeP3qcdS8jmbVim2fOuNwV0FWcdHZGDuQkRrLveRIwA9Dfflp5l+94rwD04cCl5fgsh9VFNBhRBlpbXQspU7e5kDy3GLdvB6D755NGGfcij7mBovT+Psz3PQchUO4A2ICRINa5gFmK+xS65c863TCkInrI5XEdAfL2B8iyhl1HFK+j2BHfX/fj1bzlUow+DwTYrzmewkew0DMPvBygetnHibny4sWQs5XFxfIy0u7zVioOrFjAQ7xhrea+9XuwNKh7sb+yA6etZtcajZaPCX+DVb0wv2Qrq+u2tBzsRwonqvVgRQJbGtn2ljOYW9bpNv1aqSm593sxJMwHDtxw3iUbjnIu4T4EQIeBXggAGvAcVjxy/TGBJwx0Y50cjAF0wHo2GBYA3xMAvWgFjmPYcPDMlKxQLFupVLVSpWbFUhX5E99QDGSQBd3CZHc5+EwRRpP0iEa3ft9azYYrjAjo4e9jAL0S3r/lowB0XyJCHWG8JmnunwLQnRU+6I890I8VQHe1lr4X1WChU2iM56zgbB3uQ8FZJnzmIh4JSv0UcH7kevUmALo+wyl4/ssvfjMG+rtcfQ7v60QA6EIl/HH74ecrbVhKAXTiV75SG6UUnBVImiouSXqcfcISZ40RgP7NN9+4tLviazVoqhFLwC1xJ/M6wDExMCApxX1iY47FesN6xbqltUuKV5N4V4X4SYPstCJU2tCl6+Q1iuMVj4dv6qlxHCxAXUAChXoaeFlLaUgD1Bc4zDWmrG/F5NPHVlOBjiWfc679kD1JBkCnQHza7JuC32lTcBr76x6mzPW0KSIdQ+U6/D0dI639Y+uWNsozPQdiAGUE2ssDnbUawBsAnWslruBv7D+AiQDQ2S8ADkA5fxOATlMxY8o461xdHWZjYywxnALo04oDae4a8cYvP+ce34zzfu95BqAfz/37zQDoagbLahhjAN07M4mj4jcBrRJ3D90PfehEjZG1um3bbe66F/r9Jw/s2cun1txvWLfTDeA6l7d2s+NgMxLokC7m5+ouzb2yvGqrKyv2+edf2r/97e9eT8ID3ZnwkA+ws6vNuWQ7IPoCan2rq/4dqe98sWCNbtMOek3b7x/YQb9h7X7H2v12xkXOWYVm1FIlSjnDkbUbrWDE7zUcQIelDvMciXYAdBjp+KQXrGDL80s2PzdvRWph5ABZs6dLuvf6drB34FsZoNmJEsGABkhnY41F7YXGY+ZS5latrazfzLmqGWlt1/p41FObzquvz7EZ09yzD+LrqP8cfp3qjFGn8pzRm14jfxSArkJStUqzdM3KFWyxCk5EIZ9GIp8mLAHo0XCs/CyA9KWVJVteWbaz58/amXNbNjcfBJH7jx7Y3Qf37fbde66o2IU5Xix4LWxxacmKpbI/b6fWT9kHNz6wa1eu2aULl+z85lnbWD5ly/WlyK/Cl5Kk2xscyNC86YO/eu1sGKpdrvz1M9ejn/n245mB3r+9zgD09++ezc74lx2BGYD+y4737Gi/wxGYAegn6KZPNfT+rDOb7hY+KnBzqcdMzr3XddC82WrY/sGOe492++GnGoBMyNBKipYAUwF74PUZkOQBf7DPKc6QdPOeSqVqNRKYubrL7z57/sLu3rlrn372qX337XdezKIYoyLW/v6eNZoHXsQRkwNgvdcLD8jwJKRjNS5UDBxAHDzVgykfQFAA4YOx5DlBOTLBIdOYz5gSEwCdv6cAukMM+TgGG0UkgOpgn1/wzmBYOBSlxGyXl7uKYGPP2nEiErLNfEXRaAJYpcmK++d6KpVzEFyNEGJ8Mq4hUxlSlZwbCaOzDLPOBqTaQ2ax4KDK/v6BvXzxwqXJSIpIOFbXT1l9vp6BEZE0eJFvBqB7ckpx+S9/+YsXgv/b//jLz/po/p7f/D4B6D5vDJDmDruLsEywET+dAAAgAElEQVTo+UeQzxrScOo3ARRli68fB9DTPDwY6FLXmOToAMc0ODE3yv4CoEOSzprzOK8UHJeUu4B0Fazlm+cNAc4eRv4v70ByKH2Ex+60cgfnlrLKmTfjZ0Dn7IolU54120SxBW9W2MkxX9JsxBZM9Eu2sbFmp0+vWb93YL3ugbUzmfVuh4amQfiQW8EB8z6gNpjqMG+VMr7nSLUv28LSitXm5jObCke1fd4bohTS71q707BOB4+9tvX6HRu5FyNAtE+TXtjzpiQm+FHeBsOc9VEud4Z4SKu7fzggdDmTcNftVecY+8wNbNBrOYjO2tlsHXjzBVYpgN7RfFa0Yr6YAej8zDqE2krNytW6FcoVG2XscNkOCr4dZdYmkvrPVg4b9Xs26uJ5HI0RAtC559igOAO9Ug35eUAiGO6AzpnUM0uKYPofB9B5RnruQXnsDHS3kOF5ROoyZOlZy3nmXKGmWM7WOe5bPISjYYDoXqtNer5en2/fFECfBs9/+erXDEA/vtXyZADoP6SU8Pq1p02hbsWUNX+m4Ljk3Imd+VK8LHsHKZPQdMRrAJb5PMM+J87529/+5r6rFLYBXgHKmb+Z8zmO1ht+BmiloI+yCDEwoCxrozzRtVZJyp3jAK6m/qwpy1qNsBMlJMXH8lfN+znLn12qF6wxWl/kda7vApFhTMM6R/Xq9u3bzj4Xg5p9qvH2KMBewLlskgAyuF4aB9Q8AHjP2Gu9TAHwaQa5gG5eK/Z4NJ/lxnLr+n3aPMz9F5Ch74yl1n+ACL7UyJAC6IDhPAM8MzQ+sCmuQd2G8eD+AXjr2RCAzn641ymATkySAuhcP/ee/RAzK2YQgB7qJOVx053GKb3XeuKnG12PbxaY7flNR2AGoL/pSL3d6957AF21Jsl3Z3Gxi3qrMSzzRJ8A6AGiTzjphG5DZ6W/2n9lNx/dsodP7tv2y21rHjTctog6SLfdc+Y3IHq31bFF2OTzi7a2tm7ra+v2t7/9u/3pT//sJA1yJz81APRyJWOh1x1En1/MAPTFRa9NoVq132vaQb9pB9a05qhlvVzfN2JNrJCQWJ+r1NzjHKl2AO+9nV1r7O07iN5vdd0Hfdjtuz8659c+aNqoP7LF+qLNV+vuxc1GHgCQ7n7p/YG9erlt26+2HWAvFQDZ2XI2z9q7uOiNx6ibkDsBpPNFLQIllU8++cQtSTS3a91Q7WwaIE/n2+m1ZPLaoG5ETqs4ePJcT2pWcRcFnsuCUQA6uU/UmGq+NmCdVSqXPDfCmon1l411hmZZCCvaByoGNKjXkHRfqDt4fubsGa9hIbl///Eju/fogb14+cpebW9bvliyytycg+fLK6tjG5Lz587bH//hj3bj2nXbOr1la0urVslVrIx9VgagD1E6wA6xCMBfwnPA8wrPr1ASoKmZeGpMSHq7z/iRr36DdOJNyrjv4Ezeu13MAPT37pbNTvgXHoEZgP4LD/jscL+/EZgB6Cfono+ZX+/4nCa462s79kAEgNUlx/suPbvf2HXZVBjp4ZUboIoKQjAD6dScSO4FoiAJd4EnDl4jh5Qx0AG2Aa75Pd3DFNIoaD14+NAZ6SQEOzvbtrO742w6vHoPF5FC+gkwPGTO2fdE8pHjTAow8T+x//i/5AvF1JHPoVgYwSSFmRjyvpEEBADPhrwWyReFIopn59jOnXWJqUgOqllxKJjr8qIN8JwzyICyoC+Ga1SmGOA/kTC4RH0mgZxJIQNwAJ738NfimjPPw/mFeZeqWl5a9qSBRDAKl25en3UDj9zrnC5nZMpK5bID50igAe4MhkN/z8Lisndi+5dUDDIA/VDX7RsE/e/46X2nu5sx0N/pcL71zk4EgJ54oMcccbSvGwk8801sMQdEAdsyqeoAKASYBxA5+VnoOhLZWY/MRFM6BC3GnuiTKTptpMErbmQ0EzEn3r/3wNlzSNA+evQwO6dggHNuUUSHLd+0RhPWruwmmA5owAkpd5gZSOcBKpckZZ7ZRsAwHmSWGVw/hSvmfZqKYP3K3oKfmc/5Yh5mXvLxyjz+BOjwdwo5Alrwobt27apdu3rVzp8/41urtWPNxivrdVlrOr7e9LrM7xADOO8o5sBGh61dn8PbFqBm2ebmF1xtI1Q2qJUFkzrY0j3ruC1Jwz3JYaEHwooUePZaGoRoBhsx1qj35XyzXMEKuQRAL1etXKxGcUVyyzFZZqaIwwxAZ/wPnPne63a8KBRrSjEB0IPVAYBeBjwv16xUnQsAnUKj1rHsGYnnxLsHYmrP5mgvXOGNToNHB6UE2Nrhdcs8hwwh8z2MbeZ2tgDQYVKwPjjBItgWWSeEX1rKQM+OyTUD4iOxKAA9mjB6WZMEUppxnLJ7uKeWBjJ5ThtLMtZ4OoOkcUrQfLxhpQ+Tf9D3NRAAnWIoFjGOlGdxiC+tXvTKFBdRjPm+r/FarI7FdH0eV4OnGmF07m895f2sN8wA9J81fD/45pMIoE8zcGN9mjzLirnVFCVWs3yx1TQ17YkusF12G/LMBkxXo2usK48cPGfTz7IEEQgsAJ11AaCVxlHiYRpKAWVTEF32IgLQYS2zpSB8Grd/3/UqjmctARiXVzeAtpjmHJtzmWbiS3UFwFfXxP9pHJDylOTb1TCs4xHTc43sG9Y5KlOSawcYlse5FFAEguvBmwbjD013iVJYet0qDk/L3EtJQOcmgJr7xzXS7AAYwftpquWc+OJnMdBZI9gP18ImAB3Qm/vC9XAfpxnoKYDOmLPPyNd2xhLu5EUA7DT8AcgrVkgBdEnMpyo5MwD9+Oa4d7nnGYD+Lkdzsq/3AUAfr0CHEL2E8eGlDMWoUqgCg4z8hLwgZaTLWnACqAOfD21gQ2t2GvZq96W92n3lDTp7u7u2TzPX/kEA5+2eS7r7Vq5atVyxYX9o/cHAvvryG/v0089sf2/fuoCiGbGjAGGiXPZcoVqrOYMZ5ap61uwlAL0xbFu/OrJ+ZWTD4shGJXPLIDYaUWuVqqshwTbf3cb2AouofWvuH7gkO37mI+TZewOXZD/Y2XMwvV6tW61cizbrXN6KuQDRnec8Mtvb3bf93T3f/1y16j7q8b6qLcwv2JnNTSdqAKDfuHHDSSXM1wDo//qv/2o3v/vO8zpZbTD3Uq/yehA1JT1u+n9mheixhf8/8lZ9HzeBjwSgZ73JkiakRiTJp4yBLsn2WPMkBxXPyPw8TXiLVq3RMFzyvOhgf8/29vf8HkPc8TrcAKsqcr++9bJctECOWinb+sa6rZ1aDwWD0dC2d3fdB73rTd/DqG+Vyq6kCIDOurN1ZsuuXLpiH1z7wM5tnbOlhUWbw/MeBTBsq7Ce5Cnx1ArPevK0Qnb6kfO4rHvKQH+XNbAf2dcMQD96zp0B6MezFs32+tsZgRmA/tu5l7MrOaEjMAPQT9iNmY6Y0npuVq/3M1bg9X1/12vS/R31Hk98Mga0DZ2FDvMbAABfdMAYijMEt2KHuLQunlbjAtAEQKeo4wmTg9uFABxMHoAhEUzBngSA31OAR24LP3SSga+++tLZITDqSNh1TLHdJ/sGUIn9xL5C9hjwBWY6x2f/8mukGMX+KBhpXwLQ9TO+uiFXHsE/zMxikXPsOwvVJStXVsPz/MMPnH1OYkPRKM4Lj3Q8uwbuzcox5V2b2h+DDQRgHomAs70zcTPOwSW46FJ20AVWSsGbBtqtjvv1koDBkF/JZBhXVlZtaXHZ8nj/cv5Z7oIHlOTuB72eS94i7+4MTTH5B8FMh2UpQCyrusUHY0xLPGGfk594OjMA/ScO3Dt620kA0F0xMAGvjwLQ1dAiWfOk/hC2Cpl0+xgkz14QpYp04+MWALqmSy9aZP7TImhkPTU+J3gRHwaxf/bzPkd2ul2X2n1w/6HdvnPL7ty+7SB5q4nnOQBt3n3TaY4BGNjdRUUkmp/4Aijns4yfH/Ngo7FnnW7bJQPDky7AUTY68cWArmRqHMjv1VwuMbZqLYBSambBGO9ZG8C4A5gbW4eCSL/vF86ctrS8ZKura/bBjet24/o1u3rtkl29etH291/Y3i7+uEgRD21AMUxbjztRcEAWCfV6fdGl2wHQ+X8F4LlY8iYhQHyYCTRAefPTaGCdNt6EIamORDyVknw+/Oa9SSoD0PsDGpRGXisZ/f/svYlyG1eyrZ0YCjMIzhJFURI1eejTfeO81H3F/wVORJ9zT/Tgtt1tu7stWbZmccQ8//FlVgKbJVDWREoWC44yKKDGXYXce+fKtdaUfgD5dgB7klAlKcAUzxUU9I7J9VbspNYeBsqPsT0Z4Vlo/eeAgoBBX9dBkUVZJ7o9aTQrCIBNX0C+XQF0JAcdNZ9nVmJ+9Yxd7yx7Gh+PSDwU6Z8Amnu9vj4T9CszAB3wnMShA+jOcqfADb/52bMch/sZgO5im/a5F5IBoB8dHpqKwdg8C5HShCnCcwHAjbe7eQjGr1ilxioAYvDcO0WrJ5u/AoCb5xEQnXvLc2QqKoF0uzLPYzlJ+j2SgFxPLgbTZz/cRQEsBNCT1Yve/i//nt9TKHyt3aQA+ms101ut9LEC6CHo6uBikkWmU4G4Q+Hdi2fmxaCof9gY1EFd9+/27bwg1r8H7Gb56quvdHFJd8b/Dt7O1Z8GOj51dREHZF3anHdAXGdHA1w7iM67g9ouN5u8vnC8r8VA+NgWCgoKA/ICaDswC2gOqKs2FRSIxsVEzs4nQQ/QC+DLsWHF82/3jfViAo7j12qqWcWZ/QgMe5Zbt24piOHX6xLtfixXheH8+cwLybg+LwZ2BRcvhnA2vq/rzEHft3ue+zH43AskeOdzAHKu0yXpkVlnvmJKXFO9r7DTWZdzo+0AvL2QwQsbFgHogOFJAJ1zotjCpdo5D9qEY9LOAPKuAODy9n5dXvzBM5yU6591F3ER7yJw/a1+7OlG79wCKYD+zk24cAcfO4D+EsY3G6uFAHpsO6c2O4y/4mLijFiRzhA2uE28NA5GBZ3b8AI0xwfd/1P7JYp9hwNptpuyd7AnP92/Lw9/eajS7UijI8tNvMlMMuozTv/y889GxPjlwc/SYe7D3ENBYeYPOclGVvTLsVFDrC81pFKramFwJm8M9K4MJb9cknyjKJlSTpd6tSb12JqEPgHLQwgIWOE9e/Zcwf1uq61EFNUKnJjHORLvh3v75m1OAW4u4mJ1rBtlcgqiR7lIGek95nLtrgK8jXpD+q2OMtuL+UhqpbIWhnG99D2/+93vtB8k9gKc//GPf5Tvv/9eYzuxle98oU9MsswNMJ8v/m8bmsezDR2jmyqXTgYVMA9BdFMotLlIrCWg7wZE24DeyCfMoSF7LK80pMy8sRBJf9BX8Pz4+EiXTq+j81wFzcm3jUbSG/akT/EsSpJZUZJIrVHXz5gPa784Huu1Mg7hHjP/VpWUlVW5dfO2/OH3v5c7Nz+T69vXlXmOHL7N/bU6W4uFAdFNFcDmZXa9wU+V69QkwfyZfm+RIAXQ36opUwD9rZot3egCtUAKoF+gm51e6odpgRRA/zDtfupRkwD625xeyOSKB73zEtTAJ/TEvk3WlGQ1wIpJwlrSBbYirDatIp4gPW4saR0szwbixprm3yYFbAA6DEbGnzPPRpjsyLCWkGGNFPCFjf74yWN5+MsjBYeQWHzy+LFW2IZJJgbVvh/1hqLiVFnt5rfu8pKACA7Uuz8i5+KJKk8g8pkmmGBNkqRjoqWfmWT7dIq37UgH/AADG+trcmVrS67u7CiIjnQlVbWA2QDcAOgTwCeZ6LkBaKvHFRM5BSmswRm005b4f6nHkjK95xKVDpypfLp6MZmMMRXVHIdJAudkjBu8mFc0gTirJo6dzHUKA1iuFb0oCCB9Fc3k4E2ieqzHsKReCHjED+LspN/mQfz4tkkB9A97Tz4KAD3+DYYtMSf5zSf/DqLPfJU93p1owoAdGLtJvwyg2wZzq4uZu4JB7YHcNPHVGeAai2IlCX6nJKWfP3shDx/9ogkj9ZZ99ETBUoqJvICo2+lIq91SMAAg2wB5CnzG+m+YCnhmw/YmPkd54oyGKMlkJpQ7SVSMpFDMm0TiUk2T4eVqJQbQTfmiVq9rcUC33dMiKGw5YGQ0j5rSbluyfjyZmq8fYMTKsiaCdna25drOVbmxuyO7u9eUgd5uH0gm43HQEjfsGwY6bHAA7UKElzfJIawqGvqONHk+X1AAnbYDPM+qeghxFQC9owA673hpc33ZrCX5ANGVWS0x+3xs7HOVb6eQKR8pcG7KHiUF1ImhliSKhT70BlrfCeOdIoAhyi095NQpPutojKWPYVvkINlPnsRZFPufw6gulTQ2W/qJxeKve5N7QmomZRBns+hbFNTq91Qthr600+lq3Gd/RRjoSNAriF7UvlKLrLTQzS3DYxaKX1PsiW5tOGe98wzRZ3TabWUF8Xz1h2bRUlV7FvOYpG83ef+EjjqJKa8+0J+Z0+njH1Ry3BIfX4s6lN1kbHl8z/UaXLrdq1N87BTLRtqPLig2XBj64t/7nHYfr7UIQD//2JkC6GfX5h8rgG59Rfz7nylDnJ5p9aIrt+4gHuiYMh6bn1Rmss95OYPZx9h+TApYWf7+97/Lt99+O2MUMxdwmVieSx9bw1ZmAbR1hrazszkO/Q7MaADe0A8dpnJ4nSGI7h7nxCziCv0PiXFnm/POmBeQns9Zx68XcJxj+eIysf5vlzLnGrwNHJTmmgAd2C9gsrPNYdgj2+7As4PDfq8c5ObfxEMrqDXFGr8XXswQstRnBXPx+vzbi4L93KyAFysZCtWwBKH4CpUsLKiwtRrqPI3rdEDb28XnRrQJhXVejODXwXa0B9+z0KYA67Q7xwGYB5Rnu1Aan2M6A512BxwH4OG+UKBAW7vcPZ9xPn6+DqCH4HiygCL5/J9dFEj3/LotkALor9tSb7bexwCg+1DpxJzoVUMnR1NnG6AAFavoheOvjNkEUmjpqCRAJ2NhfvPsxpjnwOhzljrj3PHErPqYyzDfefLksRzs7StbmyJeLLRgeo+GI3nw4GfNG+2/2FcpdOJat9fXPAyMc4BztbWLj8m/GauqWhJj1VxGxvmMTIs5KW8sSXmtLrlKQfIVirasf7Ph7FRabWwOm3IIA5pCUggmg76N8cnZgCmPp9Lr9ORwf1990hU4HyH5ZPW2eQXQc1pUyzvgO0u9XJOlal0GeLwftRXcLWTzeq3MxeiPrl+7pmN6xuG0CdYrjx89UhUujk+8tf5wrixFO3u/ot7zsRWIgs6cczx/JMdEASpzE9qFFBVDb+/HdIqgc8U4nxV7nmvei/6U72LLKpXdV0WwjBRLBSnCPo/y6jdPfvFI2eeHqq7W6/c0X8bcTedYGZHuoCedfk86w770UboqIcNfjPNZ1tb0Ucw9tKibIuFiUYsrrl7Zlju37siXX/xOrm3vyGpjVaolU2TB85y5jFW1m0A9OTf2Z+D5aWOtxHzlzX7mL6/9mkz2JEfqXQ/7KWyfAuifwl1Mr+EsWyAF0M+yddN9py0gIimA/pE/BqcxzJNsch0ZLmByJZldLzG9fBsDAUhUAzzApDYQnQQLjDqkcGFwW5WrJ2LmrHSAZxssm+8461jbejJJ940Mq0oCz73NYZfppES9GA80YQcD5u9//9aAaTz+BkjUwrQzVqN78DqrQwH0kUkUc54c37zQ3afXK25t0G1JRRssA1iZ1HzM/s5nJR/BWO+oL+/a+opcvXpFGee7Nww4J7lWrlQkYpIACB8/Rm6RZEWsUwPQx2ObHMAQjxtFk2JMKmM2LMCPgj8KmAPiTGWkbUiFdU5ZmI4TMFnhuhVAX1szCfelpRmArgm2WAbYzsvuxazwIT5Zmz8o5zGW+QomCIuek4/8p/I6p5cC6K/TSme3zscCoL/SIjmooA8TS6fPd8PAmwTeFrel/ZZtAu84I791PV5c0X8iATKdSLPZ0uXgYF+Xb7/9h3zzzTexDK39xlmo5J/7osOI7qgdhiaVuibxjeQ36hj47OVzGSkVYUOTkIchIlJfwiewIpubG3Jpc0OqtYomkRTMqFQF1Yv19Q2NT82jjvzyyyP57vsf5Kf7P8uzp8/l6Og4ViHJamyi0GhtfVVW11ZldaUhqyvLsn31smxvX5YRsonjjhYBsMAQAbiGdQ6TWTImeZ7Bsw7guVCWSrmu3uckx1iX+M21k7ChHzIbiomyzgHPlQ3e71mBQIaiIUKetRky5oDmGmMn5oNukvGA9iY/rwB6VFBQfSYf4DICM4tAA0umWkg1knarKcdNgGaAp74VjsVgPAkwmC9uawL73PYd8ze0H6agwGxFQgDdARnvW+kPSOJR6EbhgvvgkhxU2cmysc/pc1FGMda8SbjPFBlnRQEZ64Osgiz+GtDNnkv6VS3QaDWtuK7b1X6lXCopwMK95p4YILLoFxN//gbjkplUpKW/YmA+wRLxn5kD5q8zFpr9uN0TfdFv9bTrOLsYGe45BdDPrp0/RgD9ba/WC0udKe7/9rG6DfFsDOyFrv7uwLsD4YCwgKkOoP/www/yz3/+U4FUAFWXgXcg14tm+f3jz4rULIl+ZQjGx3MQn6JYCsFI+sOac0lxPz+/fuIVwDgFV0iKA+oy3iW+uJe2A7L+7jL1yLMD7vLO4uxrZ+BbHzu3SvG/uX7OmfE9fupch18P430AYY2h+KGGDL74pH0/Lk8exunk+goexefg4ISPTR1o93mK31MH0Tmcf+cAeijhzvq0HffDZdyZU3H/nG3PNbJ4UYH1Hx1tX9qc/XI+zMnYjvN1YIY24JlxGXyAGW87tve5okvq+/WE9zhsm7d95tPtzrcFUgD9bNr7QwPo4RwnvMJfxfdeInu4rNZc4stX8ZFkPIKbV6A6gB7PeTQlQy5HyQsT9T0nV3JwuK+FOQqkP35ixUmjifSxLOr3lXn+4MGDWdFwq9VWhjPj7NWVFR1rcy4Us/bJYclUY7mqBOLdlM1KuV6T8nJdlrbWpH5pVQq1shSqFYmKWN9FyojG1vCodSyHSMr32sacxl6IPEqG4ikDrQHRYaofHhzI8eGxdJodGXT6CqQDigOa4+quzu7TjALpUTYnFVS2CmUZdwYybPZk0h/JdDBWhrRa7dVrstJYlkIUaeEAIDrxmXcA62KhqP0UcR8lKuZ7WpYwnWoBdKVaUSIGDG6snFSFBvIEoHa/L812S/Nz1VpVi3zVmmtkxWAA5FykWQgC/sc2gRR/USw9Guln+RwKiUWbc1CIjbJWxtQnORfucQcA/fhQCxD2DvdlMBra/JIi7XpNVazag660WK/TkuNuR4UVmZpxDPzjyxQHF4pSLhT1fbm+pG2ze+26fHbnrty9dVtu796WteVVbT/Pifn8zWtAZsXQCeW4U3/tydzraf8+m3CR7jXOKfM8MU5lPIlaErZDrpZDI/3f/+//pW2VtsCFbYEUQL+wtz698PNqgRRAP6+WfsvjLGJQvSnD/LXWnzMvGWBa9S+gNYw2S8oDvHjCSycd8cuTZJ4gMYbBfFrmjAOS7+zb2B7IaSEfbKxngHmSMiRyqEj9/rvvNGkHoM4g++jQGCUzBjoD4hysaUtwu7S7+fFybpZoD1lw5i0OoG5JRK09jYEsT17ZdsaEzOWmwultbW3K9euwzq/J9Ws7srK6ohMUzt9BMPeRUrAjngQqYw9gh8pcBdCRiDKUi4ncDECP/WoB0HXypQNEJns0IpWxVAMDJGVlMp5qMQFrIeFOsmt1dUVBdJfi9cSmA+cnk5PxaP9tnqu3fIQ/ps1SAP3D3o3fBoB+WkrpTdvuVazBeRLfkutziXf7vdqxZpJ6KtNrxUGAlyS2//73f5jfX/NYi50swY4Mu4GvKv3eH8zYaWwHwApLmWQHADpgb3Y6leUGIHddqtWiLo1lPAJrsrm5LpuX1tXDrlKFiVFRP8ClekNl8gCcO+2+PHjwUP72t2/k3/+6J0+fIGtoiRiUOzY3NmVzY0NW11dkZWVZ5eQLhZwsr8DyW5JsngIjKzIiBqpcegS4XJBsHllzEjUA3Lbk80UplatSxleQIqaoGIMRxn7QGKzVBBNlgSPjTsEAHutksIxlT8IrLjpQcjNFSsRzmNkGMGOjQfKHRJD6h0exdLhnXrxiwaj78Q1zRJ6Ch2M5PoJdb0ouapURezDShgDcJikZSb5AsQDMixhAn6mi0GfNMzQOujgg45X4gPSAW3qsdkf7IMB6gG0tAHAAXZVGXEZ9/szNugNNkBkDf94nxqrrs6KE3uyaANBpPRJmypJpLOnxFoPnsxGD/fFa45JFv8Xgd/Xa+4iPfer6L2WDfXTzpj/697p+CqC/1+Y8sbNPCUD3OJAE0EPQOARx50WkFFxZkad7VjPOZ4HR9+OPPwoAOoA34AUAOLGM9dmfg8n8m1jp0uooNMHYZpxs8cD6O8B5Ev7YNbG4NzeJfAc03FsdwJb9AfS6tzqgsDO4vZjWgXOXanc2tb9rwdhgcKLw18fIgL9ezAtIfu3aNfVzdyY9f3N8vw6PiSGLOuyn/T6Ec6NFYLu3h7+fVujAeXoBsl+vH8/voXugu9886zsD3dsesJt253q5z1wTxQJ8xj3xew74wpyC+8qL+wNwxYu2py9kH4xDSFxzTC928MJiP0/uH0B++vo0WiAF0M/mPn4MAHpylPWr4Lk3xaJhU6Dm4+rXyfHgHFA3tSWKJHXeEtvZKQLN55Op5obICZELIua82Hsh7WZbY5OqixwdaxxjseJgrIwMWCeWUQzFuJu4dHB4JI+ePNJ5EOpMxP5C0QpLp4DC5aJsXN+W9atbElXLElVKko1gRuek2++oP/sxgG6nKT2Y0eOhTFEszKFoZfMXJU4gQd7tmn+7eqS3pdcGQJ/IdDSVzNjmCdMRiZ6pSrkXcnmpFMpSjSqSG4rkBlMZdQcyBHiHeILSBwW9xZJZKDJHQF1wONI82uryiqyvrcnW1hUF0Z88efNZtrcAACAASURBVKoS88fNpjLmVRUxn1PPcABrrpk5SMT1I03f7+m6zEGwY7JjmDS/Wyhp7kyLrslLqa+TFdYq0WUsUT6npBID0JmnWQEvBdwwzsldaRHDaKCWX3x+3G4qiUW96WvMIRoK9o9kIr3RSPaaR3LQbspgZDkzfOZ5PMqRAegrtSVZWWrI9qXLcnXrity6sSt3dm/K1a1tubR+SRnq2me+8pkNf9uvePrDrxbl0M4mRKR7TbRAykBPH4m0BV7dAimAnj4haQuccQukAPoZN/BvZvcnAXST9waQscmIeyy6j7h76TmQHjIKLBnkkuTOqpwzPgzAdra3gcYA30igO4i+f7Avey+ey4/37mkS79HDR/Lw4aN4v8hRwWAvxHLxLu1ukowq1wUTfmznMQPLTzDi5kw7Z8vNfR7xGu/LxvqqXLm8IVe2L8n29pZsXdlSz/P6Ul0nXkwkOG9jjBrq5ViHTioC42NNdkHvDLyhtIo6pkA6+O04DLUGADkwLosFqoENSIKRT3U1bYV0O0k/Z+e4L/NcmnMuH3k6I/A384C+lxNNAfT30oxvvZPfDoD+1pf4WhvOGXDODHQwcy6xm5Q1tfgE29gKmoiL//rXv+XZs6daeQ2oTmwg9gAy8GKiqUVJh4eabCLpRDwnIaNJnnYbBEW2ti7J1uVLsrG5LBsbK7K0XJVGoyYrqw1ZW2soK6BetwQ6vt3KpC6UFXgeDafy8JfH8tVfv5V///u+PH+2p+wH2AQU9uxc25HtK1dkZXVZ6ks16fe7Mhh0JZ/PSD7KSLGMpYdJr5s0LcVVBY19kjVQm1oi/LqBvvEOL5U4F8AZGCLmxc6LmKzygnGhknqfw0DnmP0e2orKeVG+uZKY3Z8+JxOUPlTtw/onZ+sBQsBgIfmkMTw0tLcOZg6gaybSwHvuBwm0OYCe1fazpawJPAXPHUCPQQvtiR1AnzHQ7foUuIGZE9uomKz6JGaFG4De7nS0p1Pfc01gIX0fM9AVQDeWTAjaxB2YMfOFPtkAdO/XZzUJWshhRXXdTle6vZ6uY/7EZanXl/RY1o+9dhr2tX4zF3GlFEA/u7v+qQLoIRs9ZDd7fxKy0D0OaOyMlZk8OQkgQb8C0A2I/q9//Uv/BlDl98/vnkS59zUOFAOc3rlzR/1aGZsyRvX5AzGRxaXcAW9Z2A9gq/YvsWw7IDAL0vC8A+ASZ3gB+rv8OO/sEwYiHuehfHqSmc92fv2A4qaO0pjJz9+9e1eZ55wzC8fmekKWuxclLGJRz/v1uYT+6wLoHt99H+5R7/cjlIkPVQRcwt0BJfYDcMR505ZsDwOddvaCMMBz1uFeco99jkdbUKzAdlwz++R79mH9oLE2maexLdu58ghFB2wbnr8/G2f3K073fF4tkALoZ9PSHwuA/s5X54p2vzr2m6sTWp9kEDo5DWIZ4+d8hMqHaL8ByEpfBImi2zOljL0Xexp/KOhi0aKd8UjHpN43ESOJ5Z9//rmCs7C079//SZmqT5891b4Gb/O19XUtxD1oHUt/MpZrd2/L9s0bkisVdNGJQk6kMwBA7+o77OjhdCRjinGZtxRzkotyet5cB+NiU2pqSafVUT/0frcvEwqcByMZ9obq5T7CYqs/kgiLqmyk7PNqoSLVTEkqmYIC6L1WV4a9gQLlAMc5l2afALznFFCHZX/r5k25dfOW0IdRzIQi2A8//FN++fln+eXhQ+kO+gpaK3kDwJriNqy5KmUpVsrKSm+iMDMZG9g+U5GKldKY6sTy7RTZWqGyeYkDtHPfYHpH+fyMec6cgH52b39PHj55pP00hQ2TzFQ96eGko3Y5zUy1iJhzaqwsS22pLvlSUaa5rDw7OpS94yNVDsD/fNDry7DXl1IuklJUkO3Ny3Jta1vu3roln9++K7s71+TalW1ZrjeUkQ/b/4Sn+aIHfYHQVKjkns5k3jk6vNcdpAD6e23OdGefYAukAPoneFPTS/q4WiAF0D+u+/HhzmYOoFMNbHKt5uutcuMMXpWRPl9c+tEHM8mEfCjx6Ik6lzf0hJ0niTx5NAexhyqXRdKO5f69n3Ty4wC+JaVMfssYNAYWsz/1eZWMgk2mOuVMdJOw1MTXCYa6S8/bdeMDP54M5cb1q3L39q4y0Dc212V9fU3W1lZ14uUSh+ovbHT7WNbR7qBJ4Vt5tifQDMg3CSsHSF5irNgGscEurBwmIEvq/8tZ9/tDnUwCipEgI8Hn3owhqygESEKFgA/3fH0cR04B9A97H1IA3eODgZMeH/yuJJPyIYju8dXl2UmKA0TADHR2IEklkkkec9gvMdOBCwXQkfUDoIWJ0OlgUitXt7dke/uKXL16SbavXpLVtYasri3JUgNZ7ppUa2WpVspatITUOCAr9heTMXFW5OnTPfn+u3/Jo4dPpNnsaPGSs9m2r16VS5cvS61eUVZC8/hAmq0jmU6xAxlJqRJJuYo8e1ZVNJBtN4/EvEwzeS0kgqgBiK7gNomTIvuqSqlcURaFy5EbQ8J87fiw3zcAHU9yFo43JUFETgzcW6H2rEyUeQ5ozDmYR6Oz9Zy9rV6BxHA1Dw+oN2oKGBrZWzKp1WyqaspiAN0AbY7xMoBuzBsFyhVAn+/bAXS7Ts47BtC73RkDnePxvcsohgC69o2x/HCyv54DbCilzAH08BllG54/Zyzyzmfsl37RWYrJ5/rDRp3f7tFTAP3s7t2nBKA7I9p9tx04TsqDh7/LRcCu9z/EHf+NA0rfv39fJddhoj969EiZgHzvY0v32ib28Pft27dld3dX2dwk832c6z7ebO9y7vxNrALMdo9zB7ZJvjvrWYtiJxPtzxj/uq+6WT8dzvbn/WryyfHrJR4Sp5wtjx8458g75wu47IxzLzzyfXm7hv1yso8O5zhhP5wsiPM5j797PPa28vmT38Pw2A6gsy3xGNDIAXSOAzjuvuNsR1vTRm7DwvcUCND2LD6v4jOuP2Sgsx0vbxP6LZVVPjjQ7dyfnmIJ5iPp69NsgRRAP5v7+qkA6CcLLhdDjh6b/X2WE1EAfazxhFG+FUpNNaYdHR/NCoCIS2HfRF/EooWjbcb6pp7iY1FyI9hwEBOJVxSA/fnPf1b7CfopYhdxCxD5+cGB+m3v3L4pWzeuS7YYSbZYkEw+owzz4XQog8lQgfMhWuwIRkUZyWJ9VYTdDVM9oyA1rHhXV+l1utLv9GQQg+Dj/lD/Hnb7MmDpDSQ3Rc49J5WoJJV8SepRVRpRVSXcB52ejADchyOZ6iTI2OuwzwGsa5WKXNrYlM8/+1y++PwL+d3vvlQW+vcKoP8g/4jtUo6xlGq1YpvvTCzpXtP3Eozv8Vgtmcj76TxHZ0f2cnx59u5z19hLnLkIEumFfKQAOl7nUYHFWP6oBjx8/FBZ6HoM9L6KKIzhSy+SL+SlWC5LuVaR+tKSMtEzUU4m2awc97rS7KMoMFDwfdDtaZtUCkWpFMtyc+ea3L6xK1/cvitf3PlMrmxekrXGsoLrmm5TMo9ZI770Sl5gvIJZMM5fH9bI6Wzizm95rymA/lu+e+m5n0cLpAD6ebRyeowL3QIpgH6hb39w8bFklvoljZVBZ57qlshHwkmTX0OTWfeFyYozIzzR4zs1NiFS67FPON5WeCmpxDtetCalHi6ewMvn4QhOlVHCcu/H+3Lv3n1lQxjzwfzYQwDaPYPZn3kB421uOksOuHviyQDm+SiZ9dXXSWXl8eHNyt07N+U/vvxMNjfXVG4Y/ylYMi7dHsplemLSmXc+mTRy4nzgbth47NELFxLJeTzY1e987jGVRZ4+h7dgTZYba1IsVfWa2u2ugmYAMyTDAKmQyyTxF7azt+9p7JeL+tSnAPqHvfMpgG7tH4KXIaDp383jyclJv8dOft8kjEjSwLwD4PgZpsEvv+hnxGTWJd7xt3ucsg1/j/Csg9FAEiablcuXN5WBvrt7VW7sAnivy+WtdalWS1KpwgpE7i8PfK1xczQk2TWUQX8sgz7SvMfy+NEzaR63RTJ48ZWMxYfFxMaGsgqIr8imHx28kOPDPZlMhjKZDqVUzkuxklfbDAD0bIb+Ih/LqmdlBIA+xlaEdgNAL0hRAfSAgR7Xfxkz2wF0wJau9PvI1puU+2RMnzFSkD0fH0utMSZZGY1pa8BzA7Vd0lil1mPgWXceS036L0mTTYsAdCQmEwC6g9oOzLxPAN2TiLzz4ljua+y+wUkAPfm82XNnAHrYn8/B9YyNAwZmJ8A769H3+PFImIXA0YeNOL/to6cA+tndv08RQA/7BwfTQ1b0InDZf6s+lrYx8NznmzE3xVpYKuGLjvIJ8u5eyMkdIs6wPZ/xjhQ67D+XRCfesY7v2wF0Z6Kbv6tJtgPgumQ7n3vRDv2ag8SMf5297uoqLh0eSrtzLj6/AAB2wASwnHMD5Oc8AVror2ZFTXEbeD8cFiSE+wzjnLdz0t5qEXAePtXhWIC/fT41t2Kytf3+JAtiicM+FqCogO9pP+YqxGX2R3vznYPdAN0sJxico9FMMp9jMbfzNqffYK7BPt1Xnf1xbL+33D/2n74+zRZIAfSzua+fCoB+kkjwMliZ7Ic8jll6xOKeW20w32B/B4cHmvNhjkPex1VBiEPEGuY7FA/zzvyH2E/8ZT2KolxBhAIjQHMvBCMe8iLesw7v+8eH0hkM5NK1q7J+ZSsG0POSK+QlCyM+yiiYrmB5MSf5UiRRObJ/F2z+MslOpdVuyfPnLzRHg4w7BcvGmoZFPpaxMtANOAdY73f6xuAei5SykRSzBVku1mS5tCTZ0VQA3JF6n6KoqPkiPMdHMhoMJZfJqEQ5FlmA5yz/8eXv5Or2tjx48LPcu39f/vyXP8uf//pXtUI8ODicFewqA71SjpnoFQWMh3F+zvss9XaP1SRNVd/yVID3ak0Yp7PwZI/ykRSjgvqz51RNzAp/2ezg6ECevUBO/lhanY6MJhQgkGeDrV5QEB/pdpjngOiw0fs8D5OxSutPcjnp9vrS7fdl1KUte7JUqUmjVle5dsDzu7u35M6NW7Jcr0sJuy2KrlGcgbVP0TdztKTlQIiMB2A6q8WiZnoNYQHB2USBdK9v0gIpgP4mrZWuexFbIAXQL+JdT6/5XFsgBdDPtbk/4oPFALoyp8cKXjsYoYPgGPxGbgkAhokBlaRMTJj0eCI9TB45GzwJoJ8EvQ1E93U82ZWPDHQ/Uu+rQ5Vvf/jLoxmgTvLs8PBIPX4NlD8JVJuKLkC9LQyBXTaed/Ztfuk2IeD6qlUDyPECbizX5dbN63L3zq769NaqZZXDJaHH5MLBc5eyDwEGA+eNYWqy6i8DZp6Y08lQUFTgbZFXiXpkLZdkZXVT/X4BkJrNlk4CmQAy6SNpdevWLQXRQ5nJsEAhBTPmP7sUQP+wISgF0E9/FpPsDI8RvkUyEe+JdhgYJI+ICywu565yiEHsdnsMYjbxmwRMIZvVZAMxb3VlWW7e2pGbN6/Jtevbcu36FSlXAGGjOI5ZLCVu9nv0A33pdYfS646l3e5Lq9lWT3RiVr3ekKXGstQbS1IloVEBYMEnbyCH+8/l6GBPJIOc+lgKpawuGiczSN8CtMd+5JKRcQygw0QnZQPAfQJAL5xkoBuAbjLqgwH2I/RXbel1W+r7Ph4PNPGEhx8+fzDO2bc2Vwb2RFFZ7Qpy4xGoCSHzJ9cEUoKB/ioAvXl8PGOgc//eFUCnmG3GEs1QzGAFbvTJiwB0BzdCCfdkwYY/I/M+bA6gJ5Oiyb7P+336rdBPOGRIftiI89s+egqgn939+9QA9BCg8DG2F8H4+6+B6XwfFr7yN/0FYCkghdmG/EvBdPocAFhiD2NRxrGwwXmH1cfiXuL8HTK72Q5Qnr6KBTDEWdGAH4xrAWo5bz++A+Yh89xtSVjHXz429xjkjHP2D7AMWM4CcM7COfq5+Vg8HJ/7GD20qwqLfn28zzbe7slx5gyQCJVLEoV0fm+8X6ftQ3n8+ZzCio793w50q2XI8bF+x/XQhl584GMCPnNpfN65Byx+3mx3+fJlnc+xLx0rxIxO2o5tuC8cg/vOGIO47wokPAe+r1AR6+x+xemez6sFUgD9bFr6UwHQPR6dlm8I+x6Pr7aujkBnORVIGkNUNbptzf2wEPuJQ96PaAFQY1mePX+muRDmPffu3Zvloyj2AUAnBhHLKOwCQPeCLcBt4hQ5E2Ia4/xmuyW94UDKjSUpLdUVQM+V8hKVilIoFaVYZSlJGSUtlmpJCtWiZKOcSryPxTy6j1rHMwAdu60QQFfCRAyiM/9C1p3FgPWx5CUr0TQrtagi9agi+WlOchN2n5WcFrZaAa9ui/rTaKIy7o2lhty4vis3d3flzu3bsnV5S6/5+bPnCqD/5a9/lVa7o/ZO5UpVqrWqgtTMa3ShQCCbU412y5OZzZNNIM0ay6ZUkD3Md51ryeH9zhwSv/NiyeTbo8i2y0xVFl4V0NotOW4b+xyv9RHzmGxGmefk1ark3ZYbUqnXFFSfZESanbZ0BwMpVqsSlUsyxAN9NJLsNCO5aUY2VlZlY3VN2eeA6Mi4b29ekUqxKFnmaRBoKBIn9xehXJCQcn8FeO56nLO5d2BIlcq5n00cfJO9pgD6m7RWuu5FbIEUQL+Idz295nNtgRRAP9fm/ogPNgfQJ+oTC4B+EpR2Jrqyzwb92Ae1o7JKDJI98eMsGE/EKShMwidIMCUTVZ4s0qRXNqPgN8C2AtDZjBwdHcvxUXM2UfrlF6qOH2qSB+DAQfRZkgmPplxeB/0msw6Y7QxzAKGcJn+Qph/DKJxOZHMDKUeYKdu6XNpck82NVWVgloqwEo2Zw+DNr9WvwyeNJklmgLlNEu09LBoIJ4/JhCb7B8ApMmEr4Sm7LKurG1Iq1RS4Ojg4UlkuQDPajMQjnleA6MpmzOPBhfT+eFaU8GsMmI/4oXzvp5YC6O+9Sd9ohymA/urmCkH0ZEIqLNLxGENccTYeLA0ADhgZJIqcic66rppBEorEN8Buv9uTKkBxIdJYX4hycv3GVblxY0fufnZT7n62K5VKUUrlaOZPaHFvrOofBqIPpdsZymhAvM5KpVKTzY0tWVldk2KlKoVSWeMmcXw06Mmw35HDw305PjpQlY8ogoUwFezOJTNRAB34WyXEYUHHADogOh7ofJfLF6RUNA90vMTzDqA7UyAG0IHb8esGRAdA7wKgD+mnhpLFcw/ZQdRRcnkF6QHQAe4L+LsXjTEJ4J1FNjL2lHcAHRB9lihcJOEuIu1WS9s5lHAHYHAQ/W0k3F2y3aXd9RmR6QxA556HDPRFALpKwpv1pG4bvuwZs/ZP9lkOSHkxXag8w3be37vMZtrvvFFoXLhyCqC/exuetodPBUD3PsP7hCSQ7uPxJKju6zm4ngRsQ9DX+xmS8gAV//jHP1TOHVl3AAxn/nEOxAmXCndPbfzQkdJ1iXbADMawrmQFOAtwSwErcZFzI74Qz2AesnAcwBRXUdHxe7x4LOLfHqcAelkAhQFTAM1RagIw51gcEyDGvdddrSUsAk62UTjOP6lmZQWzSZAo+ez59+EcIfyMz82SysbvLH5Mvx8OTPv91P489pZ3AJ3rpa1dfYb2oy0dPHe2OOA5xQz+DHnRA+ME7rUrjNFGfMf29Ck+z/BCXY//nJsrADiwfna/4HTP59kCKYB+Nq39KQHo3kKnjf3CvsrzIEYLnsfOZvNYHj16qOA4MYt8kytnUARFzK5WqtrH4I9O/GPOQ0EXMQuw3S1BiIf0M8Q5+g9lhfeYE5hyEnGMPoqY1h/hsT2UDiqL45HkyfmUIinXqsqKri3Xpb66JI21hjTWVgxIr5ZlkpvKcDKS/rAnnV5XkEo/ODqU42ZzniPrMvcZiKCICKGD/NZ4alLu/aGy03mX0VRkOJHCNC+FaU6KMNKxrCqUpFwsK0CNB/qIAoNWR+dw/J3P5tUHfX1tXcHztdV1ZYlzrX//9luVccf+Cpr86tqqrK6tqdf5QFUlbWGO45LrqrpF3+PqjbFTPbZfauuoAPpYojyWiXmplFEDK+s22F+xDlaItAGy7RRFjCYjBc51DqPTDAD0SAF0GOjVek0LFcbTiQLvtGGr25UqRVv1usqwk7eDdb5Ur8vO1raC5jtbV/TvFYq2KzVVVFObLRgn41jpEkuwUCVs9qCeRMbnRpYvS7i7kVYKoJ9NHHyTvaYA+pu0VrruRWyBFEC/iHc9veZzbYEUQD/X5v6ID7YIQPfq4PlpmzT6UCtBez2k3M1zir+HyEqNhrMEkEl0GdsbAIWXS5XPGTFG7AsZHZ5EYp1KpawyU4A2DNp9ooScO4m8p0+fKYOl0zE2hAPaxn4vqOSws8TtXMwjnXdAIPMLNo+kazvITl6TO3duyZ27N6WGfDEyXVFOwR5PmIXS7Z5s8/MP2X1MFsPqagBwmyhyvbStD8lZz9qoUCgaeIO8VrkqtfqSNJBwL5RlNEYi81BlNAHLeDFp+fzzz9VzksSjM0DCBNxH/NCd+6mlAPq5N/mJA6YA+sn2txjxskx7mLhPqlt44sk/d09YQHPiAvK6MDJIJsEgIxYQ83g5C/0I9Y5uV33kCvmcDAf4oo+0cOj69W354ss7upQrBSmVIhkO8Z/rqSQeBUejIZYeyLePpd9DWz0nUR4f2xW5cuWqFv3kSiXJ4UMX24KMel0Z9GIA/fhAogIJGwBxURB9qs54xEjiIgVXAOj4fMNC59+q8S75fFHKpYoUWUgqRQAulvDQWB5vDYA+GPRlOIQp35Jupy2jof1b9x4z0DXhM8nIYCgqD18qojZCv1PReDrzPqcBY/uR6Xg86w9Uvj28h3HxFAA6PuiLAPRQUn2RB7r3jw6U+1OjiQMKy7S/MJsTnhX6YJfxJenIa6EHOlKG7oEeb5tMeqq/Pe3OsUhExS/rz+cFYqGsMasklWRSAP3dY20KoL97G562h08RQPdrTYLo/lt2WfeQke7fuYKEf+e/bwdCAWOJM4zBYaEzDv3b3/4262sAMlyinVjA3wATgLWMTwHRAWJZnIFOjGA9AF+Abf7mOMQyQGH6MMb3vLO4bLhL/YaAjF+H21YAkDvjHODcmecuD896xHcHqb0wKCxiSz47IZi9qN8O29+6i3mBUhJgTxbLhTGe70IA3ece4bsX8jpD3xnobEdb0u4u7+4AOmARIDiAFNfvALrHdkByiguYF9HWtDPPgXvGs0/azAvyQvDf+4YUQD+7mPUh95wC6GfT+p8KgJ6Md2FrvWosaAqARkogduzv78m9+/fk2bOnNnfJR7J1ZUuw3ajX6saexmJDx+1GFnArirAgiDjIv8kT8T3FV14QxLmxD2Ig/QEM6C5e252OPNvbkxdHh5IvIt8+B9Ab68vSWFuW1c01Wdtck0qjpsD6JDOR3riv4Hmr05I2yozkxnqm0GiKjT0ZAKBD1ohBdAXQ+wMD0Xv2Ph3Cmp6IDCYy7Y8VQC9HRamUylIpV1UiHZAaZnW33ZFeuyPdTldZ7TDAK2rrtyxLtSVtN+ZCP92/r/PC2pIpg2k/uL2t54WkOtLu+wcHOvuyAl9TWgSsd+9wn94Amk8Ax0eoPk6UbV4oRFqoRl/vLwqXyQkeYrVydKBzRqYVynYvRAqcR8WCLki4Kxs+wrZrKr0hUu3YhxgDvUxfValKBeZ8pSZbly/L1qXLcmPnmuxevSabK2uyvryinudRFg6/JholMwnk51EaS8yzXzJ4j2Xbk+xznW/Hs1L/+2wiQbrX122BFEB/3ZZK17uoLZAC6Bf1zqfXfW4tkALo59bUH/mBEh7o1KsqrqOiUSdePnhR6XaAFQXQqeoFkEayCUn3fpw8chD+JBhveSUDk3mfg0SWdPIkHoProia5jP3tTIuff/5FfvrJvH+ZIJEggqXussWsz2QA6anRyIAAO4aB+vxt0u7T2MOvogwZlcG6tSu3bt3AoklkOpRM1sAWGsLPzVjtgZxu7OX+MoBurWeJy7nXuQPm/p7PmwyiMXeqUoknDYDopVJV8rmCjCdT2ds7kG+//Vavm+Mz0XEAnQkMC587gE6bpa95C6QA+od9GlIA3do/TDwnmeXh9yHQodE4Bj9DJpwDHTAvSBS5nDvJIwfRPdnuAHq72dKkTh5QdDqVwaAr08lIdnauyM61Lbn72S1dAM8LxZyyCSiOsnNAPpYcBQERcUE8r0m25KVaqcvGxiVpLK9KVKpIrmAAOnLqE4qrBn05OHguhwd7kskSk6dSKGZ1gYGuEuUaaA0wn2ZyMuFv/TcSg6iIGIAO+7xQKAl2F7Heh/UlMwAdFuPAAPQeEu5tGQKoD/qSAYTmCDlY6CTissLl5fIw7iu6EIthZOj9mckZmoT7jIHu4Hnwvf/COnjUxwA6ySpezkB3AF0VRwAkYjnFuFec9S0OlPs+NbZPDLxHft4Z5C7h7gx0nq+FHugJAH1RNFgEoLO/sEgsycz0uJoEej5stPntHz0F0M/uHn5qAHrIGPdWC3+nDp77u49l/d8+fvQCUbdmImYRCx0gpZ+hWAsQ/ZtvvlEmOn8DdDsYzfG9oIb9OoBNTGKBCcgCIAuoC0sc8NaBW47BmN79zYlrLifuAG04lnO7KPbtHuruw+7AubMXOR/G2rRX2AZ+zknGt/872aZJNmXYPy9adxGAvoiRHhYTn/Y35+SAE8UGgN2+cG1Xr15VoJw2Y87EvQkZ6NxP2oHxAsxML3hwtj7/JvZ4W/MMsD/3sed7f278ut2Gy+eHfu5n9wtO93yeLZAC6GfT2p8SgB7OXTy2hUodyRacx9+RdDrtWcHU4ycPNV4BzNI/QG6gsMcLtHzc63Mf+hL6CuIc8czHwcQ3Cr743tVOyFVxTsQz4p3GykZDt3vC/OnxI3n87Jlk81mVZy+US7o0VhuypAD6qqxtrku1UZPKUk0m2Yn0xwPp9DrS7LSUXCI5in4nM3VGfjuDvkm1ZpWONwAAIABJREFUQwQZDczDnDlYH390WOix17mMJjJo92XQ7kl+mpWCMtCZ85SlAEhMxTGxmTybSsDDQh8JfHGKCpgXAaYX8pEqPx7s78vR4aFsb+/otd68eUsVC4+Oj+XZ8+fqlU4+qdvrqdqjF9IxL9KMWVw4a5lAK9jNsGQzmpsrAoLH5A36C8YNrXZT7wEAPQx05iy0SbFUUkY/1l6NlWW19qKd8UTHO76FogCF1hBbVI3SipNRCdtY31SVyFu7SNXflBvbO3J9e0dqpYqUyRFSVKznJpJVS0fKgG17S2UmMpnhP02h3lQy4/fwWWVVyop1N2cTBtK9vkELpAD6GzRWuuqFbIEUQL+Qtz296PNsgRRAP8/W/piPNRcv0orgAJLws05WcKps4nikLAedIMRe6ExQnPnoAFC4D59QhZOt+d/z4asP3EnMeOLNJ2XPnj2Xx4+fyL///W/1Y2SSBBud43JevCyZF3sFQpKMJRZtCDyfKKyurqj/4vXrN+T69V3Z3t7SZTrBi6srgqR97NPlA7fwumYTjADc8mN58s1Bbd/eP3fZWwc7TKoM/8eqgjhRoSS5HCAOINZUDg4OZwA618nE5c6dO8ruYbJJgssnpb7vj/mpO+9zSwH0827xk8dLAXRrjzCZHibowxjrMSZkAofAeTLR78ly5HFhHLiUO2BECEAQn/HPIwGTpUpf7TJGSqTevnpJtq9elhs3rqqcOyxxq8ExdjhJFQMfsMfISpTH3qIq2WykgHqxUJGV5TWp1RsSqbw6ALr54TmIfrAHgP5cxpOhTKZDKZXwwYN9AIAOs8HiM4C5gugxE10krwA6THfk27G4UAA9H8WwuW3Fi634G+Cfpd/Dy7UjAyTd+z2RychAdAqfYHRMcjIaw4YsKtuhXK5IsVKZMfdnT3Hsga5JpDjexxImyk4PX9yPdizj6B69nmhShkfsHfsSgB77mnPfAckduNK7kADQ9VmCtdHtSbvT1vv8KgY6CbZZkVdCvn3WRwcM9PA5DQF0f4aTfbje6qAf/LDR5rd/9BRAP7t7+KkC6GGLhb/fJICeZKUnAXTG9PQVPjZ1iyA+A5Cgf2H8DYAOE50+BzCX7VyZiTEoMQ9fc4AQZ1V70S2fwwDkOxZADvorl+IF/HXJXQdzvXjVAXovSnKPc4AWFgB0Ftjt7nHOtVjxrBXV+r5OU5JKxjIfW4d9chjzFs1twnsQFsSF4LnHUY4XWl+FBUlJSfcZWNFq6f1wAJ32cABdQYzjYy1G4G9vZ+41bcHngE4AU2znbch3HM9BdP7WgrIomvmyLwLQ3bP97H616Z4/VAukAPrZtPynBqAnY1xy3OitOI/BRrwg5tOnwEDHIhBFPu8fYJ+vra6dUAEElPXck6tv+PiXmEdMBBSn2Mv7EV+fWEfBFvulwIrYhnLXTw8eyM+PHsvjZ08lkzP7wBxe6IW8VBt1qTXqsry+IqsbK1JbXpLKUl0yUUbGmbH6p3f7XWH6ghR5JpeV0Xg8K3QiP9brmee5MtPbXem0O0KhLYzu0XAs2YlNlXrNjnSO2pJR3DkrUS5Stjescpjh+IALVn0A8v2hepIjC8+2jPGRdFc59UxW2wirwju3bsvt23fkiy++kC+/+FL2Dw41h0b/DSmDAgTyeeTMkGVnXqT+4RQts6+YJKJFx6owY307DHTW5T5zLVzb4fGhHB0dqsQ+vufqrZ7PSaVWMfB8dUVW1tZUvn2SmUqn35UXFMwdH2kbotaI0gDzPFVjyeZVHfLa1Wvy2Z07cvfOHbmycVm21i9pQQHgNqA+hc2A55hQzfruRZB3AgWnOZPy7eFszjTRPHN4NnEg3evrt0AKoL9+W6VrXswWSAH0i3nf06s+xxZIAfRzbOyP+lABgK6MwVhSNwAFkgNSnygNkXQP/AhJorF4witMtISMCmeAhCwZdx6yZJGxIHQAHfsB+jvS8e12RyW6XNadSloqjp11SXLMmHNMBLBDiiVppySpzPuKCdrOzo4uly/jjbilnueVSgn3XZEJrEuXXrfq20Ws0DBxFoILfr0h8O5+7azH5INJCIB5vY68JTJbS1qpm88XtPLW/IBpi6kcHh6p7+Qvv/yiEzMSXzDnOX+XrgzB+TShdfJHlwLoHzYIpQC6tX8YRzwBf1oMWVSElGTFsQ/iAUkaZ2Lg/QeoASOdv0mUE5cBJIjvJBmK+Uil72rVstTrVdm6siFbW5uyvFqTlZU6URMYOvYrz5sseLEsGdjPEywnylKtNCSXQeZ9qjGrVmtIpVxTb/IcjOccVAAyFMTfkRwf7Mnx0b6MRj0ZjfvqsV4uRzKdjmU8JWZzenMGuoLo05yy0QHuYZyXirF8e6GoAPpJXoDB7gDoHI/9DvpdXfq9rvT7XZmMh5qA0nZUJreB6FGE9znFS2UpEINj6fvZr8ZOzlgYzkwP2ed8H3/eBUCHORknldiHszveJ4DOflUust1RFgfJQl6LGOj0F3rNQVIp9EG3z2MJ/bivC8Gd055Rb59Zu8RA+oeNNr/9o6cA+tndw4sAoPtvN8k2T45H3ebDLYBY38f0Duh6wQ/rkpR3iXX6FxLw+KJ7Mat7zDrT2ZmDyYJSij4pGvUCWbZzywv6KbdfCm2TOHf2AwjM9rDY8cWlkBSpeEBgFkBzB845j+R8I1mMRluFcxXvl8P3ZLslC2HDOPgqxnkSPA+fcu8jwnGBzyN8PM9xaSu/Dw6gc09oa0AhpPIBlPiMogSADS9k8GJbxgpsyzG5Bz4ncml7L/x1hnqoMJBsK44bFnud3S833fOHaIEUQD+bVv9UAXSft3ihU5KA4QVABmp3hcJf+g+kv5Fs39zc0HiEbHs+ssJdXSiYjcem+wdm7eELcYt+gbkQ+3UA3e0/OCZxitgIeE6/wfrE0u9/+EHu/fij7B0cyMHRsUyVygwTQz0GpVAuSFQuSh0v9OUlXWorDSlWipIvR8Y6x3QK1no8dzAGteWeODbzgWazJfv7B3KwfyDN46aqVJHbmYynCgYXsnnptjrSOW6rNLsB4xlVUwQQB8zOZwwcz00z+h2nqiN3clswsckXjZBbH2tKjXH93dt35M7tO/L7//i9/P4PfxBsvJ4+eSZff/21/OlPf9LcWTu2/JoVcqnyI+1u7U++Sn3S/V5EfA+5Y6zFAkfHR3Kssu2Hcnh4oID8ZDrVgoJytSyVelVqS3Wp1GqqsgioPpwMpd3tyN7Bvhy3YPDDPs+YFH19SZn3tWpNbt64KTdv3JKbuzfk5u6uLJVrUi9XDSzXDBmGjdYGjo/PcfIAMX9N8HwRgO4g+tlEgnSvr9sCKYD+ui2VrndRWyAF0C/qnU+v+9xaIAXQz62pP/IDhfWXYASxnO507oE6k+JKVHRSCexsDnzQkeIiceOsdAfSaYDTAPQkKF0omGQ7EyH3NWf7uceiscs5DgkgJN2RcqeK+OefH8iLF3vSbrfUl92kBZE8HMuUyUgmq17j+ASSaLpz57bcun1bVpZXZWVlVRmLw9FActmJ5HMOmBiQ7wCsvy9KsnnSkncH/G3CByPSPLv8eosFJINLKiemE4alJQXRo0LRgBiVL0ZqkkXkuNmUH3/8UauqaRv2zzXAuHEGUVhskCa0Tv7sUgD9w4ahFEC39k8W4iRVLMK7lEy2zxjEQTzy5BTrAjwQF0lIERNdpQMQHWYG3yPvR+xZqlalUUN2fVU2Ntbi9xXJ5aeSzROvBgpyI9NXLgMu48VXUSAbW7tigeRGQ7LZggwHE8lkIwXPi8WKMiGUxZDH/M7k/wC0W0cH0j4+lMGoK8Nhdwagwz4fK+BN+1hKBNDcmegqogezIo8McFmKhZLGSUB7e9kxTMbdQHT6MQqg8HgfDc2Xr9ftyGQ0UEl524wkFzR7EkUlZaArux0WXmiB4cVk/h5Ku9tNtSX+vAeADngeAOjO9HtbAN37Wk1KZl1UUMwDPWCg8xx4f+AgljNITwPQ52mnOYAe9nenKSUkn9WwT/yw0ea3f/QUQD+7e3hRAPSwvwkB4JCF7ZY/YcGlg6d+BxxI977Gx/ywmOljSMT/93//t3qjE/cAJdxnXNWqRrDb5swwHx+H4KwXgTkzPIwlHotckQrwA0AYkBww5Msvv1Q7IwB1FoB5Fh8Du+S596fhcX0d5irhfCM5vg9Z+6zn8xm14oiLrRaxzEMw/VVPNO0DCOQS8378cN7k27sdCwC5S907gM58gGsPGZmw+yksoM28bfx7LYwrlfRzwCWOzzHDsUeSXR9ep49ffJu0Dzi7uPWh9pwC6GfT8p8agB7ObYgRno/w1vOYwpiVmGQ+4ZAhTFGQ8fuXX34h129cV/Cc2IRVIPFWGc9RQUFWpNDJgzx+8ljnNeSBiG8wy4nHHGd/b18ePX6kRAsKiNkH8Y2+g36DmEcMpA+DmMB8qd02/3KKfgFyJ1lRMB1GucqQV4pSrJaVjQ6IDjMdOfcCQHoxkqhUlCKy76WiFuAyh2BWMhoP9TwhQaCWCLivhU+A9fHUAY9zll67K+3jtsq8KxCODSEFv2D6mYx6fSPtDthujPMYUFdLrixuWCrtjsoY8wQY6YDON2/syh9+/wf5wx/+j3qM7z1/IV999Tf53//9f/Lk8RNtC++nXW0sikyiHbl2clWlUlHnRlZkZf058u+9fk8LtViOjg/l8OhQ53+okNWWarJEW9WqUq6atRftOZ5OZDAaKICO1Dv7oaA3KkSai0N1YGN1XTbXN+SWguc35crWFdne2tI2yGe4VpvnaXEBsu/8p9NAY6RbX2RS7kkyujPPdYyU8EB3AH1eUnzSC/1sokG619dpgRRAf51WSte5yC2QAugX+e6n134uLZAC6OfSzL+Bg5wE0AEdqByd+5QH0qw2JJ1dk0q+xxXBVNqa9GN35o1unugD9QC3lw26eVkSJgSnzSsd9jmLJ2JCIJ1tAMCLxZJ+z7GfP38hDx/+Ivfv/6SToEePHsZeWO04CYQvuDFXSOrB8r62s6MSjzd2d5XFja8u0r1I/XZ7HQH3KURW3cq52yTnpExvWFUdfuc4Cuz3WeGB+haOVa7LgXSY5pVyWZaRslxdlVq9rgxImJsAO3pM5OdNTEvlsGDcM+HzBB4SmEwcXR7YiwzCJFay+vs38ECeySmmAPqZNOtr7zQF0OdN5TGTeOa/1RBIDxt1UcGOx77wne2JC8RbYgSxAn87PGoB0EmwD/oDTYbAQiM5sbG2Jpc212RjfVWqNZLoRekPOtIfdhRAZymVDEA3725kcGFs47lXVNl2l3AH3K5UGwpww4IwlnZMaiaOTsfSOj6UdvNQxhP23ZeoQEETXudjmcBAV7uNjILnAoCuIDp9gUm46zGLJt9uAPqcge72IzEEbGB6ZiLjEYkoJBQB0NsyGvbVj12TecTWLIABiaKyWmfQt5D4eQlA98BuN+zkc2/G8MpW4TsAdAfPXcLdgZY3AdBJ4jm4PQPQYZ/kAgC9b7Ypzjh8EwD95R+vCxa+3N+x37AvSfuV1w59b7ViCqC/VbO91kYXDUB34MKTj97/hAWu3g8lbSN8Xf+eOObACON9+hr6mP/6r/+Sr776SsEKwAEH4Z3N7ixCPwf/3GXY2X9YZOp9o7MYATwoMmXMi+qSe6tTDAtw4qCI9VMGRC+67mTf6qx2v+6k6ouP4ZP78v7ai5NC8Mj75bAIKRyTh32+x1EH9Wlf3z4sOgjvC+0OAAUoA2jBO/0794WCAsBwtRFpW0EzbU27sQAiUWTA9i7T721Gu4UFeR7zF6mPJOdDYbuGBVev9YNMV/qoWyAF0M/m9nyKAHoY85JxwwuZfLxKfOp2TfqbhfhzZXtL1tfX1MsbMFVjJVp88ZiXgqGDwwNlTbN4cdfq2qpsbmzqPAVgGRAX8Jy5D6p99C0UENGHkAciJjI/QqmL7yk6Zu4EOF8oFpRtjUe3yrFPxzKkwDczhdegIDqM6vpKQxprKwqo8+8S0uNVU7AqlAoK5gPGw9AmPuM9/vzFcyV5uO2G55byOZNo73W60ml2ZDQYWL4I3/ShMcqn44myrRVEZ4Eh7rLtAOmgwpOpdNsd6XewIETePCub68z1NuSLz7/QYjPmgc3jlnz/3Xfy1V+/UkY8Uu/k3bT98FBXBnpeGee0hxflRkW7LvJi4/FIWvQxbbML4foo5u1021pIUK5UZHl1WVbXV/XfzKmG47HKtvcGAxmOBzJAxXJkbPV8Ia/3ZnVlVTYUOL8pt67tytUrV2X7yrYsVetaWOGzlCmElPFEwXPUCSgw4Jppq3FctJddpI5yimy7m0gmAXSVifep7NmEgnSvr9kCKYD+mg2VrnZhWyAF0C/srU8v/LxaIAXQz6ulP/bj+HAxIeUeA9QvJX4W+QrFfqw+QfIKY0/SOKvEk2IhG8ZbB6a4JV4Mn/AkXSgRz98A3cieu2w5CSImUkyC5kz0nzWxpx5Qw6Em8xj0Ly8ba2U3Bs49CadgdyYn7U5L2u2mRPmMFCOY7ib9bskzO1NPMPEeThZDfN0TSMYeMUl6JkGA6N5GyuisVGVtzSqnq7W6FIolrdx11jmsebTE+GwwGGpykokKx2XfJMNIljk44wC6J/vSRNb8t5cC6B82DqUA+sn253lc5CX6JsoR/jtnz+F2JGtgOQCiExNJJGkifTDUBEm9WpOty1uydemSgudrqw3JZPEFn8hxc1+Ojg/Uoxx/dGOgk1QBOEEGPCcyNUn1bIakhfmiA0BX6svKQLfqH4UBZrX9CqA3j6TdOtJ9TyYD9VhnmajEuxcq0QHAODcA3RjixkDP5WBDJAF0a1f2oXExhtwzMEfIepD4moy1OAoAHR/04QApdwrFOEwk+XxpBqATg2GPEHNnrwTD/KVfEsg/O+OA2az0YNecwkB3cEcBpUJB8gVjqmhrBR7ozjwMAXRli2p/chJAp591z1v246zCX2OgvxwR5gB6+F34nPnnad9ytvE0BdDPrn0vEoDucSUEgP1vH1v7eDxkExN/HAR3Fjmfucw4CXXWB3QApPif//kf9UNH1h12oDOj+d7G7eUZcMG/3Qud/bGvkPUcFpaZzVFFwQ/Y1Xh837p1SwtfAc8BjH3cm5SLDxWffOzu43Zn0XMuHjOJqw7i+9NnKlZW0Kv9TGwH5fEvHHMnwfdk8VsIiIcFc/55qFoVFiwlY62qjrTbLwHonIsD6PQJzvLk/nmRAeA584ZkAUMSOA/nEGEhcPJX6eslr/VNxjFn90tP9/w+WiAF0N9HK768j08JQE/+/hfFCS/88WJP3lEtJPdjcakqtXpNKpXyPKajZpXNarxi+ydPn+h8xq0rYJS7dQcFQsh+02cA6sJCf/jooaoTsi2y8PQ1vOifsB+h+Etl3o+OFDwnhnteBQA/KkbSHfSk22fpKvibLeQlKhVkCXB4Y0O90Rury1Jbbkh1qa4gugLNEQC69aMtVKLaLZUrPzg8lFazpf+G3MGi4/1c1vzRmy0ZoYgyHMlwYPZczN1YZDyRnGQVRC9iv5EvGCOdeQzw+kR07tFro7Y10aVcLEm5UJbbt27Jndu3VY1x0B/q3BAQnWNSdFCtVLXAgD6ZXBXTJ+ZCyLfTbrDPuSbk6QcD5Pd7CpofN48VSFf1mdFAVQKq9ZrUlxuysrqiADrbjafTOeO835PRBODcCo/5Xm1ZluoK9l+5vCX/8cXv5Ms7n8n66rqsr6zHbHvmn1ppLRNk4kc2J1LllNiiCgCd9uP10lwurn1OguX+b39ntZCBvnhmdDZxId3r6S2QAujp05G2wKtbIAXQ0yckbYEzboEUQD/jBv5N7f4keG6CuCcZ13o5MRPbvwsTOyT6NeE2Getkx2UGqSz2JJqzyd3XMMkysaSLn4vhET5g0sNPp4KsFIsnm9i3VzQzqSJ5hxwYST0mSXzHPhhgk3Db2royY7B4MkmTQJOp+jYh457LTCWXNfBnzpK3kXcymRWC6+H3Dqhrgi2HJP0cPAcMJ6EI+A2gv7l5SarIJyLfLrHkPLCRsthz6tXLJIsJJ8kzB9CdOeJt4aBLCqC//ONLAfQPG5BSAP1k+4cAurPgQslDT/QvSsKHgGZY0ONHIFlEMoN46B6AfEbcJRaVikVZWV6RxlJDKpWSlIqRDPqAy21ptg50yeczksfTj2QRSRMtGCLXAZAdSQZWOEC68B0AekWqtYYUSwDocZZC35QGoQxz5NsB0fFAH456MYCOzgcS7ubZp+aDWZI0JJ/yCqazf5jiubwD6EWJIvNZ95f2E1MYGsZZj7FskSn7xbu3K/0ufugdGfS65tE3mUo2hzRkRQpIw5cqJk8YAuihfHtSun1+8Lk3egygd2P5dvof7pdLuJ8lgE7hBMdKAugcUz3QTyl+mz+ZrwbQw2cxyS76sNHl0zt6CqCf3T29aAC6j51DsJO/HRhPelonx5EhqOyMcGdK85wSdxhvA54z9mb5AV/Ze/d07M/2Lh1uvremAOLnFd5pB5aJYSTUAUcYt1Psev36dQXQNzc39XOS+qznsShUYGKfft5+LD937zMdRGddjY+qFDW3juLfznD0sX34vYPcIcAcFtaGKh2+zqwwCsldLbCdq235tScLlsI5B9+5VQv9e8hAJ87TPoAgXqBA/0M7MM+gzbgPtKu3jV+fFm/NioXNsiq8vvC8/X4tKqxaNEc6u19yuufzaIEUQD+bVv5UAHSPGx6/kq3lORwKepiX0F9ABHAAHcAcO7rllWXz3CZngsd2DJ4Tc5Frf/rkqbLPyet4QZaD5w56kzMhP6VEhcFQ4yPb8m6M9672P+wDYJ18EQWvvW5P34eDgTKgKdiq1CoqO47MOAD4wdGB7B3uy5A8UWYq1aWaLK+tyvL6qjTWV2RtY102Ll9Sr+8MBIwcVlSaRZL+YCD9YV+VBFkA5InRAwXJh+qVzhwIb/Tm8ZF9Nh4pW7zf7dv5dTi/ocgIEB2SB7LvRakUSlKKSlKANZ7JyXgwUgn4Ya8vw56x6vlsZ3tHrl3dUVl3Yjft+fODB/pv5oOXNi6pBz0TPaTmaS+VYoeJXqDQ2Bj1sMVhmcM2pw8CRKef7w+HkslllLm/1FiSxsqylCtlgX1OGwzICw4H0kOWf4rtl7WNFgbn81Jv1GV9bU12b5jk/N3dO3Lr+q7USlWplCpaOKAsc0tEqkw7LHSbNeIVH/enWohs4wu1EgsVwxYA6J5xDEH1FEA/m5j3rntNAfR3bcF0+0+9BVIA/VO/w+n1ffAWSAH0D34LPrITcJ9vmHsLwHNnX8Te6A7iWgLoZGpeJwPjkXS7xpRAPtd90R1Md2a4T7o8+WWTMWMksoRMD5I9eBrxGeBHcuLG97C0Sd4hz4Usl8tJkmgjAYf8Iwk5knCeWHMpy3yeyQIVrmNjLk5hRbqc/UkPxyRjw+Xp7XPklCcKyru8uicrkbVncQB9Y2NTLl26PAPQAYFoK1rUQCJjfXrCk8nGSYa7tUcyyebJrxOTh4/siTvP00kB9PNs7ZePlQLoJ9vEAfTQd9XZbp5sD4uHNBkQJ9w92X1awirct3u7zo4zpTAnq0oexESt5Cdxc/RCjg9fSKt9KO3OoZTKMP9KGg9R0HCwIZeFkQCLIy+KeU+VD6EAek0B9LJ5iwPWxm8KoE9GKt/ePj6Sfr+tUvHkY6KIhIxJuBvwTuIJD/VIJGvsdsB0gG48z1W+PSpqsRGMeF4kzLytXMIdVothE7EXer+nwHm/15Z+t6OygcRoBeWLVWXOIw/v8u3KQP817/P4lqrfXizhDjuDRFw3kHFnNe6tszdnIPopDPQTwEwMepNcW8RAn7F62i1NTLIt+wdccgb6+wLQveDNn8VkMdmHjTCf1tFTAP3s7udFBNA1TsagqP/tIGoINIfjxnCMm+yLFoEkxB/G3v/4xz/kj3/8o/zlL38xkGAwmLH6QuY5ccmZhR4jXdIdEBjQF+D85s2bM9Y5QAsAsPrjxux2v66k564X6vq5Olic7Ed9LhOOsX286BLt3hZh0QH75xXOYZLj7XCs7oC8Hz8E0MP2PA1A989DxREH0AGjaBOY+YA/XqhAe3OeAE2wNb3oIDmGSBYbhAC6X98iNr4/L94O6Xzj7OLWh9pzCqCfTct/KgC6zy1Oi2ceMx08p59gobiHwlaY4bdv35bV1RUFkUmhqOIVYDhgbacj333/nRZmOQBOoRALcY14p2PqfKSxDga0x1q2JUaSC6LAC7VCt77g78ODQ1N+Go2k06KIuK9KJ1uXLysbHmu9w+aRHBweyZPnT+XJsyfS6ralN+xLsVKSeqOhTHQA9EtXtuTajevSWF0RyWdkmsWOSmQMSDwdy4icVqwyhaz7cEJhL/mgvvTi5fDwQIsEYHjDrtbxfaensuwwy/E3H/UG7FQLDYr5olSLFalSAIy9Yb6g4HoWL/ROVz3Vm4fH0jxqysYanuKbug6S8c2jY9nf29NC6p3tqwpc37p1W4sIvvvue3n2/JlOgbCS4n7AkCc/xdxJvc6Pj2ZS9BQLMPcplPGBLxqA3liWTD6LKaSC5/1BX4Fz5oeA7BRo0z6MAXJRXi1GyM397osv5fM7n8n1K1fl6qUrkov/c1B7ZqDlBV+oiU3GCqCrF3pspfWS1ZZ2UnOKziLvcwfTUwD9bGLeu+41BdDftQXT7T/1FkgB9E/9DqfX98FbIAXQP/gt+MhOIOmF/vLpaVJFqz/tO02WqGzSyZfK6cLoHo204lSraNUfvSfd2COdz/je9iOSy5tUojO+/SAhOByyO0JANGTFMEljYoSEO1XGJJbcM5wEEgvJOSqWPUnkgzL3X58Cno9Hs0ICK2BNXmXy3/PROWq+Pap/B0M9HhNEP0aziV9UU8EUklkA6EzY6ksNBTwoEIAdyfFgeioDHfZnQj6So4UswGTiKgkYf2QP27mfTgqgn3uTnzhgCqCfbH+PPWGyPATEPdYQBP2JAAAgAElEQVT5cxsmqJOfJe9sMq7NpGVjQJgYQ/LFAGgD0FvHe9I82pdmm5h5IIViXkolZMbxwTOg2jBivMgLMp1khfANAz2KSuqHXi7XFNzGW1wLiswSXIF0WOa9Tlt6nZZ0u01dTMLdGOiA6FhXqMmgqm4YiA5wnssjHYi0elEikj/5QqzMAd88JiTErAT2ltHrnIj+nTUp9+GgJ0NYH52WLkNYGZNpAKCXFUBHVn0hA90b2dkMDkbF3ujWRVif0O8Zm8V9aGl/YrUD28WYOamyg3mudS4RnAQu/LCa5IO1AXNRCxTsRV8BwwQ2CIlBV1th36EfsCbA4uKzRZGAFsvM3AVffla1mQOfkhQ8P9t4mgLoZ9e+nwqA/qYtFP5+k32Es9AdDEmC7fPw93KxpoMVANow+mD2/e///q/89a9/VWY6krt+bAduHcxmDsDcAGY0QAiFrYyHfUGSnM9IrjOWZtzuoLaPqR38TbKkk0B0Uoo87IM9vs36ygAYD7cLWdquHONj8eR4PDl38f49yVgPY3wISIf314qGJzpnYh7lfQtAlDMrmT9cu3ZNQSVnyvPOPt3D1j3sk7Hc70t4LovueTjPCPfh45M3fSbT9T/+FkgB9LO5R58KgJ6Mo8nCXvoFFmIVORniF3GJ9VC4QgmQYini11iJCxMtOFXwvN1REsS9+/fUps/t6iBCsDgTPYy9bEd+qQNzvGX+3Ebk6Onf5IbokwDUXzx/YWxmLLWGQ2Uy37lzW27fuq3AMfv96ecHcv/BT/J8b08l2GGS44kOOJxlnF0pSblelfVLmwqgr29uSKlWkXypIJMM4PlEAfcB6obMu2DZF4sq805+rD8YziTe9/f35MX+nnR7sXJjH/l2Y5QjSw6rHEb6AGa5SrpPpZSLpJQvKku7ApBOoXE2kiE5tt5AOs22LuViWRfk36NsTuXd2efG+rpc37muEu+f3f1cwfyv//a1/PTggTRbTb13xRJzsEjnILDpHz16KE+ePlbWOQULyxQyrK1KsVTQ61KySwy4UzxAG8A211wdcxHyffmsFmezLgqMV65ekWs71+SLO5/L7es3Zbm2JI0qnudZZZ87qK19jc9HYnst7Tf5LyaTnAaex9PFwFzsJKC+CEBPPdDPJv69zV5TAP1tWi3d5iK1QAqgX6S7nV7rB2mBFED/IM3+ER809EJ/+9NcBNx60seZEyR/nJli6wN0MFlBJjj2sqWSNGBWe4LH2OkACQbgeyIulCJUOSkqd2O5LmdhOtDu7y8n2DKSzWVib6UhalUx69MG5ieTinNJd2st+zcFtsi1N5s2YaOilmSgv/b29pUlryBWFMn6+ob6ETdIDtbrks9HlmxUsMOWX1XeffvbdWG2TAH0D3urUwD9w7b/7OgvhXmk8MYKmrea+9JsHkqzdTiTcAdEJymiCSqSGLGk+mQkMhhOJJctSLlUk1KxIlGhpMwGtwwnnmv4ysHEmMooBrE77SNpt48Eknc+r/zx2MM8I9MJgR3pQxItBpxH+J6T+AFEzxl4Piv3iuu5tD8gCntCJVYQUSZ6LiOjQV9Gg6502y3ptJrGQJ/AQC/O2OcKoKvP3wIPdEMIrBldfhgGBH0RbeO+5Jq8Q3JxDqA7UxEAHaAI9n+pbF7r1pG9+7NBn0pyEEDdmZgONPm7AkwB+O5Hndu1KHfl3U8m3cM7t0AKoL9zE566g4sKoJ/WIA6eJ9nVIZiclCB36XEvTnVPdECS58+fy1dffaXL3//+d/nuu+8UyOA7j0XOZnbwG49uABH8zT/77DNlUsM+V1/bsvnahq9wbuAKUuFnSbB8FutisCQE9JMAkIX6lxWnwqIhB5LD96Qc+yIAPbnf8Jq8vUMwKPx+rmJlcxstSI7fmfPQTs7KPLtfT7rni9YCKYB+Nnf8UwHQvXVCWwjiu7+cPOGWUqqklMup5/nKyrIqihDfiY1Y6KnSUcxMBuwmXwKDnL+dBOEMdI+VGsMnFMsa6M1Y+MXeC31nbMznjL3pKwDPHz58qIz2J4+f6BieMT3s5XKpJP/nD3+Q3//uP6TTM7n1b779Rv729ddyeHQkTXzLyVFlpzIYj2UwGso0l1HlqpX1Ndm5fk02r1yWxtqylGtV/Q4Aud3vqHQ5cubFclmWlhtSayzpeH04HqoMOozu53vP5dmLZ+qPTmwfjYYKdCMKych8NBiZT3qro6zyQbcnuUlGCtm81Cs1qZVrykgvFUoyHY5lMhzLAMC905PxiH+bhzp+6aVCUf3RyT/duH5dPrtzV7784nfS7fXkT3/6k/zwz39qW+FvjhR7oVhQBj3n9e8f/yU/PfhJJdKzUV6u37gu13ZvSKEY6bym17ciL65tNB3rHAnQnO9sDGAAOvukKG5tfU12b96Um7s35e7123Lt8lVl0tuMRKHxlwD0E7/KxaKZ81V86hZ/Esq1h9ShEEB3QysXUktnRmcTB99krymA/iatla57EVsgBdAv4l1Pr/lcWyAF0M+1uX8DB3t3AN0HN0kmpTMnHNQOEz+eFIIFacCxMQZ9H55w8oSXJZlMOpHXIjlE1mW/DqC7D6PJ+mZVigogYc5215SZgj0K4o/HMhkDoBuon6xutoTbXOHXaJDGEud/yMuPRgzRRYxBc2mWkHv27Lk8e/pMJ3IAOPhtIeG+CsNGpchgcMbnE8vBvw+A5TfwAJ7pKaYA+pk276/uPAXQf7WJzmeFhQD6RAH0dutQmk3zQM/lsZDISrEIk7kQs6RJZqCIkZPJJCPDIUmngpTLdSmVqjOA24nKGsc9CwGAjvcdPoCdY2WgT6dDUkIKoKvU+pQYCkifVxl3wG1AeQXOC2Vlnqv/ulpamDi7v34VQB8CoPek2wJAP54B6PkYQC+UkAUGrH8LAB22hbPIYwAdFjoJJBZXWnFfX4AOWOjvE0BHHpH+ztnu9FnONkQK81RACU0ZVyaI7+35PIjpUV7VAimAfnbPRwqgn2xbnjUHP5y57Ez0kGUdjslNLcrG2bwAQPiM7Yh5sNCxUQJAR9IdwAIGob8ATQA0AERgngOgwzRHoh1whHGze3aTcPcC1kWsby8ACMHsJMCtQ/PAdz1ZPLvoaUsC5knVjeTxXsVA1xF9AMqHTG4/dpIVnjwnn1+pslfM6vR3PuMe0GYAEukrbYH31QIpgP6+WvLkfj5FAD0cf3rM8xyPs8G96Arv83q9ZlZSQX3qaDzUPgTw24Fz73s21jeUrY6KIDLhHsc1tkpmRpzQYzXNm5sXfQj9DTGacTJMePokFFL2XryQ46NjKVHgWiqplPm1nR1VU3n0+LF8/e038vXXX6v3OeN8GOT5QqSS7L3BQDL5nBRgoVcrUkH2vbEkSysNqa0sqU96sVqSCSpcOhfKKnO9VK3oAnEEZLzT60i701GZ+EfPHkurhUpXx7zQURFB/QsSx2giw/5QpdwB0QHH8UTPTjNSiorKRC/kClJEuSsGytlmGoPn9vdEpsOJAtMA1Gura7J95YqC15/f/UytF//y16/k3v37ctxsSr/fU4VIrp02IB7sH+zLUfNIgfVypSLrm5uysbmhhdIUGCizHitClWrHhssIKOS8kK/H674Ka399XVVTdNm5JtuXr8jq8oo0anWJJKdAf1y6PZ/rJX+Ovwae68NlG/mqpwHovk4o4e4M9PdQ53w2geQC7TUF0C/QzU4v9a1aIAXQ36rZ0o3SFnj9FkgB9Ndvq4ux5rsD6J6E88lOEnj2xI8D6c6eAFA3FslwxkRX9mJcTRwmmwz0NpZ6CIr6Os4uZ6DFft17nWM7I3JetWz7MuDGwHMD0EfKQjcAPbsQQLeiZTsHy8shPzwfYkcR3rolBc9hmft+mBA+fvRE2jAhOx31idrYuCQbm5uyvrGhwErMpZw/dunI/Z1/gimA/s5N+E47SAH0d2q+97fxgjBPDAQ8nwPo+wqg52EIFADQATCsDp/3bAyg4zSRyxWl4gB6oaIM8Rk9PPBAl8xEJiOSQQPp9VrS7bVkNIIV0VMJd5NcN4a7S7cb+xyg2eTb8Svne1B5bDJMPd2VQH6FgT7sy3jQkw5xt5kA0Et4oJ8i4a4ZlZlnSZyFsX87c0WTYgkAHRa6A+ghAx3gqOQAOhr274mB7t6PxLkkW9SlDV/OO9l1zJmPyLybXH/6+rAtkALoZ9f+KYB+sm1DKfQkgJ4EdUMQmO0AKFgHRiEghYPdsM339/cVQPfl22+/VcCdsT5AL8lz/M3v3r2rADpWR4DpLMj6UmhEEZCrT7GtshMT8uqLnpQkQP1r4PmrwHE/3iLWeXgup7HWF22/CEB/3Sc+bI/wfnEPaDPuQfpKW+B9tUAKoL+vljy5n08VQF9EfiBmufWEF0FR8AOIjow3fQIvmMnD4UCev3g+k1mnH0HJT5fLJxX9GPfOVJeyOZV7h3mOZDvPrcdExt0sHh+JmyilAKD/8/sftLirWi5LrVKRtZVVWW40tPCL5W/ffK0AOrkZmOOqIlWtKhjc7feVgV2uVURyWekO+8q0ri0vyfL6imxeuSQrm+tSrpUlKhWlPxrKYDKSXDGSXCGSQqmg8uiD0UD6o4E8evpIfn70izRbFBl3VIoeCXcd1zMHo/sbo+YFiN5XAB1WOmxzAHNdJjDMc1KOSsoyz2dyEjFvisHzYW9g2/WHuizVlkzG/do1la4HQP/qb1/Lw4ePzCIKQslkbPYhWDLCus8wz8go6aOxsqxtggx7lyLlPsz5kRYYoLSFl7wrCjAnorgB5vnGxrrs3tyV//zP/5QvPv9Cti9dkbXl1bigeioF7MFi8XYTcF/weh3wXDtg2zac/iY90MPvfRPA89k09mzCQLrXN2iBFEB/g8ZKV72QLZAC6BfytqcXfZ4tkALo59nav5Vjve5odPH1OJPlNKaFM1bc99AnVMYU78XVwsh3mSOrM9FPJrdMZOlEQiz2v0WKFrZdVIh0pIyMVF8nILHfesBuN0aLA/F2PTbxy4jAhh8jOxUz3KluBiBR0MaODcucxQF0A39Mdt7kyeq6rKyuycrK6ox98vTJM3n65KnKkuF3Va2a/9fly1uytX1FKpVqLNseTBhSAP2df0ApgP7OTfhOO0gB9Hdqvve3cTKDQN3PdCLIqrMcw0BvOoAOCz2vPuiW8AeKNQb6dJqVyRiQfQ6gFwplBblnALqX8Ws8R+6cRMxIBv22DAYd6XVbCqarokhmosB8NgvzHB/ymH0O8xzwHOn2HMCA8QHGFDDFrBVjn8RYtEqDcE2wNsYq305Mh/mOjHu33ZQ2Eu6xAgj7Lin7vCKFmIGuHn2BBOUMQLdO4oSEu34X2434TQI8dwDdZBjnLM0ZgB5Lxc9O/B3vsCcW6AOT/a+1zssv1p0VoqlrSC4F0N/xPryvzVMA/X215Mv7SQH0k23isSME0hd5oYdbhYxwL8DhM9iEgN6uAAUTnQUZd5ZQsh2WubPPAM8d5HBJX/bDy7cJmeYO0oRSwawbjvPCOUL4XVgUMB/329jdX4vA8tMAdLbxwt0kMB7OXZLbJ5/M5Hklz8X/PS/cnWrbOKAeqo6c3a8n3fNFa4EUQD+bO/6pAeihAmEYVz32evGUA+jEbjzQiV+mEogaFUB7V549e6aS7QDifIcqCeokjaWGss/1WJAf4lcPRnbseU7xlnusYy0CuKvj7lJJVTo4LnETIJdj/Pivf5s6CsVZ7BfQeDSSRw8fycNHj+SXWD2F+B0VCnr8ldVV8wSH9T7sS6uLRHtfhlgMQiqPsuqDvrF1SdYvb8rq5prUVxoyyU71+0whL9koZ2z2KCfdYU/B572jfdk72JNWp6nXw3X1e30Zo2iIz7emvyB5TGSs3ugjGfaGMu6b1DuS7ZP+WBnm+KFXCiUp5CL1RM9NM7qM+mwDiN6TXrurzPV6rS6XNjdlZ+eqqic+ePCzHBwe6XyHQoF+v6ve6D2ssCZjKcO4r1Sk3liS+lJdbbVQdtRCgOFAWee0FcURWHhpgW9cJEE7ojxzdWdbbu7uyhdffCE3rt+Qlfqy1MpVs3SU6YyBPhdwT/wO3yRdeQqA7pLt+ozGu7fso70Az92MIE3DnU0cfJO9pgD6m7RWuu5FbIEUQL+Idz295nNtgRRAP9fmvhAHM3/yl5nhlkTSKdUJNgkTI5jYVAtTmcogfawgi0u0GxjgkzHfj2EYMQuQY07ZxrzRSbqViiVlsjPxVwB9yEKFsw2XfZ+LAHQ93HQimdhn3VjrsRd5AKCPxwDodkwdaGfyNonIwtpESnFNl9pSQ+r1pRmr/PmzZ/LsybOZpGWpVNb18HvE9xEfdPx0TyTi0pH7O/9+UgD9nZvwnXaQAujv1Hzvb+Ok4ZsKZ0yk2zmWTvtYJdwB0cGPc3j7RUjwxfFIMwsxyDrNyXSSlShfkkollnAvlCSXX8R+M2sOBdGnYxkPuzIa9qTVPFTpeIv3sBjzKtEOqK3S7UUSXgagZ7MFEWVHwz4nqaPwr6qEhP2CJZjoH8Yi6r1nyiIA6Cof7wx0APQp/UVB5eeLJQPQ81FBFgLoRndfDKB7gZVlCk1et2+S6vRrIQMdBowy0GOgacZAD8Cbt73ZMwBGbdV/vdNQICaUcPd7+7YnkG733logBdDfW1O+tKMUQD/ZJA6Ah+8hMBuqPYWgtIPYzkTnHZCC2OYsaAAKmH4//PCD/POf/5ypXVy+fFnHvLyzEBcBNtx2gjP0glz3OA8BdAesQ9/xEIAOQWYLyz5feDnrvmhf3kKvAsDDMfppALrPXcL3057ssBAhuf6rGOtJlYCz++Wke76ILZAC6Gdz1z81AD2MucqYjtX7wtZ7uXjJbEAgUzBuHo4sJwSAjsw665NPuX79uvYXUR7/7Lwxo0cjyeucIadA+NNnT3XMzX5Yhz4FOwvUTCpl81lXKXLJKPjuIPpP9+4rgN5uNqWlsvGP5enTJ9JuddT/mzE8OarBYCjD0VBt9+izyNUUSmXZPzyQ+w/uy1HzWD3PB5OxdAY9yUQ5Bc9hoV+9saPe6FmA80JeJJ9RxrrkeM+oR3q717b3flvB8063LR38zrGBAiAfM6dhPpNTyXbY6JMRHueA4QMZ9PrS7/Sl3+rKoDOQWqki1WJZZd1LUUkKmbxE2ZxMBmPzUm+2pX3c1KkZIDtFbCjBsP/j45YMhiMlo9BWFCXgy45kPfOmtfVVWVldkWqtKpVqVfoDA865LxRCwDpfajT0372+3RP6ccYHHIdiiFu3bsrNm7ty88augvfIzueziLYzyzN5eRYKBl5nPvPKX+kpALpvs6CufOa57t7nvz6jOps4ke513gIpgJ4+DWkLvLoFUgA9fULSFjjjFkgB9DNu4Au4+1cl2k6yyC055iwVKo5t6Ul/wESqP2OHh0mlE0BJDDgYADBnYVhVM1K/mZlPIAA6x3L593l9qTHQZ/9W4AGsh0rfiWEbAOixdPG8AMDBc5NvB8QBiMnnkbAEkCkp63x5eUXKlaqUypUZgL73Yk/2nr9QVs69e/f0XBuNFdm5elV2d2+qRJj7Tc2SZunI/Z1/TSmA/s5N+E47SAH0d2q+97sxADO5GOIcihuZibHBu8dy3DQf9AwSfbmpyrjn8sbOm5LIUJCVmvy8yDQnhQBAzxdgii8A0BXV5qX6gzIZD3Q5Pt6T5tG+stKJzSRu2B7wvFAsS0FZ4cZqz2Td+9wA9AkqIHHsdVxb308F0M1/3RnooxMM9KomworIxWuSDc8+T5vEEu4LAHSCPzLuuq4D4P8/e2/a3LiSZIk6Ce6L9lRKKeWed6nu6tfWf+iZzYeZv/fM5sPM92dVH2qsrWtszF7d6qq6S27aF4riTgB8djzgZDAS3CQipZSceXElkUAg4AEGwv34OR4B6KiBLgC6y0Af1UAXCfflTfB4Hs7zwjON9+X/zDGiLjDP8bpPshZQAD05+yqAPrLtmJLTUF3JJIYKs1l+l79xtAAkIrEOkI0BjUyGNwDoWItLGYvj42OW5JUXGGiQcbdldQVwEVBczicMdBdgtssrCSNe+uYC6O7dFAd+2yWnZP84AJ3nSifhaRqAHrd/3N0t1zdt/ziWfHLfFG1ZLUCciH55eclJ3//+7//Ostb/9//z/6ppbmmBhwig2/OvS35wzWXm6ICBbDw7Wq0mXV5ecO1yrJ3xvgDgAK1R85xfA2KihSRUYd4E4I6a5ZiHwTiXRC5OWC0UmFQhcSEc1+11mYEOYPi6XqfG9TXLpbdbLfrt11/ot99+oWYEXuN9Bs+jbRtM7RfPufxeoVSi49MT+stff6Lz2gWyjlmi/brVoP4goNJqhVY312j3xR493duh8mqViisVpjUP0inqhz71wz61em3eApS6gj/W7zLw3Gwa8B41z9EPAOasdsj/Txs5dzDKuz0Dnrc61Gm0+fd8OsPM82wqQ/iXz2SpAJA6lSZvkGYZdzDQuc2QqFgoso0Rx+qDyQ7/0PN4LQA5ebDPzXtpWl1bocpKlZ/x8JeQWNDD8z+LJDiPpduRKIyYXqNR5/UC1gVQW4RUPBjnr1++pGe7u7S+vkaVcjm6phRl0wbol9rnKS6NeAsfyTnUZp3b96SdWz4UT/uyoOItv/V6+G0soAD6baynxz4GCyiA/hhGWa/xTi2gAPqdmv9Bn1yCcsIgkYCQHfCS4BiyUgFwI0MVMu7MSG81ItlGZLMadvkooCW1yiPJRV4cj4J9OIewXwzz3GS+mvqJ420N0ZbIIWHPDDLvcBJYRkoCZcZdsZ1DMNClBq8B7QsMwIBRjqDgCkuNrTKjEaC6AVjSVLu4pMuLS/rll1+YkQPW5Up1hfb3n9Pbt29pbX2NpcEgIczg/S19hwd9oy1wcQqgL2CsBHZVAD0Bo96wScxbIeav0NSxwxzT7Tao20FAyTDQUykAw2CFoySFYV5Dth11+FJQ22A2eIZy2SLXQIcEugHQY2po8xwt4QnM5ZBq9Kl+eUpXl2cUBH2emw2AnjHgOdclLzGwDfl2U/vcSMcDyA8M9juS2osw7IkAui8AeoNajWsaB9ArEYCeN3PvNADdPMyM5fFcEmCdS3yYwuxgn0t5EmaPRBLuYGYKYISgXgalRgT9v+FYjgeAJrMs7f3GQJixwJThfujr7i2gAHpyY6AAurGtywZ0wXRX2t3+G8djrY05DS+AbFIPHX8DrBAJdpHoxT4CSOM4bFjf4zjbR3DBaZfZOPIFzDxsA9+yr/gMLjv7S0UrlPhIMxBgs9nj5ss4eXbZz/Ztbnrn2gC6tBHHLp8E6t/0vHqcWmCaBRRAT+b+eGgAujtnSYwnjoluls9I1EJcxsR36vUr+vDxA9VqlxzDAXgOpvfW5taQzc7xIh/+gon5YJ2NDeA5EjyQmAWmOo5FG5LIhZ85xGHIlPYDcA7QvV6vm/2w5odceb9PP/30F/rPv/4UgdctCgPIuodcdxz1yPee7dGbt2+YJFEsV+jTwWf6j//9H3Ryfsq+QzfoU61xRc1umwaZNOVLBXq6v0Pbezu0tbtN69ubyD2mQZqo2QHzvEUdv0Ntv0vZQpbypTz5A58Z3c1WkxrXkUpjo8UgPoepKM21zcFED/rom8/guQDonWaH0sGAUhD38gdwuaiYy1MpW2BZd8i7Q+7d7/Spj1rovT6XPyxAPQZ1070sl3QKacDJCmJz+CzZfI6KpSLli3mOrfV9n2XewUyvVMpUrpa5LcSvGo1rM56ZDCsBvHn9hv71X/6Fvnv3Hb3Y26f11TWiNGJpUATwCVnRqN2ez+SiqFyKbgSgz8DbJ6UZi5dqh91uAd0nM3E84lYVQH/Eg6+XPpcFFECfy0y6k1rg5hZQAP3mttMjZ1vAZa+4ATJhjAjIjsUzwG4B0H0fwLrZJDCHfQVvGAWsmDLOHWJGJdcxBwgAaTADnA8lIMVZi+QcgR2Aacm1yxk4sAF0A84IQz2qsjs8DwB0vAD6ACCHRFipVKFyGVuZikXU3CpGsu4Af9LskFxf1al+Vafffv2Nfv75Z36vUq7Qs2dGwh0ZwCwhnPHIY/n4iBY/2+S6xxQLKIB+t7eHAuh3a3/77Jj+UFMPJQQBjkPmvNdtcW1ygOfYTOQl4M/TmL4oDcH0YZ1y1CpPE5KDClQsViifKxn584kAOofMzJZCTfCArq/O6bp2Tj7A7cA3Sh9gTeQLlC+AFW5qk3uZfASgG4AXADq3ZFEJhAQuADoo9obVzlMvhUMAvckAOp4JeJ5kOOkJEu5FyiFwlM2aEho2A91K4BoDvDkTIeQa6MPa6IOBKR3S6QylH20Jd/NsMDLuONeyaqDbUuwuMObeeWMAjALo9+eLafVEAfTkhkUBdGPbSfOEnQBrg+aSzGoDIwCeMZ9gPrU/Fyl2Zqh5SHwy62WbzY6/hV0u/oHMTfYcZffTBcjNGjzNm5sA4N5BArSLj2CfS65D+mEfGyefHsdAd1W2Fr2D5dpmHeey0ONA9llt6OdqgXktoAD6vJZabL+HAqDHzT/2PB03p8uzgEHTqKweYj8Hhwd0fV1n1jjWygDPIfktL8RzIAsucSEoI1xcXAyB9M3NTZYHxxrbnu8h9Q6gHM+bq/oVKyqgtAhY6CsrVQbccQyA3oODz3Tw+TMdHh7R0SGk3OEzNJnFXiqWaXvrCe3s7nLcqN3p0MdPn+gv//lXuqhdsO8AFnkHtcADbH0aZFK0urXOwDmY6Nt7T4cAer15TfXWtamNDkX3gkeZvEcD/I168FIKCkz06yZ1UA+97xvfLeUxuDzwQwr6QVTXvMdy72Clh13f1Elv93kDAx0y6ZB2x5YKU6Zmeh9ltXwGvZHUhpiWKQcfko9EBS6v5bGcOxj3+SJKdSGelaIe4nS+b2ztpalUKjK4DjIMVAQ4ZkcDTmzYefrU1Dz/4Ud6uf+cnmxsUaVUYol4Lv/IEvUDyqQ9lnL3UlHCdiTjPve3a07EexqILk3M2dTcXfRU7pIAACAASURBVNMdb2cBBdBvZz89+uFbQAH0hz/GeoV3bAEF0O94AB7B6V3Gih0kE7aHmMHUTw+47hPkogwjHTXMTYYxO04sww7Ae1RfC4t4YMzjCk+S0SryYAZIh7OGbNpIt5aBFQPIQ5YYf0Q10jnD10j3GkeQez6sw2SIhngzzXJV+XyBqpWVIeu8UqkSACYOHHJNeJAnM5T2MuyIwSH7+PET/fbre3bCwEp8+vQps9BRUwpOmOcZ6WQwRG+jXvUIbrO5LlEB9LnMlNhOCqAnZtqFG8Z3IfAHzEL3Mkg4AgCCOnXtIYA+GPSZJQ5s2DDQwbBOkYd5LQ2FjCylU3nKZSGPWDb1wzMRgC6RiS+iDwDPDQMdAHrz+pJa15dRfTywEI1KByTcUZM8XywxkI52UymAzQDQjTYIz9SG8G3KaMhcjub5/IYdDhY9NgbQ/R61uQZ6g5OrhgA6EgAg8ZjPcw13BIIwLw9fNtPcZozLyZ3a6PzciuqfQ37RZqB/CaAvZ35nUIsDUfEsdJt5aT+Hx2sLKgN94S9TQgcogJ6QYYlIAXRj21nAqy3jLuC4LZs7WruP5hwBTgSktuXcuXZttI4X5iDaEPDaBVriAGk7MVf6Z7PH3T7Z857NEnfl36exuuMAdJlD5Xy3Bc9verfb8707x9+0TT1OLWBbQAH0ZO6HhwKgC4PcnQMl/mPPkbZaiCFPGAAdczjus4uLM2p32gzkAtDm9XKhOBwAWedKaRCwzlG/HDEUgLSQCEcdbyig2M8vUSbEOQCcn52d8Ybn0NbWJgF4h/ofWNJgqHfaLfrpp7/SX//yVzo5PqGz41PafrJN+3v7tFpdZdLD+fkFvX//gT58/EgfP38mgOEIRqWyafLyWQbFr9tN6oY9ypULVF6v0os3r2j35R4D6PgcTPXa9RVli3nKlfNEmQENvIDrp3tZj5ndYJ23W21moqMmercDXyZghjZ8MgqIQrDQu30GzAGM471+u0u9Vpfa123ekPKcpTRVCmWqFsvMYOeQF+dKG4l12B1+YavVpm4XNel9SnkpTjBAXfPKygoVyyXqB/1hHXo/DCiXz7H/lAObP5fhBIWz0zOqVEq0tblJz58/p9evX9PrFy9Zwv3JxiZVkbiMJGIpOxX5U4gF4i2A6ADToyzj5X4J56t0Zc6pKPpybX+L1hRAv4Xx9NBHYQEF0B/FMOtF3qUFFEC/S+s/zHPbDAphmMexKuJkFLkS6yDk+ueoTwUAHb8ji1UAdbwHkB37jYJtUZ1ya5Ertc7NYsvU14KjBtAk4Hq7Ue1ygO+8ATDBQv1LAJ2dQ15sG0DFXJew3QGgZ9nBW11bp7XVdaqurDILXRjrIQB0ZOFGAHq3A3ClS8dHx3RwcMjtItsa9SC3n26z0wgnjPvlKYC+rG+KAujLsuTN2lEA/WZ2S+IofBf8PjL+TY3ztJci3+9Sv9+h+jVqEF5SGPYpHPSZfQ4lDGQagYUO8BxznuflyUvnmYGeyxUpl4XsX45LT4yV4R4LPgiAbtjtneYVtZu1SP63S5grERACK1zAc7DDvSwY6JBYHAHosAumZcG2xxjorAjpAuh9Cn3UQG9S6/raPBMGIcsVFliCHtcBAD3DCUxDmXZuypJqnwagc6cGJvkrAtBjJdzB4oCEexZy98sD0Pm5FtU1t++bYY1zq27v8PmpDPQkvmK3blMB9FubcGIDCqAb07hrItdgNotQlKLiZN3lOJcZLSC6gCb4KYxzUZeaVjt8EiBsAyPo4ySJYBeQt2usx7HQJ90wkwB0e//7AKCLfzJPf5P7dmnLD80CCqAnM6IPBUDHnB43D8vzw02qkvlJSBNiXcRoWu0WKxECzMUG2XWsk+WYTrvDADvXLre29fV1Qm1ylMMDCQGMc1FlYiZ132c/o9FsMLiLY7FOxzMBsReA5ziuWC4a5cFwQL/+8iv98suvdPj5gI4ODmltZZ2ePtnmJOJBENLnzwf097//gz4fHNL5xTm1uh0OE3m5DOXLBQo9oqtmndr9DnmlHNc/f/PDW3r+9iWlcx5RLk2X9RpvmUKWsqUc9fFv0OU2coWcUVahFNc/bzVbDKR32l0G1RlnDkwiNAB0gOdgk3sDSLunWZ4dW6ve5I38kDfUQYdMOldSD1PkETbItxc4EQHXjvrv3V6PAXzYv7pSpTJY+uUSg+Woh97zTemVQSpFOUi7Z7MMqmMcRYXr6fY2vXxhwPN3b97Qs51d2lrfZOZ5zgNADpa5IadwWjQSgVFqkZno+DzykZaNYiuAnsyklnCrCqAnbGBt/pu3gALo3/wQ6gXcdwsogH7fR+jb658Ex9zglFyJK8U4zvowe5k65UFUW6nHMrgA0IWxwiB4ICA42OgR1sE/AW4zrBKB5ADKg1GmbCTpLgC7MFdGEpDsDnBWLuqgjxxAwz/n/w8BdJzP1FuHXPvG+hatra9TpbJCxVLZACPwBwRATxtgBlJb2C4va5zBjP5DAr5ardDq+hpnTvOLSZ9aA31Z3wIF0JdlyZu1owD6zeyWxFEugA4WOmTUAaJf1QGgX0QAOgJMSOYxcx2SjACeZzOob1ugjAfWeYGymbxhn0PWnRkDE15gnzMDHQB6SL12nbrta+p0wHbosKw8sGqA2vkiZNXLVChWyAMDHYGUiAXPLHSnDLkNoGP+NiyGiIGeQs33HrPQmYHeGDHQwXYvlMBAL/J5GUCXxuQyFgHQiaiP5C9IL7Za/PyyJdwRoIJ8u2G745qWN8Jx4Ll5osVHi1ygBWE0rYG+vPG4TUsKoN/GetOPVQDd2GcWgD6a/sAUxLoc8/P4NlKFMmtjWzZX1uOjMk2Y9815ZT+bPS7scjfpNg5Ij2Ne87LZShKygXsbzHffXxbgvKx2FrnzXcWRuwLyF+mz7vttWUAB9GTG6yEA6KxmFT0bpFyHbS0bRJc5ePS5xFjMM4XX7EykGKkp2fM2jgNr/Pz8nK6urrh+OcgHWFM/2XrCALqA7VAUFJVDKDNJzfNarcZrcpwPrGowzlE2zyj/pXjLelmuAY7znF9c0MGnz7xl01kq5orUarSoXrti9vnf/vYPIwXfanGdcCyhPUidV4rMMr9sXFGr36ZMMUvltSp9//sfGUTPlvK8nV9d0MXVJVE2Ralcmtr9FrV6Ta6FXiijrBTKZOXYxmCeI4EAADoAdbDQEUtCMjTHlXoBDfwBZcijDGWMPHsvpPZ1kzew0cFKTwcp8uBAIWE5HFA2naG8l6dKqUKrKytst1arQ30/YDWubC7H7HNIs7PPkk5Ru9umbr/L8S+UokLiNI6D/H69XqNyqUwr1Sq9fvWS652/e/uG5ds3V9epAH+RS2SZkoxgxkOuXQB0gPa4B4za2XwM9El4+Bfu1TTg3P4szi9boq+WzIzy8FtVAP3hj7Fe4e0soAD67eynR6sFZlpAAfSZJtIdFrQAFvk+Ft2pFEuQA3RhCXLrZQd8WNoc2afWLuZ3OGVGIsoA5+0hgI6s4X6/a9VbNDWahPYox0chQpa1Ffa5sF6ExS4On7DQjfot0JcIQGf5dbxp2JejAFmK2ZK4PmRJA0Df3HhCa+sbVKlGAHqE8ABA54K9YLmnI0n3IGQpLsj7onn0A44gsp8hCR8pxo/sogv3Be/EL3dXAP3WJrxVAwqg38p8Sz04DkAPAgDoPQbPAaIHIdQ++gyem/kRARIA6Dlmm4N5ns2WmHXupcGUQLBDWOITuusA6P1ug/qdBnU6SJJqkw8APRhEAHqFCgyiV7i2OkEhJALQwcjgF2JAETncBdBN+Y0wKtMBlkafBoFIuF+zNCGeDQDQi0MAHQz6GwLo3B/Tr6DfJ7/f52eWC6BDYcSwz03QaUjXtx+CSx3tcQDdTmJzT4MECQOi6+uuLaAAenIjoAB6tDqOyj3MAn4F2LbBcwFOBDwx0984iM5zYSBllMBMC4ZscQTesbmguZzDnadcNrnbZ+w/npA7AvNd6Xa7n9JvXvlH9rjpnTfLjvO0a/dhVntuQrI9BvOcS/dRC8xjAQXQ57HS4vs8FABd5mx7nrWtYTPQx+c0E7eRBCuRcsdSmJ8rDKib6AtiPHgPku0HBwe8rsaG0ne7O7u0urZKqyur/AxAmT4B3gEyQ5IdwPnh4SGD7ugPpMoBuIO5XighoTXH50M0iZ8PlOL4DMrtQcL99OiYuu0eM7prFzU6P7vg+ugHnw+pHrHZIWveBwEkNWAZ9/4goHr7mrpBl3KVIlU3VujNj+/o5XevqLRaoWK1xAz1q0adegMwz/vU7DV5y+Q8ypegipVjABsvvx9Qr+czeA4Geh/1zXs+/8QGAF0Y6N4gTakA+cop6jTa1G12qAtWebNNg15IBAUyBuB9yqQyVMjkDIC+uspKXPCrEK/KQpo9B3n2HHkZjyDXjrhclxOu+9y3TA4ltsw4oY59o3lNe8/26NWrl/T65St68+olPd/bp72dXapAOh40fVbL8vknwHzA51KtkO8XhMxQWnEOAH0aJj43gG43YkJ+5mU3oHG4xSe5JR+hAPqSDarNPTgLKID+4IZUL+i+WUAB9Ps2It9+f4IgZAB9BLiMg+NyhaMa4uPXjNrmJghkGIQs6d4HYC710E1NdGw2GG4kn4yzhZdNIORAX2jk2xEIwHHCcuc645w5a4JtQ+YLA+gRlm4B6MJcwVtBYPpqwO8ibW5s0fr6JlVX16hUrpjaVHgJGm4o5QafR584cxj1v7jHnHCQyXrMOh8u3OMW8d/+bXInV6AA+p2YfXhSBdDv1v722RlA70US7qjXl0lxwhJA9CGAHkC+TxjoSIjyyPMylM3mKZ9DYKdEuWyRpdwFeGWWelTq4our5bnMMM8NCz0kv9ckv9tkhRFsCBAFYERErHCwz1nCPZOnAc+dmKPH58dpAHqUCUV4rgyCPoPohoEOCXdTA90A6FXKFcBAj2q42zLt6PY0BjrP8VH0JTpugOBfgGBXj0F0YaADMEKilIDnYLob1o156M0CTJZxBwlLXVjp44CNR+kUJBP1ddcWUAA9uRFQAD1ami4AoMva2JZPt2Xd3fWVmRYN6GGz15mxBmneXI5BDKzHsS4XGWBp32ahu8C8W7/cBWjs/d19hZV4W6Z2HNh+2/nbvmbzSJg/Ym/bf5HjkvuWacsPxQIKoCczkg8BQJd53k38mZTgNG7JEYAOJRO8UFJKQHC0CSY5QieIlUC6/f3797zJs+fNmzf07u07A/ByQup4IhQSc8FWB5v85OSEnzVIYgVQ/OzZM9rY3OTjsBYHfI44Urffo07flNrrtjt0fVWn61qdLk4v6PzknC7OLujy7IIajSZLqvf6Pq/3cVyr06Zm12ytXpvZ50Eq5Prnq1trtPd6n2ugr2yuUnV9hdq9DrX6XbpuX/PW6jeZgZ7KpCmTy5gtk+X+4XGNBGPE2OArAUTvdfvU6/Sp3+2T38PmE3BpuFpZ5qF71I+A/04EoAcdn8JeQH6nR/1ul+Xes6kMlYolqlZXmJlfKkGuvUzFUokT3VDuCj5Ts93mhATYaZAaMOMfz3PDPUGsDc97n/75n/6J/u3f/o2eP3tGT588oY3VdVqrrFAeSmWszohUhYAGSHYIjOojSoWxnDurnZl4mVu2a9Fv4lwAuoDn9k879qZxuEXNntj+CqAnZlpt+IFYQAH0BzKQehn31wIKoN/fsflWe2acGpPBC1DaZZfbBI/R727qZ1SHPJJm5wBc6HOgjWvLdsFINyA6s9Eh6Q42YQSiY91tAHGRWzdsduwH58nUUTf7m/qLRuoLG9crZ+nfFC/ouY/MbEGdJrOYN47MgOWGhUEPAH1jfZMB9FXIuFdXIgDdyL4br44FqqK/jLx7VPIpcvp4J5PJK6m4unBf2ldBAfSlmfJGDSmAfiOzJXKQYaAPKPRR384A6GCbY55kCff6BfkMoI8Y6FyT0MsyOwFy5wyg50pcE51lv8F4YPA8Jug/fCsC0CMQ3e+1KOijrh/YJE0ODDEDPV9kVrhhoJfJ83I0SHkMnjOWLeACJ1qZeRRxNs49kuQnmVzBBmEAHUGuCEBvfgmg5yMAHQz0MUkUjMAkAD0KGjGbAkojeOYgeyv6Gyz0Xg+13QGSp1hdhEF6yMSnUNsQuxpZYxx3W+Bj+EydUVbdMDzwrDPPHDnOMD4UQE/kS7dgowqgL2iwBXZXAD1aks4JoJtpblTSyMxnhiUI4EMShGT+slnlAogLYG2XTWKgJDDlmqRNWae5ADrPkRbD3ZWKn/S5Lddu77PA7TJx12mM9ZvM5bdlwMv1LePatA21gFhAAfRk7oWHAqDbzwexlMx/cfPgONiO5TUk3FFH3Uh6mwWxIV8g7oL9AYSDEX50fETHx8eUzRjp8L29Z7S/t8/xG0h/mxzWlEnM6nSZeX56dsoS7t2uqa2+trZGGxvrtLW5RdWVFam2x+xzAMX1Rp3qzWvqoOZ4s81kB7C1UUe8UW/Q+ek5nR6fsoz79XWTz4U+9vw+A+j1ZoOl2a87TQrTIaXzGaoCMN9YoerWKv++urnGIDqA8lTWo3rzimrNKwbPW/0Wg/kAqNmniEBlTv5CHAl+kB9Sv+9Tv+tTr9PjDSA6QHWA44N+yJLzAMaDbkBhtB/AdLDUBwDgIQXf7vK1UZiiXCZHpVKRqtVVWl/foJXVNapUqwygI3kB9ekbjQb/nsnB/lFt+oiAgv5Btn11tUr//E//TP/6r/8XPd16QmuoSw+fLptnqXZTvN2UWkxhzKHmyIzzqB569Jxn8Jz9JCuOtuBXcSaA7oYfjUs0zkDXONyCVk9udwXQk7OttvwwLKAA+sMYR72Ke2wBBdDv8eB8o10zQS/BH8bZ54Z1LqtT9pDET7KuFnJepga6gNpSz9xktgYRgC6S7m0DovdNXXQj3QVWuJGON87bgHwA6MxiB/Au8u8BeZ5hntvMcoDoQ0X4qM8MtEPCOALQsQ/XnGKdqxTlcgXaWNug9Y0N2tjcYsfDMNBHC/9hLfSoDb5oa/GONsMA7RF5cKpsJvo3ej/cp24rgH63o6EA+t3a3z67UcBAYlHIjA8DoCOpqE9XV0bCfQigIxnKA/iL2ucA0AtUYAC9SFlmoAuAbs13dlBiLIIR1TmEtiChbh+CUx1qtZsMoENuEfNgTgD0QplyhRID6JgYwwEAF0C/0dzObZtkJ461IHg2ZBFEk7cLoLea1GQAHdcbckIAGOiQVUcNdCOrjkQAa4KOSnnw44TnZdkMej8IDJsf9QLTXnQsq5TgmYXgmukXPktnRrKEBmjyTU1gD/Xj7fPahrMjOm6Ex/w9puoyBNAttr7cAPx4i/otSVxRkyLTf3/u1MfbEwXQkxt7BdCj2W0BAJ2nCAtEF3a5rKcFGJd9BFiX9TWACwTiJQCK45AIa5JYvbHkIRuIH05bTl8FTMdPKcUksr02aG4zzvlpsQCre9YdGAd4xzHxpZ1lnntW3/RztcCyLKAA+rIsOd7OQwLQcWWSLGXPd6M17YgZ7iqGmP1BvkBCVh+i7pQFU5mfC2YdDZn0xnWDuj2QILpULle4znahkKd8Ic8JrPANWMkv49H1dYPOzs/p+PiIDg8OmDENksPm5iY9ebJFq2trlM/lGYSP0kl5VQyJ8tNL1D4/o6vLGl1dXlG5UKJKqUylQolK+RKdn57Rp4+f6dOHj/Txw0dTig8s+UFIkHEH+H5wcsQAer5coOJKiSqbK1RcrVCffAq9AVU2wEBfpdWNVQbSG+0GXbeuqQlFrl6TJdJZfVES1JihbXwHD+Ws4Av5UPHyOVEA9dEZQO/0yO9Czt1nAB3y7ADLAaiHLNseUjokSg+I9+22Onw8APjUAH5ehqqVFdragrz9Jq2urpCXyXJtc2yNVpPHwLDUi+RjzMKQ8vkc2/Pdu7f0/Xfv6PWrV/Tq5SsGzyvwF5HwwMkQpqQikpLhSnmpFNdDZ2A98qwGUZZ0ipUBUNLwKwHolss37Ix0yv6ZzHSgrc5hAQXQ5zCS7vKoLaAA+qMefr34r2EBBdC/hpX1HKMA2JcAusSy5KcBFFwAfRTsh6PTBwu9Z6TcURsdzr2RZjc1fLGPAOim/joAdEi4GzldHCfMGWGqmyCfyexlICI0pEORX4fjkmH5YlMPCv1kp6Xbo063x6DL1sYWbW5u0dYTUwt9VDPdLP7hFEDal5mGXNcpekUYBwAYOEScACAA+vwKjnqjzbCAAuh3e4sogH639rfPPlTQCKO50gM4bQD0ev2S6vUa9bnGXc+wQNIpnvsg317IF6hQAPu8QJlMPmIsRwGOYdLQpGsFgA40OQLQ/a4B0AXUDsznYLijDEY+X2IwPe1lTR1EBI2QaGQo6MNahXz2SLGEzxwph7CiBwc+LAZ627DdWbkkCBhAL5WrlM9DWh213BG0i5j0kQwJq6xDiYTf/hJAR+ITAnhIekpnomP5WWKYNaYLUX+9qKP8eRyALhkAMvlHKPcYaO88PBhAHzHJcb2w15BGIVkFIn8fhQzl+SaJbZDitwOe9+eOfXw9UQA9uTFXAH1kW8wbiwC7NjMcILkA6Ai8ox1hn7sAOtdyhRRsxFrHWhysQoAkeN+WVI+T/7XvBndfkYW3QfU4hvqy7ygF0JdtUW3vPlpAAfRkRuWhAeh2ghWveVmJUJJCJwPoQnTAWhlxHIDd8DcQc8EaHs8MyKWj5jmvsdMpBs8BonPdco4ZGQKCsNkh2X54eEQXFxd03aizbPves32uew72eblc4kRZ5kGDnBEG1On1qN3tUq1e461Rv2bG+drKKq2vrNHG2joTJa5qV3R8dEzvf/uNfv7HP+ji8pI6SAjrmw0A+snFKTV7bcqVC5SvFqlQLZFXyvJ77aBH5bUqb5tPt2hze5MB806/Qx183mtTt2fIHpBLh5Q8rgsgM2ySg9+VSpsygD2fOp0ug+EAx7GBVQ4wPc1KiikGz8lHUAuxrRSD5/AOIPmO/SBT32l3WBaegpDKpSo92d7hhAMwyvFsB/O8gfJX7RaPkQHQS+a5nU7T2vo6ra+tsXT7v/z+n+npk21OVigh4RrJEFxXHucPmdACfwqaZQDPGUBHrE4SehErw7okAtCNS3ezYNhMBrr4i2MOckwN9JudPpmJ4xG3qgD6Ix58vfS5LKAA+lxm0p3UAje3gALoN7edHrm4BWz59vFg2Hhbpvb5iHFnspoBLIsku3GYAID04bBAWqqFGroA09uc3cpyvpGsFPCOcGAym+366QjwSc11MAM9LpxuZIiRIOv7QNKNbDs7LdksVatVZpmjL/WrOl1cXNLxyQlLae083aGnT5/S9tOntLGxycegZjC7Klh8RyzG2Fq3XBIKMsBmdwb+dcG++E025QgF0JdqzoUbUwB9YZMldICJUphyFYZQnUpL4pJPjeY1M7Q5cNPtRHMxMbsApSqKhVJUFy/Pku5DsHkI2EaBEI6guZcQqXtwDfSAAgaxe9RogN1wxYx4HAQ2eLlU4Z8ZyP55GUqRx+C1KJlIDW8O0kVzrEmXil4IwMjvKXN9kHE3wE2LlUt6/T5fV6WyQrl8wZxHlEaG2V3oc3RNTHU35TiiXww4L8lWpmyf+Yz3iUqCcD8QQIoo8mjb+tzkA4iEu0vfjwPQ5flog+yjUuxCwx+B6ONtCAPd9GHsabwQmJbQDarNRmwuBIHPzs7oD3/4A/3xj3/kQGahUOAx+i///Y9qpxtaQAH0GxpuOLWaOQprc6P+BOWnEXguQU6RZce+LkNdatjaYPi0XtnguAuUc3mRjCk94UoHL5IccDurjNfe/ZrnvW2/9Xi1wDQLKICezP3x0AB0WMlNKpot4T5ag9oJpyYBCotpkxyKeA1KPJk5fsCKWNjM+Uw5PWz1ep0uLy/o+PiEDg8POZayvr7Gtc6fbG1zDCcH+fFhwhcxyxv+ztnFOV1c1hiUh5R7Cj5ESFQpl6lSrlC1UqVqpcLAM3yI46Mj+vj+Ax0cHdLR6QmdXZ7TRf2SrlsNavc71A37FHpEgUfkewPy0wNmoPvpkIorFSqulmllfY1W1ldZvQoujpA9UP4Jz1aUt2rWG/w7+oI4VKlQpkza436AOd5ptxlIz3kAqtPMKu+0uxRENdEBqg9gO7ZRiuu188YxJ5Tz8o2SIyTdW1328Z5s79La6joVUdrKy7D90YdOFzXfe6xGls/laGVlhVZWV+nVy5e8vXvzlt69fUsV1FBHUjLIJxhLcQcjFRsUNMS7eJ99UMt5G8VqIlmxJIJhtpsV46aOnVJjcclMgDdoVQH0GxhND3lUFlAA/VENt17sXVhAAfS7sLqec14LmLKzEfARAejCFGdZL5Z0hyOD2lgNZhUCSAeoPiAj5c5OGJekNbJRpgZ6hx0BbJLyymA75HVTYB96FPiooSVAiWHIwFnY3Nik3b1n3O7lxQVnOP/666/UaLTo2e4O7e7u0u6zZ/TkyRPj4EHe2F58xynxskcokcnopy7Y571N5t5PAfS5TZXIjgqgJ2LWGzQqih7mp0kiwjwbcqIR5NS5JjkztdtDWUYwz4vFMrMOSqUy5Vy2tgltxaHmMX00iDPmb2wAz8F65xqGlGKQEOySfD7P8oEAtrl8RiTzxyGzKGKWjuoDmpOYqIg7zeI9w1IxzwCTbGUURMA8X1lZpXwOwKRRB+FafMKcGQZ2RB8+ah3gc2S7IWDu/s0F2WVuj35x2eBDzXmx3yzAfBYj3QXgR3YxPZELckH4G9xKekhiFlAGemKmJQXQl2NbAcElqCnscwDq8rst18uzz7C+qSTEjmqrS6/ctZocY5dbst8DOC8A+nKuTFtRC6gFxAIKoCdzLzxEAP32lopLIJVW49auZj0McL3X69PFxTmdnJwQkg8vLy+ZKf3ixQva3n5i1vn5whCUhwuBZxfY481Wkw4Oj+j09JQTd/PFApUKZgOIXCoW2S+BH2Sq6w2odnlJJ8fHtGn1cAAAIABJREFUdHB0QB8PP9GnwwP6fHRAl9c16oV96oR9ZpvjZ2/gUz8V0iCbplQ+TdlygdnphXKZiuUSZQs5yuZzDGyLxDnA7U6rxUx4YZhDCh1y8gCm+yy93qVOq8N1zYuRVDpAdVZIbBt5dtQ4541l7pH0BhXHHoPnXBqLWeEBn6PXbFMhW6CNTSQbrFIhm2cAnZOXwwHH1wLf55gYbPFs9xk923tG33/3HX3/7jvaw987u5T1skOAXLxC2zu03xtRz+27R/ylBINh00B0+5a7/U2tLSzJAgqgL8mQ2syDtYAC6A92aPXC7osFFEC/LyOh/fjCAlE2MTs4zEgPh4xyE4QzrHIDiEACuM0ZwUbSHRmyqHPuD+ugo6aWyIMZqfc+Z9SiXQMiRfK6DNCkaRB6vIUhnAtiOTFk025ubTJADnb51RVkvI7o519+4axnsM6fPt2mly9f0u6uAdlVDvf+3NsKoN/tWCiAfrf2H509AtCh58fCeBGAHiUrYR5FIlKr3aa2BaAj8ATg3ADoJZ4TTcJRXFhk1rWayAXY5yMA/coA6CkB0MvDGoUooTFiaItCu2GdGAB9dpAFCVehMNA7KP8Bhn2P67mDaYHrMwA65m1zXaNmZ2VBLfo5P8UiI0kUZ9E2Zu2/6DlmjZl+/jUtoAB6ctZWAH05thWQXGrfSnDTBdDxvj1H26xzaWMsdB5NvC7TPA5Axz7Cbl/OVWkragG1gG0BBdCTuR8UQJ9k1zimwfT1LuIxUAS8Rq30xvWQrQ4AfWtri1ZWqlQswm+BapYhZ4BEAR8AycL16wadnJxyG+VqlSrVCq1UzFbIQ30rz8eCec1Jx4MBx5xQF/zyqkbntXMG0f/x68/0+eiQLhs1umpdU6PXYQA9XciSV8xSppSnTDFHlE3zlspmKZ3NUDaf5fKAzLTv91kREWA5WORgmPe7PQp7PjPMAWp7lOZyhgDRuy2UwvKpkMszQ33gD4yUOwgj3S7bAp9DcQtM8yZY7c0mn4uZ6JEniDKCAOLzmRxVy6tULpapmDP1y/mFeBwUHlMpWltdo831dXr79i29ffN2yEBfrawwUx/9jDS3hmnVIzH/KNV6DMCOQ7MFRE/m+6etfnsWUAD92xsz7fHXtYAC6F/X3nq2R2gBBdAf4aB/C5ccraNtqV44O1KvXC5hMADLJWA5KQOGgF1ugHQw0vG+qYtrGC4my9YwHtlxCLEZcJ6hhggIGrBsO7Jnc5GUe2jq5JZK7IiBZQ5HCjWhkOn8D9TAurigcrnMNZ++++47ev78+VhNx2/B7A+9jwqg3+0IK4B+t/YfnT2SPBwD0CVRaTAsh4GkpDEGOpgYRQOefwmgS+vzMtDN/gDQMSdDwr1ejwB0ooiBXmYGOpiFAEg4GBMBK5AgF2ajYabPAaCj9u5Qwr3NdQPxzEA99/W1zUga27Dc7fq592XUtB+PywIKoCc33gqgL8e2ds1bm31uS7jPAshlX1mDy1wuc7D9cxKAPq8M/HKuWltRCzwuCyiAnsx4K4C+PLuCOX58fMzAsFnXQ1lqhRnoiM3Al0Dchn2JVIrLjmBfqe193WjQ1dU1NRttWl1bo5W1VVpbWaG1FSP5ns1mCIm85nlkfCgja4666W1qtpv0+fiA/vMff6NfP72ng5MjOrk8p1rrmtp+l3LVIuUrJa6FnqsUyU+FZmO9xAFlshnKZLMMnoNJn89Aqr1IAzDGez3yu2bDqfNpw+7Gvn63T/026p8HDJ5nMxlKI4Y1oAhA77FEPWTaTU31LjWaTcL19noA1/smjTqSzMexYI+XMkVmohdzBZM0ADEtJKul0mzLZ7u7tL+3Rz/+8CP9+MMPtLP9lHaf7jC5BOx4TmyOJNrjGOj8vJ+HAc47Lu8+0Za+bQsogP5tj5/2PnkLKICevI31DI/cAgqgP/Ib4J5ePpe0shbWIso7zghE5w34DQDGSLL3eIMEcf2qRu1Omz+XTSSKRcoXDpT53chNSt11AOjpFNiVOQoCosAfcO1fOGMAyFHnHJnCcEbgtP39739nxw0vOGq/+93v6PXr1+ysqazk/bnJFEC/27FQAP1u7T86uwWgI3kISUZR7UKofUDeHNtMAJ2ZGMJAl9YXBdD7FIQ9ZnEAQJeauUbCfQaAjvp9oh4iFxFVGo+zNOZ7F0AHiI6kgPX1TWaiC8tdAfT7cq8+3n4ogJ7c2CuAvjzbuiC6WVdD8Wl8wxnt+rjDZKgouTUOOBfA3P5pg+VuvfPlXZW2pBZQC4gFFEBP5l5QAH15dq3VakxkACgO/wX+A0rpmWRfA5zb63qQLkTqHYByu9MhzwMAneOa3gDQq+USrVRKrEjloUY5V2QC3AyhwgGrIwoxo+/36eLqglnoHw4+0fuDj/Tp+ICOL86YiZ4u5ChTylGhWqZ8pcDAOQD0XhhQP/SHhcANA91n1jeY74MwZPY5wHP8RB10gOseCqaDABKEFPR8/gnwHOA1cqMHfsjy7ajtjvb6fZ+l1yHV3un1GEjnuuf9PpfDGkSlsDIpjzKpDOVTOcqmM7whcQDAOcoSlsslZp+/fvWKt++/+56+e/eOqqUKVYplcSbZ1jhG6pyPS7abcVcAfXn3/2NpSQH0xzLSep03tYAC6De1nB6nFpjTAgqgz2ko3e2rWgCYDkB0IRWOKQSP9cQAQQDAjTwvAJI+tVoNuriEI9VguSn+jLcQlX4ZUDeguamLjm1UwzFFg0GKwXMvnWcJdwDoqMe7sbHBG1joyMBFoBB1tv72t7/Rp0+f2HEDYP773/+e3r17R8WoZtZXNZ6ebKIFFEC/25tDAfS7tf/o7BGAjuQigrSuVMU2SUSTAHRInGNOsxnoDDiP0QMWBNBDowgyZKAHwVDCHeeZyEAH6MLJUXb5DUNTGO/P6KrjAHTINzKA7jDQbeng+zJq2o/HZQEF0JMbbwXQl29bW87drY0uEu82gC49cEF1GywX0MMF0Jffe21RLaAWmGQBBdCTuTcUQF+eXYVNjp/YqtUqkx3gs9jPGnlOgXmOuA3IDyBb+EHIZfiQTFuJJNy5BnoxHyUYIwMsZNCa83UtRNgoYoXU6jTpvH5Jh6fH9Nun9wyifzw6oNPaOflQQsykKF8pcv3zME0UpIl6QZ96gU8+4lEck0IsK6Ss5zFRA3GtfrdPPljoPTDQU5T3cgSgmyXRQ8i1BzQIBpQBYJ1KsXw7pNgBknc7BkA3JQtN/UOA6Lhe1EHvgoUeJb3Bn0O982wqSznKUoaZ7IiHpRmcRy14xL92dnbo+3fvOM71+uUrevniJUvKQycM8bZgEJAHIB5M9BgWuoyHAujLu/8fS0sKoD+WkdbrvKkFFEC/qeX0OLXAnBZQAH1OQ+luX9UCNoA+VOaNlXCKavlGLHMGVMKAJdxrV5fsRPX9LmfYQqYKC3s4QMaBMsA63gdrfSQjaWqgCwM9ncowy3JlZZUdhzVIe62scEYzjkHW8y+//EIfP37kbGY4Pz/++CM7Fth3dXX1q9pOTzbZAgqg3+3doQD63dp/dPbZADrYGS4D3QXQwUa4LYAeAkAP/YiBXvuCgY4AUqyEuwWgC6sE1zcJPMdnHNgJAiNj2OmwTCI2VheprjFYj7nfBs/nkYa/L6Oq/XhYFlAAPbnxVAB9+bYVJrpdB92tiT5Seho/v8y5k8BzfI7PeI6fo1zH8q9OW1QLPF4LKICezNgrgL48uyLOA0Z1K6rvDeB8fX2dQWi8mCnu+8N96vU6x2xQOx0eUTaXpd3dZ7S9vUPZXM7ItmcylM14RqEwHESMaSTtEqWGBb2RzGvUrcBCByBeb13TycUpHZwe0W+fP9Ln40O6aFzRdadJlPUolfUog5rohSyFKeINIDqOTaXNs86UrCKuXc4scT9gsByQdM4DAz1l6pejtnmnz7XSOcYRDCjwA94fwDmON8/hAaXSaUp7af49GAyo1W5znIyB9l6PGfaQby9mC1TJlSmXzhL5IXnpDFXKZbbnyxcv6OXLl/Tm9Wuue76xukHrq2vDNGouiYiSi2CsWwnWCOG5NdBtpcmpd4JKuC/vi/KNt6QA+jc+gNr9xC2gAHriJtYTPHYLKID+2O+A+3n9iwLoRu9dNN8H1O12WA642WqwfFWvh63HYDn2g5MB1jnY6qgBBQBdZCfTLEmcoXQK4FCO5byy2Tytr2/Q9vY2g+fCioT14IR9+PCBt/fv37Mzghrob9684SxdSIjp635YQAH0ux0HBdDv1v6js08G0LGPMNDbbQOiC3vQBtARnOK6eBxFsqMbizHQwwGCOwDQr0wN9MAw4iHhLgx0sBClbqEA5JwExQ8KGsoyzrKuON69fo9BdEgaYsvnIBdfpWw2F4HnI6BGwZpZVtXPk7KAAuhJWZZIAfRkbBtXB13W1vKZC6K77HKWfo3mfPkMvdW5OJkx01bVArMsoAD6LAvd7HMF0G9mt0lH4dlikn9bnHgLGXcpowfwHJ+BeX55ecnAOX7HvZ0vFKhSrdD+8+cMosuLPZsBeBcRAA0QmNnnqQhAN7EnKSM4SBHXMgeb/LpzTWe1c/r10wd6//kDfTg6oKOzE+oNwDYPKF8tUaFcpDQA9UyGukGPuv0eedkMZfM59rsM+cOA4OgLAGmwujMs3z4wNc7bXeq0OvyTJdp9n9nnANGZ4W1o5/zPy2S4fa55TsTXjxgWs/bbbb5WgPPlQonWSqtU8AosBQ85eZQvREzrx+9/oO++e0fP959zHXSA7JB5D6HuCEWz6GxIAYg48tF7I09x6DFqDfTlfgEeQWsKoD+CQdZLvJUFFEC/lfn0YLXAbAsogD7bRrrH17eAXQN9Hga6C6ADKIckV6fTin62h0C51DzvRTXTO502A+4S1MsAMM/kyPPy5KVzVMiXqFgs09raOsu3AzgagjmpFINNkAA7PDxkAP36+ppevHhB+/v7LB+mAPrXv3+mOdd2IFaAQWE3yT0gbCg4l6ip9tNPP9Gf/vQnHuP/+j/+dH8u6BvriQLo92XAotIXAKAl4BFFNCBFiCCTAdFdAD3Pcuci484M9GFoxA45zU8XAIA+GABAv44A9IAbkhrowkAf1i6MwPobAehgkQwMC4WDUgEY6SFlvCzl85jXMyb0w7UAIzl4ZTvel5v20fVDAfTkhlwB9GRsO03G3QXQJaERAAc2mePj6p0reJ7MeGmraoF5LKAA+jxWWnwfBdAXt9mkI6RsiFnXBxyngf8gyiXwaQCcw6c/PT1lHwdkCCTqcs3z1RX+WalUh6cA6xzguTDQ0+kUeWCHi4R7RN4AIQPsc8SiMlAnTA2o6/eo3mrQ0fkxM9Eh5w4m+lWrQY1Oi7xchrx8hrxcljeA7j4FlPIAqHuG0d43rHL4WSzpDp9rQOT3fOo023SNJID6NbWbbeq0O8w6Z1Z6JOluGPR4tpo65ugbAH62STrNiQbwvZrNFrU6HWgvUilfoEImT4V0jvJenoq5PK1WV2lvb49jWz989z29fv2a1lbWaLW6wpLxqHXOCpAUcht4DwA6No65WJv8zR8ogL68L8AjaUkB9Ecy0HqZN7aAAug3Np0eqBaYzwIKoM9nJ93r61pAAPQx7GKChDvLRTE7ZcRA59rmYUC9fpdarSZLugMoB9uc6+D6fc46xtZqm88lQAcgpZAHu7JAmUyeyuUVqlZWmXkOOXYE+rCAwwtOCJjtyGSGQwYWOiTdAZzLBtl3fd0PCygD/W7HQQH0u7X/6OwCoAcMKCPYYc+1DKB34gF0yJ0j4AQQfRkA+mAQEED0RgMAep3nZ7yEgT6UcE97pu7gLQB0U6fQbJI8AylDZjymTakO4UgogH5f7tXH2w8F0JMbewXQk7GtC6BLsHM030oJJbOGxv4ohwQgY5gkFcm124lMyfRWW1ULqAXmsYAC6PNYafF9FEBf3GaTjpDEWDw37IQs2R/+BZLgj46OmPSA/QEK7+zu0tbWJq2urRlFLcsZQi1yMLnB4sazKpPxKAOAW6jpQwDdxJWAbuPcKS9F8GQAol+1rujs6px++/SRPhx8opOLMzqrXTLIHqZC8vI5yuRyNPBSxMTydIrro/cgN9/v8XMRwHk+l6NCLs/gePO6SVeXNTo7PqXLiwtqNVrU7XS5PjtAf/QbDPViocB1y5EcDH8Nz1psXBYrmxky8rlcV6dDGUi1F8qUS2WI+iED6Rura7SzvUNv377l7d1bsM/3KZPK8P5CYIEvCRCda59DydHSJlMAfXn3+WNvSQH0x34H6PXPsoAC6LMspJ+rBW5pAQXQb2lAPTwZC8RlpcYA6AY8HwHn4vfgfWYaBn12ELrdNnUjGXfOFO6jTlabwfVGs0HNZoOzc1EbqlyuUKVcpXy+RPlcmaV9q5UVZl4iyAfnTEAeZDjjd5xD6mkhoxe1z6VWerU6ymZOxlja6rwWUAB9Xksls58C6MnYdfFWZwDo3U7EQgcTvcNzHL47mP8YQAcLvVSkTMTYvo2E+4DQdjCVgc5yvjcA0AGYf/GCHCNrMhrwZihuyKU7pEKfss8Xv6f0iGVbQAH0ZVt01J4C6MnY1q2D7gLndvISeuAC6HhPgPNZrHN3PZfMFWmragG1gALoydwDCqAvz64gM+A+BTgszHM8Q+SZA6Y1wPPz83MmPQCYfv78OcuSF0sllnE3PkGUUIyAUsiOQiSDbp5NnHBslw1M4WNIvCMZOIpJccFvgOghdfpdanSadFo7p9OLMzo4Paaj0xOqNep0dV2nALGqQUipbJook6YBaq5n0uSHPvX8PjPpAZ5nPbDI09Rtd6l2fkm1y0uqXdSo3WoxAxxgdiGfpxxKUUVVDVnNJZVmcL3T6fI1YytXKlRdqfL1guUOP6/RbHH9dEi4QyLeC4hWSlV6vrvPdc8Bnr988ZKebG4x+xztYhtTgIzY8sZG4/pkLojOIz8PA31+QbPl3Uza0r21gALo93ZotGP3xAIKoN+TgdBuPFwLKID+cMf2QVyZvbh2FtEmeGYkeSXoZn6OAHWw0Pv9LrPEwUYHcI4sYfyEM2Vkg+t0fV0fZuaCZb66ukalUpVKxSqVS1VmoXNWcQSeI3MZL5Fyx4IO50B7+CkMTThxyPbV1/2wgALodzsOCqDfrf1HZ58OoCMI1eka8BybOKwCoLOEe7E0lDwfv6rFaqBD8o8oHkDHPDqUcGdmyHwMdBs4l+88PxsiefYv+2s+/VJo8L6Ml/bjMVpAAfTkRl0B9OXbVuZaV+Vj0t8cPx8MeI63pXbn6Zk9r9vr/3mO1X3UAmqBxSygAPpi9pp3bwXQ57XU7P2k9BRiLlJqD0eJtDtiPVAKxE+ue57P06tXr2h7e3sIhwch1AuNKhXk2hkHj05tSOeQdDexJwbRh1ru5j2A6Cy7TiF5qG3upblt1Dxv9ztU71zTp4MD+nh4QB8PPtGnw8/UbLe4/ng6l+GNch5R3tRR7wd9lmAHMA6wGnLy1/VrOj06ocuLS2o2GjQIQlqprtIatrVVWqlUeV/0HrEqxKQuzi/o4vxyqLy1ubVF20+3h8ov8PPqV9fU7/UpFRJ5YYoyA4+erG3QD+9+oO/ffUfv3r2jvWfPKJvKch12eRl/y8jMjyTb8ffIX3M9LOvg6QOr4PnsG/+R7aEA+iMbcL3chS2gAPrCJtMD1AKLWUAB9MXspXvfgQUMRfCLlwDo4ymsEXieMot3LLTAQscG5rmpjdUfyq4jC/nqqsYbnKlcLk+bm5u0ublFpWKFCoVyxEQvUDrtjcn/StAOoLo4aHBU8PtQIgvMSW/kaNyB9fSUlgUUQL/b20EB9Lu1/+jsEYAeBqZmHdfzG02yXN6i150MoBeKUYDK1Awffy0GoKMGO/rQuL6mq/rVmIR7uWwAdMyhLO9rnQv5U+EA7HVTSgOMB/s1zL3iRCvzlGBm49he8peC5/flztR+jCygAHpyd4MC6Mu1rQ1ou0A6z7+RBK79U95HcirWzC7j3AXJp/V4Flt9uVerrakFHpcFFEBPZrwVQF+eXQEWA7yGv2A/TyQ+I0qBuJdF+WRjY4PK5TLXGw+C0NQfTxuJdvEXXACd1au4LnpgQOIouRd/wJdBDXKAymlIsqcNVz0cDKgb9qnT79BZ7YLOLi/o0+En+nTwmS6uLumiVqMeGOehT6lClrxSnoLUgEF0SMbnslk+Z7/Xo0a9wWB4t91hcL1SrtCznV3a3n5Ka6jlXlmhHEBuylDH71C716aPHz7Sh/cfqdFo8AaFRJQXzOXzbC8oJ17V6sxUH/ghVYtl2tnYpuc7e/T21Rt6sf+cnj5B+2vMdoe/hWQDI9luWO0CmLPqTBhEpbFGftuNGOgKoC/vC/JAWlIA/YEMpF5GYhZQAD0x02rDagFjAQXQ9U74ti0Q6VRFATojzmsyg410l6mFjqxgE6wzf4OVfnFxSZeX2C6oVrtkQKhYLNCTJ6hfvkNFBs+L5KWzlEKdp0jy17aXLQ8Gh0xqOGIfrd94/+4sBdDvdkwUQL9b+4/OjlnSBDkAQoNpYQPQAM+RDOQy0JFghDkSMu5SV+/2ALqZw68bdaqPAeh5KpXKUwD0qI45AlWRTOEk69qMdBdCN8dMBtAngTgK2NyXe/nh9kMB9OTGVgH05dl2FtBtA+pmHR4lNUU/RVbWnlPdfdzeuvOvzsfLG09tSS3gWkAB9GTuCQXQl2vXuLIeArgJGxtnlKQtIThAcavv+5TLFyibyw079SUDXVjoAYWBUSJktjeykDkTWeTewU43roVEqSDn7ocBtXptlnQHeA4G+uHxER0dH9NVq0HX7SaD59lqkULUUU8Z/wblsvx+nzrNFjUaTWahA5re2tyiZ7u7XJf8xfMXDIyvouQgFSlHOWr6TbruXdNff/orb0dHx3RyckKVSoWQPCAKX81mi2qXNeq0OuT3fXq6sUW///539N2rd/Ry7zltbz2hYr5I+Wze2AbS7yCnhD5lvSzLyxtPyrDeQVQB8I/P5NmsAPpy7/XH2poC6I915PW657WAAujzWkr3Uwvc0AIKoN/QcHrYPbKADaKDzej8jWzYCFBnVjpksfo9uri8oIsLbOcMooPtCMAG4PnOzi7lc0XKZHKUQm1cSnN2stQ+Fzl3GAGLOZbsGgyGzPMx2WCHGXmPDPfouqIA+t0OuQLod2v/0dmnA+hcSzBioIO1gblPpHYBnhcKha8AoBe4FIYEeAwbZERHkLqGzPSYAaBzvCe22J60qAD6fbkztR8jCyiAntzdoAD6cm07C0SXs7n74W+uK5sWnt+IrW7i9F8WSY1LTlUAfbnjqa2pBWwLKICezP2gAPry7Yp4DHwYPFOgLGgTHSSGI+X38DczpqNueJkMpTOZqBY68HADiJt638b/wHtGSSXk382zZwSYj/9unmGIO3Gt8zDguuj9wKda/YpqV5d0eHJMRyfHdHh2TEdnJ9Qhn3rpAQVpooGXMoz6TIYC36d2u80s8V63T+ViiWu4v3z+kl4/f03Pnu5SoZinfC5PmYiBDmZ9P+jRbx/f0/uPH+jD+/f04f0HSnuwTYEyGaOSCNC82+nxdRayedrb3qV//u5HevnsBW2srlG1VOWkA5Fuhz9lyCkhv4fa7OJNcS34EMpmafI8834seG4cs+kvZaAv/wvyjbeoAPo3PoDa/cQtoAB64ibWEzx2CyiA/tjvgG/n+uHHTMaio3roUU10ODYiFSkrdF7gQ2oLWcC+HwHo53R+fsa/Q8YLWbm7O7u0u7M3BM9NGnGaQXIEEeAsAUCSzGW0BZAJizq8D8CHHTKHkf7tWPrh9lQB9LsdWwXQ79b+o7PPB6B3OkbGXRxWMNAFPDdz4DIk3IWBfs0MdARf8D1F+4sA6C7AHmdp1iexAJlRWAfPhnjpeZcJOWRTaGLUfbmZH2w/FEBPbmgVQE/OtrdpebRuH5d9Z+AimnNF6UlB89tYWo9VC8xvAQXQ57fVInsqgL6ItebbF3LkqHOOWEy1WmViA172s0VK7+G+RgwHQDuY54znQp58AIA4pBTqnYcDBogZdDcfm9fQl2BNd44t8UvqoqdGQDsTLVBKEJLnmQz7TgCgAXAfnR7T8dkJ/fzhV95Or2t00aqTj1KEWY8y2QxLuEMaXhKaAU5vbmzS9z/8QG9fvqHnT57T1toWDVKh2aJkYwi5ewOPzq7O6bR+Rn//29/p73/7T+q0O+QHRoLeKMB4lPGyXD99a32TXj57Tj++/p5l3LMoRZjy+LrMpY/KYpnkglHtcxkhSYxzgfMv8HAF0Oe7qXWvoQUUQNebQS0w3QIKoOsdohZI2AIKoCdsYG1+aRaYB0BnnuHA1GXiTGNkB0f1cUeslQF/dt0wgM3xyTGdnhyzswWAaH//Ob14/jIC0AG4YzOyVADR0Q72FcYM2kK2szA0kaWLBZ7xo1Jf1HVcmkG0oYUtoAD6wiZb6gEKoC/VnLdoLKqBzjXEQy55Yc9XmOf6fn9Mwt3MbwZAR7AplzW1yU1Skh0WWawGugHMQ2q3W1yHD0EldCeby5qEpGyWmQ9mvh1noHOilDXPRvyQiXZhFjpfqkRtoqp9Q/A8nu4wiQV5iwHQQ9UCMy2gAPpME914BwXQb2y6RA+cJPcuJ7UTmBRAT3QotHG1wNACCqAnczMogL58u+JeBVMbfgNK8wnZwT2TqAfiJ0B2ANuiX4ia5diYgR4alSuA6OwnjTVkSbYDRB9D2I2vMWSgw9ehkMHqtOdxnApbvVGnq+s6HZ2f8Pbr4Sf65eADNXvgohsFRdQ/Rwyq2+txP0qoUb6zQz/++CO9ffWWdtZ2aK28Tj71KSQA42B+p8mjNKUHaTq9OmMQ/Zeff6af//EPTjBoNpvMEse1I9FgbXWdpdp3t3fo2ZMd2tvaodXSCrdka3WZyx8h3+PaYCPj2J6g2CzWw5oGoisDfflfkG+8RQXQv/EB1O4nbgEF0BM3sZ7gsVu8kC+KAAAgAElEQVRAAfTHfgc8lOsXt8f85Mzevs+OB5woL+0ZJ4Qzhk3tXMi4g135+fMnOjj4NGRZvn79lt6+fcdgURpZtxGA7mYvS/BO3ncZ55KB+1As/BCuQwH0ux1FBdDv1v6jsxsAneugI4gTgdiYJxEoQlIQ5tBWq80b5kuTOGQAdJ5TPewL6T4B0YcQxxchpmlX7ft9MpvPP8PQzNNo39QpxJblc42/sJ8EchZJVLKjNXZYRyM19+Xu1H4YCyiAntydoAB6crZdZstu8pKC5su0rralFpjPAgqgz2enRfdSAH1Ri83eX8o7CYFh2jND4je8T8qkEttbGiB6VNtblNpdP8Q4ItE2wY2Q0oJ2KalwEJiSgiyz7lPX71En6NH/+dtP9B9/+T90Xq9Rs9umdqfNCQG9bo8Tmwv5Am1sbNL+83363e/+iV6/eE1blS2qFCrkk08Qic9QljxCQoDx8Y7PT+jk4pQl3N//9p4uzlG68JJrqyPJ4OnTp/Ri/wU939un53t7tLmyTpVMkXLpbASfjy4sLkU67rLn3W/Mni6Yrm7Z7Bv+ke2hAPojG3C93IUtoAD6wibTA9QCi1lAAfTF7KV731cLjOqejwD0Prs0qB0FMAbZxCYYZ+TVOZu326WPHz/Qp08fmUXe7fbozZs39ObNOyoVUX8X9bMA3Ogq/r6O/CL9UgB9EWstf18F0Jdv05u1aOZBUxncAOjYBECHgyoAerPZ4vlSAHQEWwBsm7q1twfQgwDAuc/nB3AvwS9mfEA6EPX/GEAf1ciVax6TY7+VpPpirPmb2VyPUgssZgEF0Bez1yJ7K4C+iLV0X7WAWuAxW0AB9GRGXwH0ZOy6aKuC245HkoQ+YVobRoHGQF5hoHNxdOe0brIu6hBGsu6WWqKw3VEbPUiF9LcPP9P/9/Pf6PTynGrNOtWu6nR1VWOFrk63Q9lsjtbX12lvb59++OEHBtCfrD6hlfIqg+f4lwrTrCoP/wrS8VBaPD49oU8fP9HnT5+o0WhQu9XisoWbGxu0t7tHL168oJ0nT+nJxhZVC2XKQf59jH/u2CG6Wld/zDaCGzmbGUlTAH3RW/fR7a8A+qMbcr3gBS2gAPqCBtPd1QKLWkAB9EUtpvvfTwvYbo9hbgGUAUCUyRhWJbBzzjaOHBcDoHfow4cP9PHjR64the358xf06tUrWllZpUqlSl46rs7v/bSC9mq6BRRAv9s7RAH0u7X/6OxDoULDUAgNG51B8VTaqHEMQgJ4LgA6js3nC8xWEAY65Nuh0jHO8FgMjDYMeKiCAEAHkG4SnAxAb0B0Aexd6y2vVMZifb4vo6j9eNgWUAA9ufFVAD0522rLagG1wMOygALoyYynAujJ2HXRVuMAdLThegZjAPBQASs62gXWh4C6fZTxvUSWHX6WxKYAnvupkI5rp3Rwfkwnl+cMop+en9HZ6SnVrq4Y+EZZQgDfT5/u0Lt37+j1y9e0++QZra9umITowYB6fp96/T71el0mihwdHZvt4IAODw6Zle6l0rTzdIdePH9Oe3t79Gz3Ga1WV6mYKVI+jerp6Qg+HyUPTAPA5/GiFEBf9M7U/eP8fvhGtVqNTk9P6aeffqI///nPdHZ2FpGkiP7b//xfaji1wKO1gALoj3bo9cK/lgUUQP9altbzJG+BkffCDErUQCdIAafHAHRxXlwGusgVP3v2jJ2JjfUNWl/fIM9TAD35sfs6Z1AA/evYedJZFEC/W/uPzj4C0E2NvghAh1hfKmVq84UGQG80mkOnFPLtxWLJ1AuM6p8DcL9NDXT0SVjnIiVvvqcA0A2IDqa7K8NopBdN8An7mVrst3nNDO3cpnE9Vi2wsAUUQF/YZHMfoAD63KbSHdUCaoFHbgEF0JO5ARRAT8auN2l1nIYxamEii3oYcnIB9OjvLwB0G6aH3xMlL0dvB6mAGej1TpOu2g26qNforH5BJ6cnDH6fnZ/S+cUFdbpd9ndQtxyxqt3dZ7TzZJc21jYo7aVZit4PApaF77Q7LAF/dnLGYOPVZY2ualdUKhZppVql5/vP6fWrVwykb65vUiFXJG+QYuZ5NuUxyB5Xy3ySfWcB7HONS1yVrbkO1J0egwWUgf4YRlmv8TYWUAD9NtbTY9UCc1hAAfQ5jKS7fHMWgGMSBEaiGAA6wBfJ8jVKvwN2MFBT6vPBJ66DzmzLRpOePNnmelBbW1u0ublFmUz2m7t+7XC8BRRAv9s7QwH0u7X/6OzjALqph45afyb8YVgRA7q+bvAmjHAA6KVSmQF01M4DE8Ic44r4LQ5GSy3CUU1C9MQA+gDI3TIaArpjLgfIfnsA/b6MjfZDLWAsoAB6cneCAujJ2VZbVguoBR6WBRRAT2Y8FUBPxq43bdVVEI9rJ17KXfaE1GH0+wwAHRrriFXRwLQI8Bz/eoOAeqFP150G1dp1A6AfHtHB0SEdHh4yiF6HX0ZE1ZUqra2u0dbWNq2trVEum6NMNhvFvFLUbhsVMYDmV7UahUFAYRDSk60t2t3ZoZcvXtKb169pfWWdyoUKeakUK4EBQM97OcqkUcJwxMSf5dnN+vym46LHqQXEAgqg672gFphuAQXQ9Q5RCyRsAQXQEzawNn8nFhiBK8JORDDadAUAOjYA7H2/T8dHh3R0fMTgeaPRoo2NDdrc3KCNDQDomywfrK+HYQEF0O92HBVAv1v7j87uAujj3AuePwchg+f1+vWQgQ759nK5TLlsPpJVd9nndqjlZtdq1zWXFlz2Od4fn+NNkpS+1AIPyQIKoCc3mgqgJ2dbbVktoBZ4WBZQAD2Z8VQAPRm73qbVWSD6dACdnZPo9Kh5bvtEdstSO30EoDN8DhA9RRSmBtT2O9ToNenyqkbnZ2d0dHxMB4cHdHB0REfHJ3TdaHAwK5fL0crqGlUrVcrn8/w3lBORVIy66dhAFsFWKZepWq7Q3rM9er6/T892dpl9Xi6WKZfOcd/9oE/pVMoA6KlxAH2aXdUDu81dp8fOawEF0Oe1lO73WC2gAPpjHXm97q9mAQXQv5qp9URf0QLCYmTXJQJW5D0j9wtG+oBl3i8uzun84pxaTTgabVpZWaHV1VWugY6fkCrW18OwgALodzuOCqDfrf1HZ58XQL+mqysXQK9wgAaJRah/7jLDv6wamMw124x1w0DX8E0yltZW78oCCqAnZ3kF0JOzrbasFlALPCwLKICezHgqgJ6MXW/b6jQQfaKnIUruRu7QdAGEDf6fe5T4YNjXfIb65YMUNq5kTr2wT52wS+1Oh9rtNl3ULuj45IQ+HRzQb+8/0MnpKYPofd8nqIPl80XK5XPMQk97HqG8VrvdoU6nTbmMeX//2R7t7+3R8719ev7sOVUrFSoViqwoxuW4BkaBDAB6Bjz0BSXcb2t3PV4tMMsCCqDPspB+/tgtoAD6Y78D9PoTt4AC6ImbWE9wRxZwmYxYdJl6uaipG0kVh2BZ1nlrt7vU6XSYYVmBU1Eq8Yb99fUwLKAA+t2OowLod2v/0dmnA+gi4Q72OTbMnXih/jnmxhGAjrnRnR+/lFtP6qqlXwDPFUBPysra7l1ZQAH05CyvAHpyttWW1QJqgYdlAQXQkxlPBdCTsesyWp0Eoi8GoMM3QW9ijmKJ9whAx6+pgQHQGT4PyB/41B/4FIRGdr3RalGtXmMG+q+/vadPB5/p9OzU+Gjc2RSX1UIddC+d4dgVSCJQW9xYW+ft7es39PbNW9rZfkrbW9uUy2SJq5wz5s+d4PgY/nn8fynsFXsFyzCztqEWWMgCCqAvZC7d+RFaQAH0Rzjoeslf1wIKoH9de+vZvq4FDEvRnDNkD8PUyxUAHZ8jOxfAea/X5w2ZvMVigUEi1PpVYObrjlmSZ1MAPUnrzm5bAfTZNvo6e8yugQ4ntdGAhHvDAtAh4e4C6MupgW5ft9Rcn2UL9/s8a3/9XC3wLVlAAfTkRksB9ORsqy2rBdQCD8sCCqAnM54KoCdj1yRbnQasG/J5VAd9yD6PIaAPOzhioDOKDQn3QUAh+RQQfkLiHaGrFPmBT91en85rF/Tx4DN9PsR2QCenZ9RoNKnZalO312VGOgB0qIRB0h0xrb3dPWafM4D++g1VS1Uq5oscD4MHh7UmwPY0pSmT8chj5rkBz8eg/1n69rbhVRQsydvw0batAPqjHXq98DktoAD6nIbS3dQCN7WAAug3tZwe9y1YQJwZgOcGlBlnoOM93/d5Q5au7weUy2V5M0C7ss+/hXGet48KoM9rqWT2UwA9Gbsu3uo4gA7Gg4nSGLlBMNANgN5kEN0kHxEVCkVW5TA19jxKpw1HYTzEcjsGuq0coslLi4+sHvFwLKAAenJjqQB6crbVltUCaoGHZQEF0JMZTwXQk7Frkq1OxZAjAH3oTTGIPg1Aj3oaMdBZyD0C0AeDgNno8IOkXBZ2u2416eTilI5Ojujj5890eHREp2dndH5+QbV6nRrNJmUzWcrm8rSxvk4bGxv0+uUrev3qNb3Ye04v9vYpk84yKD8Ujw8HFAJAT6Upm8kYAB3KXrYhFwHP5TgF0ZO8FR9l2wqgP8ph14tewAIKoC9gLN1VLXATCyiAfhOr6THfigUAoJvF1mjl73kjBjquQySuBGTH58jAVVngb2WU5++nAujz2yqJPRVAT8KqN2lzHEBHwGbAde9M0EQk3JvNFoPowgjP56HOUWRlDlN3PG3q5o2FWRYD0KWWuXsVAp4riH6T8dVjHoIFFEBPbhQVQE/OttqyWkAt8LAsoAB6MuOpAHoydr1Vq3FAsQUET8KRh+9HBHTpA4gb03Dk0WfGLxtQQMQ+GTaf0XcG0FNpTnPu9nt03W7S5VWNDk+O6ejoiA4Oj1ja/fj4mC5ql5TPwVcr0d7eHu3v79Grl68ZRF9fXaP1lTUGzwcozQXSOwP8hm8Of85s+N0WcL+hRRVAv6Hh9LBJFlAAXe8NtcB0CyiArneIWiBhCyiAnrCBtfk7tQDAmSAw7HP2PFJENoBuM9Slo1z/iWvq3mnX9eQJWEAB9ASMukCTCqAvYKxEd7UBdMM2B4jOqhsI0gzAggip3e5Qq9XiMhiYE3M5Iwdo2OcRQyElLPRhuCi+3t+E6+FzRTXWsUsccK4geqI3gzZ+Ty2gAHpyA6MAenK21ZbVAmqBh2UBBdCTGU8F0JOx661anVH8PO5j8ajYhxEA3ZQWJzfFOK5vwgQ3R0ARLKRB2KdB0Df0dSQ3QxExlaIAyolhQI12i8FysM8Bnh8cHDIjHX/nc3kqlkrMOn/9+hXtP9un/b19fj+fyXFN9dD3Tc1zgOXpNGVYUcyoLrKAO8fBbhkIu+XhtxpHPfhBWkAB9Ac5rHpRS7SAAuhLNKY2pRaIs4AC6Hpf3E8LzEgBnrPTBkAPozroxhmADwKHwYDnZpM0XPYV2PmB3Dv21dX/nKb+JnZTAP1uh0kB9Lu1/+jsMwB0MwlSp9ulTqdjAeg5DsBwIEdYC0sA0M0cbF52vObWwZv7Ym7th1rgBhZQAP0GRpvzEAXQ5zSU7qYWUAs8egsogJ7MLaAAejJ2vXmrTuyJ/4ziQNEPNzplg+f2eWW/WZpcYwx0ZoQbAD0MehT2uxyPgmOU8jzyvAwN0lAJI6513u52qNlu01Xjmi5qNZZzPz8/5/0zXpae7+/T/v4+rVXXaHVllTJehjLpNAPogQ/J9hR5aW/IOpdrFVb6ze0Yc+Sc4TTbvnMestRuamP32wIKoN/v8dHe3b0FFEC/+zHQHjxwCyiA/sAH+Ju9PNclmeWCxF+oAOggOLIsFbPLDUiD97AJYBMl97LcexCGvK9hWX6zRtSOOxZQAP1ubwkF0O/W/qOzTwfQZb9er0/dXo//BJgN6fZsNsdSf/xdYoYCcxWsC1tsrpYkpnHg/L7YSfuhFrg7CyiAnpztFUBPzrbaslpALfCwLKAAejLjqQB6Mna9eatO7Glg+TMxALq9tw2Y4/zu35P6NOYxcTZxCA+LQr9LQa/L5bXQjbSXIS+X5QTmASTYjWPGjPRe4FOr26Gz8zO6rNWYOILX0yfbtP1km7JejnIZ+G4GImcGehCQB+a5l4l8OJM4Pex3EsGvGfE0NzlBw283v5Mf6pEKoD/UkdXrWpYFFEBfliW1HbXABAsogK63xv20wHIAdAbDg4BB8UwkOwzvgR0IlH+KZN2lRpUB1hVAv5/3xO17pQD67W14mxYUQL+N9ZZ5rA2gQ0I9YMl2kXCXM4Hh0O/7QzUOMBXAgODgUDR5MoA+FmhZDEA3bZkzJhGvWabVtC21wNe0gALoyVlbAfTkbKstqwXUAg/LAgqgJzOeCqAnY9ebtzobQGefJTrBJPb5Iuf/EkAfMAt9EPo0CHzDQId/BAII2ONEQ2XFdCZDkFUE6aMf+NRoNandaRtpdkpTuVSmcqlEXgplt7xRz+F0gUDC+5kUaPh0shkFxkg2fpGLmbWvAuizLKSfz7CAAuh6i6gFpltAAXS9Q9QCCVtAAfSEDZxg81joPlyJ2+UB6L7vs1OQyWS4/jm/4Dsg0xYOhCkrNeRQYnEWhANloCd4795V0wqg35XlzXkVQL9b+4/OLvOr+TkJQEfyEZgMCNxIzXNTI90G0N06eYsD6PNYZZLM+zzH6j5qgW/RAgqgJzdqCqAnZ9tFWnbXZO6x8jneT9rfmdWXWdc1ra/zXMfD9ulmWe/+fq7jQqQAejL35zIA9HnmlmR6/xBbjYk9gf7tAL9fA0A3MP14fwCmwy9DcjNY6JlcjjzPQ9FBjnP1Bz6D6ahnjoTnITwelSbkEUsNKIVrgogYS8aDUTKgQRhSCBA9hM+XJi+bZb9vqa8EAfR5vge3fcbPsoXdh6+xZpnVn7v4fJ5xuE2/FEC/jfX02MdgAQXQH8Mo6zXeqQUUQB83v519Gbf4wed4eNuLMAEWsL+RDA/4p7yPoA82aVvOKO/PugHs46Sdfr/P/WDGIBa6wq6Oaeymixk5zr7WRQJYssiRTFZ0DbaRv21bof/YRq+RkNM4cDK++pZzyFiJTaWfZrxMVi3A87FxiKS5GDy3fAQA7mBdZjIeg+52W+4Y2mMv42+Pr31P4NoNiO/x2NnjJ/eVex3ucM4boJOAD/rujoN7PfY54+7h8XGZdbfe788VQL/b8VEAfXn2d59D8z5PTA/Gwz88r9nafdE+PC9FiVoAzkfzP55nI8bCkK3AFPL4CIn0V+ZQeW7ZFokLbsj8Zc9p7rwbN0/iOJnPpN/u8yHuOOmf+9yVZ+2iI2jP7XIN7pphnueK2EGuS2yO+dl9Lkt79j1ir0finlWT2pi0XnH77D5HFrWT7v+lBRRAT+6uUADdWm1bi+xF1vgyj9zWR7DnDjtgb/sIMnfHrbntZ8NN7xjXH3H7Ybfr2sh+RonvZ8/LnJRr+YX2XCy2k7n6ps+Zm153UsfZzz33GTLtHrOfv3Kc+7yc9KyyfW37nO6zatpayV2DmCTCgP022xea5oslZdO7bFcB9GSsf1sAXeYWmUPddd48vZbvh71OnnWcu0525y33+z+pbfvck76X9ndt2jwctya15wGx0fRrmy0iPnbt3Kgt127ifYs8R7/0moyMu3m5/TExLX5eEMjnnpF05z2hnjiKP6ZTANDNP8S1/MDnOQxxKMi3mxroRsIdoHng+3xG41t4lEbMbA4AXXxH96dpLGqPmSqTLW980GiXSIrM3t29R+2xlHvNvZfc58a02K29lrGfAW4CgXzmrjnk3PKct9crk5IQ7Lbk/NPu70XvK7st6a99nlnPsLh72F6n2J/b3wnxUXEumRcW+T7MmnsUQJ9lIf38sVtAAfTHfgfo9SduAQXQx01sA5txC35xpmXh4YLXON4GtwXYxn42gGAvLGYNsjhIEjDH3+12mxfEaN/Upc3yojju5Tof8y5k3ECGnH9Wf+Vz2Ap9xLXzgj0M+W+80F+0D6cc7+fzeX7PfcU5Tnb/5RyymBZ7T7pGuSac00gPmxrntnRwr9cjbOgz+iVt2QCGHSSTxbFtL1m4y3u4J9Am2svlcmwH9N22Df52F5zuAtVe/LqLadt5lMUy2mfHKRoH2FjatB1c29HAdaKv+Cn31bz3zLz3xl3tZztG6IN8J+Xedh2wRqNBFxcX9NNPP9Gf/vQnOjw8pP/6P/50V93/5s+rAPryhlCeRdPmjNlnG2c32AEG+7sS57iD/WAH7zBXTAsUyPxpSmqYucWe893vnv0cwfwpc5oEsqcxI+QccQEVOS5uTsP+cqwbCJHkp0XnQrGRHXhAW/ZzwwZg0L6bECd9Msld/WGADvbD8yQO0LGvQ9q0QR2Z/+2Aq93OrMBsXNAqDsyffQ/qHpMsoAB6cveGAujGtjf1D2RkJq0j5xk5e/0ugVZ7LSqf2+tZd26cFNCd5/z2PrLuxbkwr7pzpbt2dP0QmW/RjvhlMsfjM6yp0Yb9/MLnYj95BgjAMa3/bl8Wvdak97evSc4l9pqVIGA/VyQQL8/LSWsE22+3bWr7zNKWrGWmgXVyv2EfPG+xxa1XjB85GTC77+O0yH2gAPoi1pp/39sC6MxGjtbHdjxq2vo4Ls5i38sST5l0FXHfUTfBROZD+/tvf1fceAX2m7R+tPd1++bGSGzwzu6//X1fdA1vt2PHeYa/W0gvr7UBai9Qj+pLXHl+YfhRKrT5ja8frHKohjEzxMDz3V6Xet0e+wscg4piUphb8TfHLrs97rf4OgiM8XVIB92i7tHfbAf8syTgZQ51/dO4e8o+btJ8asdq5B7AvnKsHV+Ued8mwMjn9n3u3rO2H2Y/q+21jn0vus8QWa/IOSS+F0dCkWeDazP3eWn/ba+N5p9hxtd4ts3inqfufev+Ld9rdx0mc4Idl3D9zkW+E9OuT8apVqvR6ekpx+f+/Oc/09nZ2XA9+9/+5/9axES6r1rgQVlAAfQHNZx6MffRAgqgj4+KPJgnOdm24yCLOBcsdUE5aSvOCXAX/2jTXaBJn/CZgOSTGOj2oiyurTgnIu4Y10lx97EXsPK7vRiTc6PvdsBEQGKWnBoMhkElAWrlPPaC1V1QukH+RQMj9vhI/d50euTCyCJYbOUuWu0+2mMb10+xCcYL4IcAHgJqS7AM++E9WXC6NrXtH3dvyn0pC3dxWtC+LGjFuZYFtDgU4jDZgI69SFYGugLoy3p2KYC+LEuOkj/cuVrmXvt9d14d9SKqrWeppMT18EvH18yXMu/gd5kn7CCEvC9BbTtYIPOR3V93DsXfLrgswZFZgQB3znSfWXHPNPva7UCcfc5p/ZWgUVxQT84X15bYUY6Le+aIHdznnSTnyfs2IG6vJez33WvAeeW5KM9re2wn3z/GYpPWS8u72x9nSxiT8/NzDgz94Q9/oD/+8Y+8BiwUCmzz//Lf//g4DbOEq1YAfQlGdJ4B7rzlPgvcZB03YG0/E2Q+snvpBtdl3nL9jJtcGeY4N4lV2rHnwrgAv+0XyjMgjoEuc6U7R8tzDscuEiS/SUB6mo9lP3/nadt+vrjPUxdciGvb7Yuc014n4DjxTZCEAD8JgI+dfGcnCYuPLONgrz3s8Zx2j0g/3PvLZaDb1x/nW9/kPryvxyiAnszI3BZAl3krbu6YtW6LW2/Pukp3bWuva+1j3TjJpHPN28dpfbXnjVn9n9RHWRPLd9qeA2Tenngsu0PGJzJ482IMdLfPg4FRKOSWIgZ33Hw8FI4Zhq8AYvNDedgkYlxoZJQIlKFsJjtMfpZnLidi9AyAbpKhI0XIMRq4YbkPx8KmlIOFb53XvS/shI64e2bS/TLt/nCfF7bPZj9H7eeJ3d6sJBPx1WQtEjffx8V/bZDejn/GPe/c5+ak+9e9H+PuxTj7u+sneR7K/R73vZr27Le/H+5cIOsYOw7p+ruLfD8n7asA+jKsqG08ZAsogP6QR1ev7V5YQAH08WGwgzbikMxaZNkLb1lozxN8+HLRbGSZbBBfFjtY3I4Wtoa1ELfwsReK9qLPDszHBdjdgAXadhkYdmYhPpeFob2ItTMvbacjzoY4pzDSJZsxLmjmOobxjsSX9rAX6a5dRgtcyN8bGXx3QSqZ3eJgxAEQ7uI3DviQ6xQAHc6JAOrCVBEnGNcmQRq85wYYxaZiewFP5HhhtUs7CCZJO7KQFVvI9aFNBKTc7G/sd5P7+F5MbBM64TpudjKFHWiTYJgy0Jc7mgqgL9eedmtxTn6ckx3XAyQQIdAiP2/aS/QBc5vNPrGD3ZPmbplrFp1vZG7D3Ipz2+y+aW2JrdznjT2vxtlA5k4J1NjPJvnMDpjMa8dJQYlJfZD35fkgwTFcM+Z82eZZu8j6RVRR5Fj3HHFgmG2vRcduXts85v0UQE9u9BVAX45t44LK7pwi+9gqHvbc5KpVyZpZ1rGyr72Ol/dkXnIZUcu5OtOK/Wy1fZ9FzuGuPScd6wbZp51j0Tk3Llgf9948QW97LOJ+d58j7nXY9434NdOuB/dIq9Vi1bJSqcSbvEQ1TPwpG2xwgZu4vsr57X7YbUxbt7j3/yIJEIvcP3e9rwLoyYzAbQH0uO/VJF9g0vfLBfnse9qet8Qvlp/2uedJeJpmQVnL2/OfCxpOmx/mmQvtuc6d9+RvO/5mX687R8TNFcu6Q2z/yY47xQGWck73+uU6ZGxlfT9J4QSfYx7F/raamD0e7rPJHR/bRvM+32aN2yK+Udw57fvKPdekZ5A8/6Q9iX26fYlTvJz0nI97rs+69nnvp0nPNPd4N2Y7b/v3bT8F0O/biGh/7psFFEC/byOi/XlwFlAAfXxI3YXINIfBPtJepMXJpOLzWW2557YXo25mpZtd6QIIsxwgu213X7evcp0umCvAsnzutuMu/HG8zUCHPUQmVxaitg3ishgnLeDdsbCdG7d/9iIYn00KeEh/ZdziwHHb2ZK27AxPvCf3BvYVm7nOjH0uG/SWsZB2XKcNfZvk+MliWc5vO7TR68EAACAASURBVAXynoyHLSkcZy/XofhWJ0LXuVEA/euOpALoydnbnZ/d4I97Znu+nhakcQNN04JaMo/JvCKAbtwc687DMrfFXUecXJz9XBLQ3pXHteeyOMtPCqDY860cN0/wSuZrN2hvP7/jxsV9rk1bh9hty/wlDDz0VWwQZzO7XRcgcAOHMmbuM9m2h3st9vy6rOBQct+Y+9+yAujJjZEC6Ma2rtSubfFJc739vj2H2sAK3rdlzfG3zElukpE99+AzSe5EeyKnjn5hP8x1aEvAeJlb40CdRe6euLlRngOyXpZnlOv7uOeR63HX65Pas+fKea8jDgyIe1bFPfft99xnz7Txn7aGcNcJ054T9vPVPv+0a8c90Ww2GUAvl8tjALqdgGGvNeIAHhlLd0wn+TjT+uQ+p+PG+6E8BxVAX2Q2mX/fpAB0d80p92Zcz+Lu8Xm+z/b6eh7geZpV3LV43DwUN29N8mMmncueb6atu6f5Oa4tXd9g2pw6z53hxiWmjU/cnI/zu2odQtqQtsRPkL5j/06nwzEqKBxJHGra88Od2+LmOneOdOd72/eMey7I/q4PGZfU5q4/bDvO6hvOHecHS//t75M7z0+b4+N8zHme0/PcJ7KPnbzi3nvzjNE8+9jfdXucJl2LPX+4a0R3/bfItWJfBdAXtZju//+zd5/Ntm1VucfXW8w555xzzlkUFFBEEJW6L+79aFoUkg4IRoyomDBjzhmzpby99Zub/znt9BpzxTn3PvussapGrbXmHKOH1vto7WlPa733+yaBPYB+30Z87+9Dl8AeQN8W+QrOAIzLtrJeg8NzxcRK7h9z1Lecg4BNzn4rtp88o+jdYALwVQ/g65ztFexcF7AdI8O2HKWtALr7Is36vj5oOyfcjza2vfgk1gJmlTFl5e8tMLoVrOi5Y8B2Ev2XvXSXgdFJ5lXfDFpvOWerHJNRZfk/x2WO9XUA7rG2BjZXR2WC4GPORYkZc749dCV1wgrXcd8D6CcU7jWK2gPo1xDSLW/JBs05fuxMwdXxPubQ9n5MBz2SYov4mGTJFpE9uzb10tThnfPd9/owd8hYbdQki9Kna39WMrDvsymr7V3tv++nTVkJs9W+rna7hAL3rXZxrTtbX3KZttTe9cy++jV3h+neKf/K9Lty5zjOe+e4rFvWrlNzlcOxLZBvOaXv/WN7AP18U2APoD9I7kzfHnu30xOr/lvJamWtRH+6ZNX1x/RzepYvw1dQHl+hbbnpF0S/8tZtvO86U7Z04yTP1Vn/rsLDc3enqbvzj+aKtpnolIxvemzSat/WcbipbFYb27hct5xkaW7NVXrTzud/VNds85Y/clkAfaus6YOv7Z/zsu/WhLMwwBq4WWUwMc+azHHVs9eV5zPhvj2Afp5ReBgB9KlvLwv2bfVwS7es71N2pB3wJgY9h9RWvdz/Myh8036eqp3Tjty2zNp+jMeaYzLvnX7du971roMNfc5znnO42qUjWbGfbGvPu1eCEhna3WMekbGl81af59jcyfdI507/dPVVJsc3uZn8pmk/1lXhrayvPyVV+X9rgUg2Y/q4W/7VyhndZF7NeTrHaWvMbjtXPHfMX11tamMw61rbclXbjgXrV8yx9Y56tl1ibopxZpv3APpdZsv+7H2QwB5Avw+jvPfxkUpgD6A/EP/qxK9O8SSbV9J4BS854hn5Auid8x0oPlZn7ZnEVSAp8nsCQvUAv1tnw10H5FbfBJQB1i1QdIxYmKRLDlaAtwAxWUSKkdNKOPRcstsCgCu5swKxSXQFyLcA45ZTEAlYO1aZTHlOR6lA1ezvSijOttSHHIgV7DfeW45DbdiS95ybEyzPuXRdByCnWDlXEYaPVIndoPLVGZpOmrFY38l9C/cbCPcat+4B9GsI6Zq3REz0bk+bNfXvZe/7lv6d1W85y1tEd7qu96v6q3slfHy+BlWqN2Kk3zOAPnXfbGc7ekRYbxHXa9tWMn/awcsIia3njtmXSSJM23FZ+1bs4f+ZrFD9U7bNhdVubbWre5PHSmJli2bg4yqbMUkyfx8jrK45tffb3i2BPYB+vqmwB9AfyHYm3xzTY6vOnyTrqnvmvav+W8tZdXL6q6B+5DddVD2tQM+fOtUMmXpxqw/TN1gTANY2zBX06zavq65Mt2dzboK1p11dsetVRPhlctsa02lbriPz1Ydbfcljtnzatelrun9NFF938poy2Cr/GFZy72qT17LWgE5+fLhh+mPNlT2Afp2Zcr/vOUUAfZ2rcy5OLH4Zjlt94zkqU0+veqDv1kUP8/2Y70h/r/rpKow53+fqnDg9nDzfubvowNvMylUf36aM6Sds8W/H9NocF+2YnKBgebg+e89+tlW7ekpaI78WuFxlI64asymP6UvOPq7jNTFDerS5dIzf2hr7yX8dSyRfx6t6asN8r47p8qvejbmgaGturjJey7vOe7j1vs/5sNrU69jyy+z1lNsck/n3KsOpX9ZktZu+J3sA/aYS2++/bxLYA+j3bcT3/j50CewB9AciLzC9EiPr9oZ9DyhEMqzPbgWN3QPEulbCJNA2MzT97b6A36xvdfa1Y56pvRLsxwDO6pDM/vhuboerjNVZmWDT/bV/zQK+LCAyHaHZrwkiV9BcO5MRwmkFbhMwTnAZKNwC/hPgz/t83hhPYqQ+J6vG1T31eQ1OHAPbEW7urz+rQ7v2cToIsw05qG3ru2bmXgc8V8Yc06sCRw9ded2iwlWmewD9FkK8wyN7AP0OwlseTcfQC8cIgqsIjstac5kjnw5JF6/O+mWO9NST6fCpW9LXET6+m2fybbV5Eh19v7ZhPneVXKbzP8u7LSF3GcmSrp2/L9PR2aC1n7OOEtZmAGIGZrJRyT9bTtbZjWm7LtP9zYE5F9aVHKeb9ferpD2Afr7x3gPoT8n2Kl1/lT6aPtAWxl5x19Sv0wbk52zZlYlJfV+SzlW6/LozaLZpK5h6E/tx1eq3LQK6YPBVZ4fXji2CunKn33hdvD/7N+Xf87exfautuu5YuG/asOz/TEbXR0Eil4DPXE055bsmCR4LDBxrWzY0P7Dn18SIdVxWud2k78/Ee/cV6OcZlbsG0K+Dwa9q+cTPN9WnPbv60vM929JV8/24jJdZ9VJ2oDLn/1u6auXDrpLFbb+/CuPfttypV+rr/L3q5ckVGpMZrNRGOtQVLxTOv07A+Tp9OCaHYxhjnW9zPq3YYOvey+zyijuu0/5sz+Q7Jxe7zsc5D9d57Lub2PVpt+YYb70D065vcbw3eY/X9zN/8LIy5nhe9776cZO2bY3ZHkC/7kze77uvEtgD6Pd15Pd+PzQJ7AH0B6IuUH5sG7fAwlwJFuiY25ZOYFCZAbGIkUBWICAAO4noiIcZGNkCaoGsmf27RXSsAGsLqB3rzzEyaQvMTsDe9xEhlV+QOMfG52sSwiqbwGIy6nt1XEYWzft7qWYSxApMlTvl5+91hU7gcgLcdZymMzKDE6ujOmWuHve2XeVs7zHQPgmqmfyRTNtCcS1zBb/1ebav/vnsWPbtQ1NUJ6podaj2APqJBHvNYvYA+jUFdY3bZoB51YHz3T3mtE6neXXWJxGwEs4rcTWbukUgzED/MV2Yfl/1UDrxmB1cSYQtkmbLWZ8kzezPJEpWG1k/jyVarXVfRgrOsrfkOXX5bP9Wm+Zn1dncqK1tm5cdyC6GXaYc16k37eFWosPapjnG15jG+y2XSGAPoJ9veuwB9JvLdtqM6+jaYzpw6t8wd6vMV4xWK7ewqe/uupppLX/VhZfZj9VuTrtbv9YE3y39Ov2U6V8cs91bbV59i9Vu+39rzI7Ngi17dtnzq4+5ljsDEqv/Me3/xAAdIVUAPb8qPGBFusBuR5etMlDutNe1afrxq11f/b8VK8wytvyiac/XMbj5G/fMeWIPoJ9nLE4RQN9692drV729NcdX7uM6enDqv1U/r7h19TdWH2PqtJtKeq176s3Z16l3jv296vvVHl32Tt9Ev17Wx9UPmjrlWN9W+a0ySVdNPqu+XJYge5Ve35pnzYvLfKB17qzy2Jov7pk6d9q0bOg6t6cs4xmra8UOjd9qM7bGfNqFab9WX7U6j+GUY/PwMnmsfbzsXV39s9nWOWemfQ6DbM3DZHHZezHHbqutN32/t7CE9v7Hf/zHxTvf+c6Ld7zjHRdvf/vbL/7lX/7lSYzz/978q3etZn9+l8BjK4E9gP7YDt3e8MdFAnsA/cFIHQugT5A3getlYH9mrE/AtxIjW0HiLdJi1jVBy5aDskX2zLm4AqK1f6uj5f8A67FVjiuAXsHmGkxeQbU6IkoKHLTSAPmEPJmgrfL8nvJdyYzAdQ5D97cS7xgo3gJra5LE6nBsOV0B+mQ4t6GsrbMva388p9zk3tisyQbHnJS5Cn6OnXq2ytDv5u6WLB8XnXZZO1fQvwfQH+6o7gH008m7IOnc8WO1FemtLZ3rXcjurQRNengte5IGM/CR7lgdb/c4e2+ueJirk9OR7it4vWVbV1s3iZDq9HzlTVu9pefTgckwvaBtW9sXzn63Qrty689M6qpNvvOzZR+m7p/yT+cfS/SaeroyJlmWHLKpldc58lO+nm+FRFigrZHn2LhvnQs9W/9q77Ml2ep0b+rtS9oD6LeX3VVP7gH0qyT09O+nDpx2w/seRp+YN2y+FaxcdUv6MptUkm0YfhLa6VQ2xeen3Mp9JZsn+TulMX28lQCf/8+ErFXaq13qudVfSr9e5dulv4+1ecuurv7fMbu55RfO/qz4YsvmZmeaOz0/7cY6V9quP59t4nd/C6C7BNBd2aSt+TPl2rjkx00sVNtnEtuU02pr13FdbfmW/b/Zm/fMuHsPoJ9nHE4VQL9MT0x9HW6f83zi5qk/5nt9Xf0zpTT1xqqf1nd9tR1b+nLVT1eNyOo31IZVn833e+LXeV+fr3ph6/0/plevau/avy0fYfo76a/spOenrfR5/4ff06GXJTZPXmRLtx/rxzqGtXVLB26NwRyv/s5u9H+B6MZj9c0m7lh5L76o8moPn2ie9T7fA39PXDL1+qxz8nbJePKD015s+YGz3K13uGcmbzff3cvs/db7N+UzMUE+dfNji3fMD8zHTEZzTm7JZib4X0ePXPWe9F7sAfSrJLV/f18lsAfQ7+vI7/1+aBLYA+gPRD3J7wl+jgHwCQjXey4j9ye5sjoUba20Ov+dTeTZzi2aQG2C5y2gOifTShDN9tSPFdiuhMIK+Cbon4CstkyS32cALGdcOTOYPUmNebbdBMwTnE0yZQWetTlAPMmTmQm6BT63xiiQHFDcAoErcZLzMh3WNWA72zXn4QSxxtz/iCIOQOU95znPOZBG9bXATvNqym3O6YB4QLrnzdtZh+/bGnEGvR6acjpDReucWcdjdXb2M9BPOwh7AP108owUWwOtU0e2gnuL9HHfJLOn3oucWN/7yp7JOa1qzu7N86+9XyVDpY/63bs338mVrEmXVe8Mks/nJpkyy536etWB6cFpr7WNvi3ZabWd6twidNw/McSsdyWFpg2e+n+VwxYOWe1a9m19dn6+RbhNnFB/kpv+I5ZW8m4NBk1CZw+en+69niWR8b/+678eVlb84i/+4sVb3/rWA2bK7v+fJ956norvQal7AP3BIK+4dQvPr3p41bHz2KFJ4E+7s/pJ006l19Ip0wda25gNmNt5TxL8LlN39X0qawZVVln0/5bvMwMIK/bs/knAq2f1CZLN1Nl36eNq09Z2V89WEGAdi9mm1ZdaferpB05/ag0GbPmhx+ZRyXnZrGPHVoV15hhsrRScvtqxQNn0EY7Jbss3PdWYPapy9gD6eSR/1wD61D/HeIkVZ3bfGoRcdf+x4NxlQbCJb+ffKw6eem1Lp25Je6s9k/+6brumzKb9S59t6aBjvsTUAdOHuqwt15lJ9St7uurMNQFhlWFtyaauiWYTv7t3+noz8XrK5Ko+Tfu5yrL+zDmxzt11jvj+WMLV9IXcN3mtWfec4yUVa4Pn8/WmLU7OPssGrP1a/a7uVebWQqPq27K9W/ZkfTeS0+SrroML1ndxC1+t86w2rvY/HTID61NfTDk3bjNZYfqPV82jq96P2rIH0K+S1P79fZXAHkC/ryO/9/uhSWAPoD8Q9SR9Al8ThE2yJzAUgJlAbjrqM1C7AsHA+CRMBOv++7//+0CQvsd7vMcBvCnP50hUf7/f+73fxXu+53seApsF02dQ4ZjTv4Lr/r8MhF1G+GzJa5Y1n52BCoDqf/7nfw5b7/hbX/TVhRReV/NNMDcB3Qq8jzlBK2hfX6x1LKecjoG8Y58rqxUTa7bvDEZE0sz+NG4lSxTUMcbk4v9/+7d/O8wPz/v8gz7ogy7e933f9+AIqPt///d/L971rnc9SYgm12OO6jrPI0jUoSz1vP/7v/9hzrXC46EppjNVtM7p6ZD0Hs05sQfQTzsQewD9dPJMp6w6P3075/YMak/CaSUzpkM87V+fd38rtyMhfE53+ZlJUdO2rrZmkt0FrHv3ZsBCP3LE176m97s/smUlGrZW0k9dP/udfj9GVhyzNZM82xrly+zGsVkxExUiZ7Ibl43dbONKkDQOkxyac6ajZtZ+rvPhqu9PN9Pvb0nGZQ+gn2f89wD6U77PJOfne76ls7b0zhaZXTkrbp+juerM9NAxXVeZ7jtXAH1i9dX/2JLH+tmW35RfqLwI6OqJ1G813JZ9mVj9lG/DOpaz7dexM2tbkkV4QIA7PLAmIcxnVxmu87F2bSUyuLfPjwXQs/XH6lR+4zHt4+zPsXHuufW9ye723F2DBqcc99uUtQfQbyO1q585RQD9WC3pkn5fxvccK2PlUK6az1OnxHWs2PEyfXYTHD3vnX77VVK/qo7VRlX2Vj/SLekQ/1/Gw13Vti37ONt7Xfmnl/IhSjKq/NWX0+aZCNd9V9W31Z+t9jYH86umTNdkgKkrV19mbdfan/o953z+7zHfrTLmqvzatNrBxnvaqNu8V8dw1E3ejevalPoNM7HJMAi8Mefp1jsxuYL6fazO9fNscXJqfm0lftzknXDvHkC/qcT2+++bBPYA+n0b8b2/D10CewD9wQqMgAWj7+8JviaAms5y4CMwIqjts7I3C6D7X5kCx1b4Fvi2gthVnX/7t3978Zd/+ZeHYOUHfuAHHoLkQInA6V//9V8fQM/HfMzHXHzwB3/wxXu913sdng3wKl85ZVRuOfvTmWqiTTAzA/E5AYGVVidzogEwV3UccxYAtILi7vUsGVhN9Td/8zeHMgSB9cclUJvMJuCLYNKG6lLeDHhOgmo6NO6JmFrB4ho8DbjmCE1Q7DsyNn61p5Vgnc/nuVaIt12u/+u3YOwMiAQolWMsBbyTj3rca5w/9EM/9DAfzYHO+HH/x33cx118xEd8xGEo9eWf/umfLv75n//58L/7PfdhH/ZhT8uIncGUxrhx1L6/+7u/O5Tz7//+74d+fviHf/ihjA/4gA84jM/j/pOTUJ/3APrDHdE9gH46eU89NYMUMxjaOz6TuXpuJZyOkRbznUknroEO99BzftJ96ZqC2pOY1t65eowOzQ76Lp3qmYL1yq4flb0mLE3yZJJ3a//nKGwRAlsy2iLvrxrNywiOLXucDeq5KbvsV3YvPX+dNtSfKZO1rol5GqtpA6dMejaZrGTQajuvauP+/bYE9gD6+WbGHkB/INsw0JZOPEbcr7aihM+VSF71wPSfpv7pvvBx/pjP86vC+OyM+/Kj5jasWyTwTWfQ1JU9O/2kSSofq6/+1OZpa0sW0w+XpFf9hfUlFF+229N1Sfepy7fGdR2/7ln7c5n92vIxp01aE+RWP3EGUtS7+mf5zXNumQv8JQm+fCRj7yrpK3u5rlok04Iox+x9MksW4Y7OWVc3f7aVnNOXWhP85vivdvam8/GZcv8eQD/PSJwygD7f33TO1BkT1/WuFuBafePek34f+379vP+nXZnYf9U13TfbMdt5WcBtvrP1d/pCq768qo9zhCc+3/KBVrkcS/66zazJBq32c0tvr3prtmvKNv2aXqYP6TTvNX3qJ99rPcZqrXfLDtXPee/qP9Sv5t7qZ8y2zx3W5n3TPpc8tfqFPp+crv/dk/5ebVEyPMYJpsPDL92nnHWh1Jzf0+7PPk87uTU/js3brbl9bH6t76/7Vh87uU7OIB/Rd2t99SfcOJMIssErlku2yWrVQbd5P/YA+m2ktj9znySwB9Dv02jvfX0kEtgD6A+2CLLq1iWACUwWJI7MCMRPMr8AKAf+fd7nfQ7BYARIoCKiRHmCk4KbguHudQlKugJ6v/7rv37YpvO93/u9Lz72Yz/28JuzLqD5R3/0Rwfw93mf93kXn/iJn3h4DuGiDepTPiDsHuA3wLeCuQm2A0gTfCpL3/0UxPC/Przzne98chU0OUVKJKMZHPaZgCuZaKd2VcZf/MVfXPzBH/zBgTj6+I//+ItP+IRPOFyCtRNwa0vj4V7PB9LmKrnqLZiiDJ+1+sEqarJs1f50HAPgE9QFziaA9Nl//ud/HmSgTcZMwFuQ2li2haQx0A79NTZW2htzyRF///d/f/jOVdnKMGfISVkC5H/yJ39yeEYdgtef8zmfcyCJfvd3f/dQjmf153M/93MvPvmTP/nwv3vf8Y53XPzhH/7hk2P/GZ/xGRef+Zmf+WQiRnVGTPl/kkrq9Pyf//mfH+acvhgfgXqJGx/5kR/5SHTUKStdHejVYZrEI/nsK9BPKf2Liz2Afjp5TpJlK4AeIbI6rJELa0LSJD4m8TId6vTuJADStwXQI7lzsuluujgHOtK7ZKz+R1Sn4+nPuWpgJqVNB71Eo4iR2a71Xa89EfKNxErurcTZZSTPvHeV80pArMRWWCK8kM1OTvo/CYu+V84afFhn1dRjKwHZvGnr9sik1Y5n32v3TC5Un+/DCMk2G9yqw9PN9vtZknHeV6CfZ+z3APoDuaYnt3yFNQiSrpg4Paw97cl8/6dd6Ziq6kznzGRjOuS//uu/DvPes3ZZYlOUz5ZI7lSOpFt+ULh+DSTcdNbMdq5ymd/5u7ryPaa/ld4nK9+vdjG8DlvqJx9Bv/RH4vS629O0MVPvr/ZrHZOVvD+GB47ZjjVoNPs4n5lk/2xr98xgxZRj9qQ+lYie3wwzJBtlsTV8LeP9j//4jwdfyf/mR7ttNW753GEXz/CzlDHltNWPbBk/z8UvMheNjUs5rjBX/lTyzX7P9+lYnTedo4/y/j2Afh7pnyqAvvXupYu2sLDeTAw69UXPzd9T32zZjfTDqq9mGfP9nzg0LLoGJlf7sKWj18C7Z2rfGhidI7i2ay17BkvXoGK7iMx6CkIqZ+74dZtZk11RVnWtslsDyVPfrr7IHOs4Nbwcjs7/2VRl0m3sKjt0zDYkmxU71MZ+T124ZZ9Xu5o8lU/fsPNhieZCc6UE7LlQZyb0sqmT1/V8uzau29lvBevn2DZX4mqbc9pWwvhqS/Iz10VBW32e79Mc1/7u3WwuTFlO+zvlP3FIn6/8Vm0myxL58rXnYizPz2RuzyX/7HtcZv8fG+/1PbvN+7EH0G8jtf2Z+ySBPYB+n0Z77+sjkcAeQH+wsrjVu4CkiwMOWAJIkcTAS85ygMZ3nHOBzk/91E89ALRJDrmf8y3wanW5IKpAqeujPuqjDhcgIhDwUz/1UxdveMMbDttmC34GYgVNf/M3f/MAbL/6q7/6EBT9kA/5kAN5oC7PFpyfTs4EKivhHriaQXDABxgEhFod7zPlCx4LfFsFrT+IjbaESkYlHeRICbgK9murPpGpFc4CvW9729sO/3/6p3/6oT8uQdrpVCkPSaK+xiXSvqCL+3MC53k7PtNuToB2kDdngdOQXAJh6+qS1TmoX8buz/7szw5995nxMeZWgZMZOcyAjnKRL8ZeYFoSRAA8kIn8IZuP/uiPPgSqycdY/8M//MOhLDL5mq/5mkM/fvmXf/kQ3NZ+dX/lV37lIYhOBpyNX/qlX7r4lV/5lSdXcnz5l3/5xVd91Vc97Zx09bYi3nNze0Xt/K3f+q2LP/7jPz7Ur63G59M+7dMuPumTPumQ1PG4/6xEwh5Af7gjugfQTyfvY85w+ktN0+H2OR1Jd7UbyiSspr2IwOn7AuftlNGqr8qvXG1q9YLP6DC6W7AgO0HnSQCadfi7gAJd5/uO9ch5159Ia+1SNv3qt/sjyCfhkrTboaVErHR6JEekl35pf1dB7IJEPTd3qZmEgXYlK2WQV7JKvtn7MEbERbKL7NefmRCnLwWg9LndUGbiWLY3Ms/41A7laUt9Ebwh857pOJVIr0imbKz2IqSys41T4+2+5LKeLXi6WX+/StoD6Ocb7z2A/nTZZjdK8kzXRJymf9egSglZvm9VeHqreyubrqO3wvnpyvRuugn+hHXdJ7GWLfAd/cMfokM/5VM+5YCZ6Vj1zWD/XWbNihELRtTm2tgK8lbEzyBLflX3FvzNRuVzCgTzPelhfgpfgg8J39eO5D/t5drXGTCZpPvq20TmZ7P6PhuQ3Cqjzyt//b5xzQerrZ7Ph/SM/7Odxt886FKGdrifT5vd8/1f/dVfHWy88TUHBLDdx5cyP/jdfLt2Mgsf8GVKWNZn+KDgd7ZpBn9WX9k7wO908XntmMZHc0l0UJ+566e+z/eidsy5dIrAwV3m9V2f3QPod5Xg9vOnDqBP3bCujs1niIcwphNHFqSM25kcz0yEmXpgnePVkQ5ZA9Xpg7i0VS949/IVsgvxPbVv6uRZ32zj1Ner7pwjsRVs9tnkgZRV2eHita5wcth76pebzpz6lBzWgP3kvDrKpH6sCUvZWBwezE+f8snoMLaVTWWD6Fvlsj24HrxUvlRzKjmu/mH9W2W5jlM6cF184/n803ybjhKsjBLlSrzK/rIX7AZuby4q0le8aNyuOi0IYWNLumouFpSvv7Vz9tc9vS/Gxz3sUkdqsHwRGwAAIABJREFUrn2dAfSSwrawxfouTVs65az85sHK567yz4frfen/tY35omSN18QLtItmdrI61wB6CfC9D+aLK/54K4kkua1446bvxx5Av6nE9vvvmwT2APp9G/G9vw9dAnsA/eIAiv70T//0yZW3QFdgcwJYf8+s+QgjwE6AUXAbQAskFKxEAgieC6JyxpE+LgSQKxDzoz/6oxevetWrDoTAF37hFx4cdWSBoK2V6f7+pm/6psMqdEHpghCAorKtXBZwBpCPER4BxkB2/QtkA5dWPAvcAoY+B6yVaQW0ehATZNRKibZQjBApM1Hf9EMQXaIAOXv2t3/7ty9+9md/9gDmBYDV5wLac6oCdMkOoebKGZurNHJYPOtnJjqQkXZoA/KDbAN2M4A+iaQcr7Zfb5WIwLIAMxmbB8r7si/7sicTJwBHfVRuWamCDubS29/+9kO/A+DJ3xgjgcwbbTQ/BMIRNmRgnhhzc+ynf/qnD8kH+mf8ff4lX/IlB5kh4H7sx37skIQRaP6Wb/mWi2/7tm87jNME7q3u0ZbkCQTrVwF0f/vO+Jlv2qG/j/vP6sDsAfSHO6J7AP208l7nc/rdvPYziVz6jE6hj0pIiqSYQWDP5cRXHtvDHnCQEdGSkZAWHdGxBlH838oGugyhTce4nx4RLCjY4jv2pDYhN+g39SBz6OsCs9qpbH1hk5Donmv1Hn2PRMmJT9r0o76udRXQKdCsPqRSSW7ZWHocEeMqgayyC+BE6KhbG7S/o0n0SR3aXjuUxabRtXQymZOvNlQ/OSC6+kFyGD/PuFpNMsc7+6c97IYylUfuxo3t0ga2lT2OMCkwMAMEyspmGSPtbUWlssjK7+bBJI2ae6ed8fertD2Afr7x3gPoT5dtAfMZ3Gw3Lt/NwEx4eeJmuqKVwGyDv0s+rmx6eB5lFJFOX9KR9If6+TJ25PI/bNx3dD5fjQ6CvfkNBV3D87edMT2fLg0bzz5G7tPB+Yh0aWRyz8ydWpTHdsL5dDl9SR76qC/sI72un+3I5fdMaEh+BUtmoHorUJMPWnvyCfpd+2bAYNXXxwLM+Ue1qQBYMiihq6O5CgKw08aPHcnek6Ef9oPd43+yVeyeufcbv/Ebh4QJ37GnPmdvJWD/zu/8zsFP5Tfynexilm/HZ7bLmbaZg9rCB51B9ObzTDLQtwIlkpnVzed18SMlE/OF1MnHW/HWmsiwB9Bv+zben+dOGUBvTqfD1iBW7yK86WqFbscUuL+gIJ3VsRIlgtIf86dAr88m5zSD1/kWayJSq16nToVpO5qhpJl2fGBPOkYhPdb7N9s0E1Xi60oYKJH2Mv15LOibv1Jybf+7v/fcb/aLXtOP2/7Ey826ZsLOlF27HubvpdPD4iUysTPthAjH04d4S231HbusXL4ZXs73/J+SbpNl/F5B53i3kgymDoybmzzLTOqtf54psZt/1a4fLVYxbuZBR16WnE3G/Bv6ne3Q5vxFNoaPY+EPO6te/aLD3Zdfle+qzBJGGrf67D3xvoSNtNe95MM2hXW2Ei/WJIT5nsy5mr2fdrX5WtLyTCDvHZt2ukB586c5Gs7q+5IV4gLzRcndPFDvxAz53TMA3jzonYRv+IP5rGRi7vR+pCtmIsBt3489gH5bye3P3RcJ7AH0+zLSez8fmQT2APpTAXROtxUBrhyLuRoLGAAsANYCvIAKcuezPuuzLr71W7/1EEzNmfAsEgB444BbWSxz/vM///MPQUn3FkAHzJ544omLH/7hHz6AEIFRgARoFLh9y1vecnBsBEQ9j2QA3rQHMfF7v/d7TwbokeITmM0M3cBWTk1AKkCoTd/8zd98WBFeAF1/BR5+7dd+7RBgBcIBrragjzQDxgrOAGLKsALaKmbkhrZ6VjBZoNe9X/AFX3CQBWCLmGjFhj5xpgTt9U2fgP5WQFZnWb8zO7JsT6DT2OiTrc6RUmS7AtpjWdoFzvW9bfQFwf2vL/r0jd/4jYf2GyvjUTBCHWQqwKGf5IbwyYFtHAB/Y4kAMhckWvz8z//8AfirX5uf+9znHsD6m9/85oMstFd9z3ve8y6+4iu+4kD4uPf1r3/9xRvf+MYnt0r+zu/8zosXvehFTwbQA+bkyKnwjHYoz9zWTqSTID4QTdbK/6Iv+qJ9C/d375pAdv/3TW97ZPr6ca94D6CfdgSnQ1vJOdYRKpFMJUKlz+g0OhZJkQ6cQRL6K5LE93QQwpoupUfpLno4fUu/+HEfYgMBjZiha9TF0aYj2Uq2oSQoQXC21/3eLw54SVfInOxuBI166FX3syWeafXeDHwj/yL1s+slYhX8IJMSidSDjEHE6Cfdqy36w47//u///iHooS/sW6REtihyRR8FdWYZiPvINW3RZ21RTitCtKMdSbTBpQ3KKcu/HVlgCm1pxUCYo8CIcdNmMmYr2Fa72vibjUJSkR1cEgFHdu2kg2QqsFAimXGEX8guos1YeqZt+8MdM+h02hl/v0rbA+jnG+89gP5AtpGRM9AZ/qZvvOutSnePdzx8OwOEdFRJVpJ16M523yiAwfa46BB2hw/RVuz+Vj6dBvf/3M/93JO7INGfvQswMN329V//9Qc/qWSu/Jx8t7naPf04bWR/z4BJfoTv6DR90K6I61ZPw+n0Yfq7IEJlZi8LyGo/fC/wqr/kkW/D9tHH/CQXf8WVLQ63q8t4wOb6H3ZvDGcwa12F6P8I/+wTG5UNK9C+JkmscgtLlOhsrNpOPVurHeYHnOBq7M0p/SQ7fdYX80Db+BrkwtYVFNdHidZsHfmxT77Tfp8Lopdw8Nmf/dkHXFHCBtv21re+9RDwYAM9x/7BLe0CUHAnjBPRX3AGduGHmW/Gip/H9xZ0gk/Mjxk8m/MpOSXPVvGdT5udv+R9Bfp5ZHzKAHrY3xw29+Y2zFrfDkywM04lPdz96S3vI/wMD7cjhr99PnV+OkddU+eoa+rSfBHlZ0vmaugSQwuYFvjzW50llmoLXTB3IJzJQusItTOWcgVU1Rne7d2dSQf5GDPxuH5VZ4seOjZqcm3qVxfdQddVV3h49a+mLKfOKHmB7dHnArTZE+Nm/NgEOlg/O/Zq2nNta4cOvI6L78F2sTF0Gr1Mx2q39tKpdi/Eb83jUwpws6/6pg3HktbiTRvr5kmfsz0lF9PnBb2Nj37F98EKbK66SwRIb2fnsw1sJztAVmyOOc6/wWm51GHXRjqcP0QutatgcGOc3SuAXcIy34+9My/NSb6PYDw5hYka4+ZlvnUJDcd8o55j30vQMzbaNnnbOE/3N/dmwkxJM+ol22nvZ3KFvpk/+sQm45nJm44I/7QQSD29z7W/sTXvjA1/NT/c33Nl/jrv72oP9wD6eWzRXuqzRwJ7AP3ZM5Z7T56hEtgD6A+Aftnxbds2t84BWDpnB8Dk2FsJLKAMWACcQNnXfu3XHkDndKSBv4hnQWNB9O/4ju+4+PZv//Ynt59rhZft21/5ylceALPAcqu7gNuf+ZmfOQBkwVTfAX8FCAAuZHxEBlC0Bs0DHGu2ImDYloj6CIRKBEA2zK143WcL8bYXV4d7XJ0NF7gExBDtiAZAHBlPRmQBqAkmCxJrNwDvspIEqA0ckzFA/wu/8AuHFdkFPFqp3TbAZeK26qHsxpwRYBqYa/UH4B44DuAG6ie5ph1APEco2RaEMVdaHU5W2s8ZABgjG7UDQPWschAxnJe2yW21ojHUJv1CsLnPbgPqJQPzyUryNYBubhRA11btmQF09ZtnL3zhCw8ORY6d+Y0Q+tVf/dWDQ+nZMoK13WfGxWfGlcMhgI4QJcfH/Wd1WGdmtHnQexOpup+BftoR3wPop5PnSphXcjp0Znq7l/7tOJFWIrQSLMc6p7iVJ2XetyKAnZM01NEcHOey7luZzI7Qka0SYxfocnoIISTw4ViKMtwFgtmMiGq6kM5Bvgs4eG6+p23djgiiK9kUJIZ7kULa1mqFVo2z1y7t0Ke2SZ/9bvcQ/aH71E//0n3qR9pbEYewcm+6PLKvlXhl5LN77Bp7jsRADrEH+iuZim5Rj+cLiijXWEVe6g87KkjkKkmNLWYb6ayIioLs+hTZBTPACvqhLQgOdWgHTAHDZDtbBWonHYlv2dDGSQIBu8GOwQP6B8eU+EZu63b1p5vt97OkPYB+vnHfA+hPba0Nq5Z8wza4+B30Ml8onUL3+rtACl3S7iD0BF0EJ37xF3/xkz4EnWAeu0/g1JU+Zk/4CPAs20AX0YUl2fofKU6H0S/0ju/o8K/7uq871OM5ujFStuOSChJFNM8gcQHvbOSaQEYH083sFH8rPKgsulVw1oVw1iY2Co73vTaXZJAeZp9KJi6ALhmXHUDus8N2e5oB2tpbgJf+1Xe+AV8kgpwNmCvTC5b7fgY4jAMbSV+zB36vgfaC9T6PiK/v800MY2i3Y6O0TV/Jlc0hC+Nql4DsYitNjb2ANEyBrFeXtpF3yWtsOP/nJ3/yJw/yMa98by7w5XxO/u3mRnbGiQ30w7bxp9lqYyO4zq61QrEAWUHhjjIJU5EDv817UABGf1zwCTmy8zMYMn3rMFFBk3Ul8Pm02vlK3gPo55HtqQLo4bV28aA35tbn5mc7MJnT3sN4FXM5nO19LaleApG5Hu8yj5YoeLe161CB/AK+2RDtMY+8l94v2B3nQaf5rIC/vpQEqh72wbsr8RZP0g5TM6i3ro6vjOxO2JVeob/mrkkzQSxbUP/yEVrVS0d/6Zd+6ZPHAc4Aur9ha/qNfxKfUiCygOwaUI+D6vsSy/RVn9k3ZSRPcuNfsaUFsvkZ7LL/2cfwON2Hp4vbNPb0NZ3JF9PG9LGx4W/gMo35XFlNf8cXslvqzkbVH+NBlmGJgr3zPvcaT74N30q76XdjQg/zL+LLyDIudi0j3w4XqAy25hu+4RsOdkK9ymAvtZVvabwtDpJ0x850X9hEPXOltnY2L8iIzcVdmkfaa2w6gnLuEjaTBabtzBY31mvyQffqs7aHlXov5sIfY+H5ONrsf9vcV7Z+knVJX60IL6mNP2xM47PbKY4vaA7yW6etDNvMfqVjSl5XHxs9EzpKvFzxxm016h5Av63k9ufuiwT2APp9Gem9n49MAnsA/QGJVEZ9AYPASoAWSABOC6ghsN/0pjcdAJcAKucd6Q/kz8AsoAMMCSjboh3o/f7v//6Ll73sZQcQVtAVcFWeLdwBF0QBstvfgDhCQP0CtuoCUIAczo46gKyuHISZCTkD6DPwomwAEzE/A+iAIWcmIgDIQlgIIACu5CS4aoVygAnZAPzaehGp4nOyQdaQi3ZylAB49+hzq/GB/ALokVDq+Imf+InDavUCzlaq67/sz/rflpCBun7rJ5lFsHW2XrLovnUFenIrW5ejBzxzTNqWGNAE/iU06GNZwmWyqts4tLU+sghY5Qhpe1sK57gCuJwc8iFn5B95IZKAfmNji3aOj7lp/O1GQP7mLlkhjMyhnJnnP//5F1ahF0A3hsC5JAjBF+OonWWd58DkeCP6OCUcLSs4zMfH/WcPoD/aEdwD6KeT/3TIc3KVPkn8qdvo0BzmVnsjVeiO7F1kdwFb+sK9EV2CAC95yUsOwVM6r+Mhsp+RaXQmkpueVz5dli5+wQtecAi8pn9LuGIz2FXEisAFfUj/0fPzvaVXERpsqp1ZBKTpYoQPXdXqdn1q+1U2zuXH55x9+qzg89xVRvBfW9WtLdpBvhKUJHMVHGnb+AiRiJ5kzoayVwgetpRMtBlZhYjxHNvBTraqvoSGSKh2qWnbe3aDDWIL4AmBilZAtGWe+gvcqBdRhARttbigBVvNXkhACA+USMWmuSL9SghARkki6CgatvsVr3jFIdHAmPhpq8/TzfL7XdIeQD/f+O8B9Ae+TyuH204VBnUhVWF1P/Q8HeU9b6V5uLOkHv/DtvQwIpsuVmZbXdNp8GuJOJJ3EPhwKh0Gp9NbymM3YH/P0JGI4ALofBA2RSKXQIY62auClPCti81yaVfErd+R/Po1A+hkEX733sHYL37xiw9tnL6FNtG/doTqOI+OyGiFZXWwt3A2W9PxW+5VfgljAulsA2KfD8kX4DNVp/rInu9I//LZ2GT6vt0/CrKXLFAgan7us+wJ8p/e7qe62mGtQMLWSjFyai7wkbSJvOcZutpFbpIc8t0KoLP35oAxLGhhjiDrjaW5kE0hZ/aSXYE3JEywZT6XhN2KdbIzF8wBP8ZGMjqfzbPkKuHYs/raylS2nn/ONyI7PyUelBDue5egkkud2ljwogDa9Kt9Fq/g9x5AP58ef9xLPkUAfSZ+e6e8a95R71VJJTOBqQA62dGJ9Cf96zn6t1W/8CXdRW/gXfw9dannC2KXaBlWr029/y1CgV/pRXoAJu/9U66AfcHUcL77YeiONoSpW4k+MXcB9Pi32qbfdCxuBP5WnvdTn+mGdHX9WHmk8HwJqhJxcDL01frjWQtm4Gr6nf+kH525PVchZ4tKLihJjQ3SPzqUL8P+0YvakU6BwdlHdZClsuglfcJNtfpde3A49GPHp5A5eeDvcEj0XEcTGne6t8VArbLXT/odLuBv4ajUXSKD++jDbFX2o7kwA6fKoj+NI6zAj+Ljaas62LZ2L2uRx/T/8rfahUvd5MvWWDRinriHnWQz9a0kLP1lJ9xDpiV6NI/m3M6W65P2mKf8U/ZOffG+cI5529g2/5o3vQcz0SQbUyJf76H6YRbYyzhpu/mzHktGTuxVCQ7+N2+yMx3Nxod18dW8vxOLuT8+QF3sKZ7SHNIf7zoZadPERlNGcY3Grh1J28ms3WCaE+7ps5l0chv9vQfQbyO1/Zn7JIE9gH6fRnvv6yORwB5AfyD2DHJgP/BTph5gAnwAUoAZMlkmIiAFoAK6SA8gIlKmrWxbcQF0Ig6sCgb0JsgEUH78x3/84rWvfe2hDGQ30qgAukABsN8KdN+pO3DSGVYBzTW7UR/7zt+tNADEEVltSQs8I6YQLDkk6gDKBQ/0G6jlhAhycCaALVegF2jVV/1vC0SgLMJNMBpIJE/AHrgjP0GC6cyow7nfkgfaOrGsT85LwRt9AeTUF7lTXwHPtrDyTCtnJiCf2ZTNBe1oezPkSitN/F1AiYNjdThHIMevjFXyB2LJArnUWbVl5rZFU6SRMqxuQKQVQAdwC6DrK1lwAPVTnxByiCGyAYTNH0GrVkSaK0ij5KQNbZFF/oB5BJn25rC2TTCZAt3aph3Ip8f9Zw+gP9oR3APop5P/ZQH0HPO2lYtMavUHgqUjHCbhVAAhHYIkQbbQ+Z5h6+iUzqVVfnXRF0ga+pHNo/f8jkDI4ZfUI4Ce/WNPkSHsKYJCAAG5084ldHiBgUgW+hiRw+n3PF1MPyHYJZ+5X1+U52rrYMQNO90559rfCgSyoZfdqx46thVxyhKwZivT2a3iawu7yJjsCfKBXfA/G6W9gj/6ilhj2yVAtR2se9hG3wlwI/e1l11se1963sUm0vVIDrYzO1sAmx2i7/0gWdhf/fF3qzwEGcimdqufLAQ+BMDIVLnNIbbftsqIT4GTGUBv2z/1R9iebqbf35L2APr5xn4PoD/wCcyxApl0ctiUDkKY+4zeKDDj/fY/fclvQCwLcrIndBW9LdEKbizoYBTppILydAn7wH+QFEyPSfTpmBF6VoBAnSUZaSsbxB65jx3yPH0s6BLR28qtztqOnE4v199mVvZJmbAv3E4XCmII7tPRM8nI33Sv9mUv+SV8NgEngQQ6VllsE59PG5XDNnUkh3bC8+RA1uRll5CC29l3uFzb2A5JZiUw081sJT9wDVDU3qnb3TOPOvH8Ovb9T1YzKS//sTaZI/N8Wf6EsdFOdphtFKjg3+VTt2IwW9yqtBK0sjNtd68sNor82K92NpgB9PoDl8wAurF59atffbDlfnz3Xd/1XU/uEGd82FrBLsED7Q9jtHIun6+kwhlA72iZAggzSKK+/KrVzzyfNjt/yfsK9PPI+K4B9KnPCky1CKCga+dy0yGudpTC9wiOt007zOg9DoOGIS1uoL/oG3jcO7LWlQ7qXSAt99BfrgLodAfdLDjYMQvqh3X5FXCz59Tdud1tLT2PuaAnZ+JASSszaFsyMR0rYRTfRRZ0Dn1SXZMDSp71J51XghlOZK5AT8fWX3V03B49wwZ2fGArhOcCnbn7S/wXe5HOYy/Irp2i1MN2COSyp+SkXPKA8dsan04jZ7wSv8h92jN31GB72Sk61m/3aKux9nuega5c9ozNYp/5M+3uWDJxSQjNv+xIc8X39CnbY961EEj7wwgtLjFPWhyjvORf2fxF9lCZZAwLsNf5XPws/g397m/zFl+HM1NvAfRpK2tn7Y4n1dd2ToF14mjZ6xbQ1HflFeQvSWLysXN1/qy7+WbczCE4B04iL/LVL+Pr3WsFOn9Lee1g5nPvWjvMkTE8ps9scQH02kMPeNfVJekD9mm3B/POe7nauOZu70xHl8GEcFjtbAFWi7zcP4/6uksQfQ+gn8cW7aU+eySwB9CfPWO59+QZKoE9gP70gVmDEgXQI2HmWebAJEeaYw28AmRABMBRwJ3T2ZZJgBdwJEDtmbIeA96CAYKgQAuiBZBRJrA8t3CX8Vh2YOC97fPaTieQWdlrkLiAtDZxYgBtP8h8BDrHamYetoU7QMeZAbTbihe40+a2PAdqgbECtNo0z4trFTcHoRXOHCMOVCv+C+hKHOAotLq+7cQiOepXzpnnWgmh/QgtpB7gqT4gOpkceyUblxypzkLPqQxMA9EykQHozqSfz3rOSm9A3/i03aU+dqbSuv2UcZCo0Ap0Toz5Aigry1wgSw6ABAZ1kw0gLMBOVmWdGx9BdvfnSLbCxPj7MU9LOuCwqFdwRB+BcqSeuWh+a8vj/rMH0B/tCO4B9NPJfyUpKnklwVcivOCq360gyO6lf7N79Di71Dl7bfvH/niW/m1bNw5zW+wiGzoHMF1Nn7i/I0zcT1chsdlSpAxdiXxnFzj/iLtWpERqsCsF0BEkbCqnnZ5HbAlkqEug2e4lgh2tjtF+ZbdlsH7Tha0OoLPpYP3veA16HrGAFEP6FVhHnlid7j5E00qkNR7skefL8mcn1advVk0og53SP6Q+/aseOpjNElDQLyRYdoMtoOvJCDGC7OhYl/R9/Zp4RH/1UfCDXMhbvT4nM21VnqsjWkoAYPvVK4BubAXQf/AHf/BgG9p6fq5YOd1Mv78l7QH08439HkB/INuZWBuJTadL4HF1Dq25GNlPx3T+NfKdjegcb3gRYYu4nTug0HmtfGz1dduuttuWMuk4K9Dpbm1rxy1topvpUfpGIjI/qqM0ImQLnNO52ZySgdN1+lLfC1poP3wt0Ksueh/hTheuAXRtE6QtWVobBSpaTQeP0+OIaTbKT8FxupqehLXZPj4Y3wKWh7cLoLd6vJWDbAIbaUz0n79ER/O9wvz5bD3b/8ZNH9zbkSJsVgm/kxSfb9wk+P3tfnaFncqf7bgtNkHbjDt/rlVvEezsWStA+UPZpQLo6vU5eycpTB+tNIclyJV9J2fyI3tzjh13sY+ukreMj2R0OMFYs50vetGLnlzZzwZqL1vGrhkHffPTqj7z0DjmY5pr7HW7cbWabp1H7p/fnU+DPdyS9wD6eeR9igB6wdWZ+NLf5r/3kl70zsD04X1zWrIknQCDxiV4V73fcKLn2kHDe92uTQUK0z0zQalkFJ+VkNVue3A5/WFxgfcUt+HdZTfwTgXttKWzmQX9+Qh8AxxVeLgRyYbVr/oeJve8HaToH7LSV3XRHfPoo/wZ9xQ4TEemp9RPx2m3e+JW4pXYuCeeeOKwQpvepWfpM/xJK4nbIaQErLaHLwhbUi7+jz7UrnnEFFlIZhUYVob+sB105LSh+ssusWFxaD5z0Yk4IuNDD7J/bA39Rr7a29bx4QH10cfkSWeShfvaIatxSGZrYpe2sgf61IKjdrrybAF2fW1R0JRJO+EoH29pLiuTfAT9LRphK/yw5WyvcdBWssel8QHjVqcPXQJG4+j/eDt2HCZRDrsBG5Q0R+7qnIkjBdCbTyWZ+78A+vTXtSNZeefwzOy9Oj0zj17BGU5/y3PGFt7xnrNb+myc+MLeK2PtKlGhut2rP+rCOxp/SRElbjf3ep/m6vOwXWfRG5t2xaEvqktbjbky4gJ6t26rUfcA+m0ltz93XySwB9Dvy0jv/XxkEtgD6E8X/ZrRWkC0TESZrJwQDgBQAIRzqjt3tQy/gBJAAgRx0jklSBPkEnKhLe0485HagDHwUgAdUAMEW4EuYxQABHKA29oboChQMAPoAcIZSNF2oKtVZUgjPwh52xxxEAKUZABczzPQgSbOVyvQkfcF0PXXvYBTW99PZ8OznDKANlkUQC/4o06yk1DAyeqsrsBdjov+l9nYGV5tb8RJISPgE8AXdAYII4uOvXQRahFyZVAaOw5EZxEqG8EWwceJmeNhfAFuRFpAvB0DjLNx1UZyUIaAODkjyYBo5I02cwyAUQ6nsjhkJW4A7xFYAirmZsEv4Blp19a+Pm9rN+1ojtRmbTQ2SCeOq/HjSJlvOUmPTFGdqOI9gH4iQd6ymD2AfkvBbTy22qpJJvVu56imy9xTIMTvyKPsR2Vmk+iUSC4kAbsl6OHvzlNLZ7fVHd1Pt0XqpavpM59ZJYDoaJV7KyKQFBx5xASdNwPo871lF2TYI4Eka9GJ9CFChq5iu9hn+lrA18VuuKejVujuuf18ARW2Q9+1s2Q0vxENyHztK0OfjUaMdRRLhE+JAcklcoOtZceVz67rH3ILdmhFT0EpehzWiHSQqIX86VzfEhvUb7W+YLx2aUsr+db5YRz0i45HmkjK06ZWBbTtn3LIS7kuz7EN+q5eOMbzbI/jaPSjJAqyahvd0830+1vSHkA/39jvAfQHsi15aNoPf0die/8LTBYY8RmsCt8ia2FTOBRRLxDc+aZz9OgI97roEBdgB5+pAAAgAElEQVT8z4eAc+lk+g/+bEWUepUpQUr59B//wn0SsWBmeNgVMV2goCBy/s9sy0wacB/9xo6wJ7C5/vFpOjN1EsfkZTeSN77xjU8e10WP84fodfqUrdPWdKY25YPoJ73euaoly9Lv+sNfEcTIhucnClqwrWwbG9IKdEGW+j5Xi0V6+63N9alkYkR8dn/FCTMYEHbwmTFo1wGJDNpC9sphx/XF2PPnEPbGN4LduPFttL0AQGOjjnxFdpw8+bJsLjuvr52BbK6wowj/Auhtf68MfZEcZgU6uWsfW22eGQNzSnvzm7TZXDYHzIW21+286I404OcLOBmfVqDnIxf8mcmEJW2cT4M93JL3APp55H3XAPrKAYU7tTaMLrCG44ErBR7TZxLscUpwo/ka99HOhH7T8d4bO0fB5t6ptnind7wP3snaURJu0uooBHXQOfC7d0vypveUL2FHKnbDe1UyaYk6OBfvO5vQUU1xT+nxAuVrAD3dBUtLqNEX7z98SzfRNVsJANPfiANMx3YMXzg7TqeEgha8kF2rw2F8fYPzSzL1fDaqAHr/pwvJpiD/5CLpRLJjq9ibkoj0J9tjrMnMbjD0aXZRsNyFH6I36Wd8E46tHUQKoLejCrm2Al1glr1XhvHo0r+SKAp6z4SO/E56RJJEyRIlG3mmHWg68tBcyQ42r+NizQtXx3+wN3Q0js+PPrG/8Ia24sHmCnTjqKxs47TxzZsWGrE1fGEcpwQQ81h/JbDxKclgPb4q2zDHeNrZKava4B0sgG7OekeMLz+PTeXb6l++dbIj03aQbBdLz2obn72jMuOnezdhkOTEt2MH9a05rk9xha0obyGQ97nv3QOHwD/tatFist6POPGtY2Fuqln3APpNJbbff98ksAfQ79uI7/196BLYA+jbIl9XZUSCA1KCuoAeoMExB+Y5ETnvM3gBbCHwAU6OOMDSOXTKANAAnkgUTjwQrNy2cC+ADnh3BjrADOQc+5kB9ID9DKADWwAxUoZzgggBcAA1xJTfkxwAaJE37m97WYQEgp3zpD364DukPLJEGwSHW8kXgc+ZIwvAkNPUSj4g1E8rHQB7RJWVf+QI4EfuA5xl5LqfbAC6SB6/lQ/QCS5ESiGP5rlga0A1QrEM5IIB7uv89oAtYkYgqIzWOR4RKpFfnTMZ+AfsySkn13hzWsiZ02PMzQsODBlph2c4o5wPfSJ/QYy2ZwOAzc+2njcu5hD5k03nFpYNW+a0ts6gS1v8ug+hx8kyNsp63H/2APqjHcE9gH5++Udkzbk+A+hrQGHen1Pfdqt2tUDURF7T1XQOXTezyNNBCJ120ED+0JFsWs69+wTQ2bGC9/SaS2ISEr4Aut8CCXRXP9rX9rGIHIQ8u0O/214SYeC34AzShB1yaTMSwW9XwfNVFgVT6L7sn/arg92nm0viQkAhNZAIrggq7aVzW01Bn2ZryZIeRjJ4nu3Qx7lSA7nI5sENEUi2n7XiEgEouYmM6XtlsAMSnLSrRLUIubkCNAKLXdWfCDZjhOyo/c0HY4TYNE6dI6neAujmwste9rIDqeOnFYXPtsDB+d/Y4zXsAfTzSX8PoD99C/fsRaunwuLZhGxIuBE+TWf77Xu+EB1MF8GpMzErHULXC1a7YFsJWchXOrmtz+l2epseFQCAZelQz/Cl/N0W7vwwOqzz1mdQeOqiYwlndD58zl44J1fd2qIPgtqI+ZK9yEQ/rGZ83eted9Dx+k0HI+e1RZ18HPKB8TtbVB9rp+dgfZd76Wv6XfJyQeFsUwQ0QlxZ/BA2gg3mB/ARSpyeBP3Ux2SijrY87wzh1c+tzgJS69jzw9gf/okAEVvM9rI7bevL/vJxjaurZDzJCewH+1OwWt9K5jZ+MAPf06pYZVppblx8bg4om0/H9qlPf1yCYWzpGkDvPGHPKbctcNsOOH8RPikoSAbaJZjAX+fv8XsFz11kDg8VUGhezcTrVpieT3s9/JL3APp5ZH7XAHp6Ot6k1b/xInQDPQPTC57jcdIXAuj0lvchHsDchcPpmra/9o5/7/d+74GbwvEoy7tPp9DhsLq/6ZwS+Dt6wu4adCH95/0rSEq/8y/oWbtDsBvtokRfmW/eQT4Fvex+77q20MuCpesigBlAnwlE3uHXvOY1Ty5AoA/YKgHQY0mfM3GIbNKF02eI56Fn4tkEJOk5QW760g99QYfl81Rn7Q2vl3xA9/Ej6m+7fbWCW1CYj6AudsC44Gr4FXQWHU13shk+Z0Phe2NCn2qbZ/gPPjc+fqu/BCZ6jv1t90i2mf9B79O/5kjnXRtDdis/Jvsx7Ul6VR2e4zf4rfy4wWy8OWbeGP8ZJJ4LQNohR//Zs7BEPBwfh5xgE1dHYOKz1MtuFgzuOLF5rKaxYau0ybvAd1On98t4sPXkza+UINHuM9ngxrZkgjVZPVll39XtHmNqfFqIZAxgEP3ruK6SHuPt1BWX7HljL0G63cSMs6uEmmwWHAFT2W2CfTZ3SgBvXMhIfdm7Eq3DXemSjvLURnymdseflng536G7aNM9gH4X6e3P3gcJ7AH0+zDKex8fqQT2APrTxR+wWDNZOQxAJqcdeAQuAqAAFOceIPJ82+UBKwC0ADWnBTjhdHA2XG2nhxABYgAfl2AlANK5gBwIYEidVkSorwB6BMgaLOn/GcyfAXRgWFs4FsoGVJFGAgLqQIDMc9wAxwLona0UaVEAPUeJ04U4QnRwVDgPZShHwLiHnPSzqy3Ck6E2cpw6CxGI4/AAgnPrcU6F/wHkgGQBdCCOnDlvAF+Z1mQRsA3wTuDbPMgBAPyMDSBeAB1QR+IhbgBy5U+Sbjq0ZQ+3HSOwSp6eMZaAONmbY4Azgoo8jQHnRFmcF86neUcOBdABZ6DW3PRsAfS5MqdVFRF+gV5yM686S8n3HAZ1KVffAPdIo0eqrE5Q+R5AP4EQ71DEHkC/g/A2Hp0E+AySz88jM+bcn8Hvvqc7C7hy4FuFQq/QTRJ8kB6dgzgJJroKWcE2dO4onUEH0Ztt505XCxQIoreio7oKpNN3nHD2DylBN6mrttGBOf70sb89oz6EAdvK/riQRQK+Er2QSJ1brjz2J8Ik2xgJThbZCKQT+4xAYbfYNe1Sn+B37Soxi73pHL5IGHZP4AfppV5yZMfYcvZxBrrZYsF6AXR2l8yQl9/zPd9zkG8BdGQomxkeUC+SI+I0/d8qkuxqK9D1R2Ag29g8UCfCFUGJqNRfdpOs2ay2cDdGL3nJSw5zo11dZiLAaWf6/SxtD6Cfb9z3APoD2eYjrCvtkvy0Jd5vuBCOhVHbyhVmpEcEJSQohbXDw0hizyH06UH+FH9IEg5yGElLj5co2zmgcLUkVbqW3oeP1TlXoJcgGqatzlUXTUw/faFWtrFDtt6l55RJLws+0K98o1Zv0d/uE0CPGKYrBb/5BNpBh5dMTI/rF5sxj5HqOA7Jy2QvcZnvpc/sR/axcRGUEXCCzdnbdtei56ctbjx9FmlvLOH8EokLpM9g0HzTkkl2t/LVy05rAz+DHNkg8uEXkx1brB721tUZ6MaOTMhPea3uM9aSFvSTn1jwXf/5psZFH80vZfubnwNvsOfq56cIwEXyk5OAmXmpbeTJVpeoUdKbPruHTSyAJDhCViVWlOzcCnT1mRsFIwpgJjP/F0w8n/Z6+CXvAfTzyPyuAfSCuAV5tbIk+QJY9A/9SnfiLwpye2/wOFa1hhO9Q7AzDOrdo8tgahjUe+19xUm5vDe4CHgWb4XLKAm1owvbmcn7x3eAZ2FMWBqe9L5pB1vQCtt2w2Mn1IcvgeOV0RFPsH4B53R/7+LUa+TCh3nVq1518EX0U38k6Wh7PNdcdLKult0K/GVPVq5IO/MVyFwb6R82sXJKsJkB9Fakk18rz0tGKkmqZGSyswMKv4S9wB/NADr9jDsjt46M7Cz6xkWbjGfJzS0aMQYl5dKDtZX9VR+/kF6mF/WpYwhb+b1iispNN/u+XTaNp+fVY86aF+Zcfht7E3+37hzZzibsIHlpNy6RffDTUVhkxVaYZ/g6fmzJ3XSa9pUgV9JFu++wV3zXziN3bwkF2qscY0T+frNf7TCwzo8ZMM/XNveMqavAtfo6Z56PZ+z5r3BVq/a1w0/JBWsA3c4teOeS2MimYwfIsWRqNrxt3K3mz6aXfEceBevDTOYB+bSbQu9ec8HYumAo9/TcqYLnzS99SK/BD3SWvoRX/9+bf/U8CnsvdZfAYyCBPYD+GAzS3sTHWwJ7AP3p4xegLYs3gp2zANTkTAOtiB8AHHBqO3Vgg8OgHOABIOGIAEJtkQQEuQAiwUmACeAF8gFeIAwQBEKAUt/NALpnOCozYKs+PytplFM/V5VEGgCrbUmPRADUgCxAXEblJAHci/jigLUVPQJd/7XX1ZaEALqMRn0E/NynPI6ErFBg1HZI5IF819eyOFv1514AGRBsC2EA2FZUSJm2qm3rIs8hNFqZro+dvY4smeA9YLs6XzOIkRMa+PcdRw4YJzMEjsAC0osDGiCf5F19yZnzHWfU5fwqY8qB0H+/kUPGGlHWWYz6B7BrK2fMmJg3HE5ODqcT+Eb+5Ch05ljzobnc3CjbmTw7v9fYk5d6gFJgOufYGHFatfFx/9kD6I92BPcA+mnlP4MbkzSatbABbSPXPen29NUkcugJdqht+uh7tg7hRI+zPW05nn1BqrBzCKqIbnofmYEkYzfpFfpZIPgFL3jBkwECz9CtdKo6PUPXFGxotUZ6SxmtVIzIp38909bvbVUpOIGEs5ra5T7tK6BDr+vLJNGmLXUffaqetpFke7QRAdV2epFeyB5EoraUwd/ZdPT6G97whoO+LhGMLt8KoLN5MIO2I7hslW61d0l2yvI9HNKqvAIp2qKN+up749W2mL5jK5SDgCNv9+mHZ8iC7YF3EE3sd1vWtmU+cgs5xS5893d/96EvkzQ6Ng9PO/PvR2l7AP1847wH0J8u23ZHmqutIyuzM2xDx/zA+fQQHQVHCnLzHej9gr9zFw96h14uoEyvlkSkjII1dDvinI6heyRcCXhoH33OlvCx2BD1wbH0Tz9z1fSaVDZ1+zqz1G/bb0FgNoIe52/A2HyI6iiAbhV65RVA5xOwJYjcCHz2r7NF2Qxlk6N79IdtoeMlCljh3EqujhAp0ZfsJBPTzYLRrTxM75f8NW19tlN97JExEgAukJ58ppzyfWaybcnA7DS7I7BAJvqrPPWwjyVOszv6IqFiJvCRV3bcfIAJ+FOeJQO2kN/IJ/KcPhsXc5L82Sm/jRE7Jdju4g/xIQsY8q3YWj6p8TJHyD0bp+3mrJ+OB1M/2anDveRlLPlVfFZj7CJDc2MG0JVTIHOufF39jfNps/OXvAfQzyPjuwbQw/dat5W44T0Og7YiF99j3pvLfHvvXVuMKwPPIwDrPVc+PW0XJPOevuocbN/DuvwCPgJdqT7vHF3l8r7SUfCi75Wnbu91wXy4mY5XBi6p4xU6FtC7Tl+qx6U97Ew7+6UrVz2WX8OfeeUrX3nAvXgzOsPqe9h1vrslRJV8pNw1MWvyOd3vnsphF2Fr/gz9o410Skdd0AlxTccC6CUKkJl+0vV0YFwPG0i/sTHGrqA3GbKlbITdG9lnSVl8N4FPcsXN0WktLvEZTkqf6UW61/30enbcbzbXePP1+CfmCL3q0r55JEh+ZclT5JiPoO/sD9/H3ON/0Mvt+qFtrnaqMd7ttEKGJYWVEKBe8iUzbdYe9Rtr84vuNu/VIXFbUNl80/92Qin5OVvVrin6ajxxtOYi+aiLLM1HbfE/H0x/1K89bV8+E9WbH/Fx2cFklI0jYz53O84oD85JXvmvymt+xjvDTfqNN5VExh/mw2kfOcaFdi55u46lD/RrXVi0JueFL2YyiL4YX+WXuB23mGxXWdxFm/be7AH0u0hxf/bZLIE9gP5sHt29b88ICewB9KcPwwygAxIFHYEwZDMCAUgBRgQwAZO5Si5npq2WBIwBGWCo7YeQ2UCQ5wGj7hVUFYQA7jgIrUDnsAg4AyjAsAC6YCtgFShbyaP+DxDm1Pe5FWbAPcIDIaJtSA+AHWkEsJY5CDC5n0MA1AJ3QF5OF8AELAHhQGVbEwL+gt2cFeBWHYCoMvQVaAPWOVX6BHwmfwCPk8UBI7+cmM6wBVB9xlFTboEQ/W07LZ8hQci7bMiyRyOJ1NcYrxmStSXZGYdWSfptnATQtQmRFHDXhpnIEABVHscTIOd8kKd+mwPkzXEUnEAmcYw4CEB/5yFyOMmME8tRMk7k184HBYvaOq0tu2pPToz/yc3/ZBOp5HPlR/55PuBddvkzQmndoRF7AP0OwjvBo3sA/QRCfHcRa4b71PFbgYPI/knwZj+yE61MQVy76ABOtSQheqqdTyKqfU/f02sCI4g6NoTeQJKoC5nNdkrC0oaXvvSlh8BrbeTw061ILqvYWjFGL0Vi03ERDNpM53Oe2ZPOl1WnNqo/AqEtchEnznBkd9mCyO4y7bN162qStpHUPvJAxOj71J0d09FZ6J233vayyiRDOp99J6NWjbS7hzaRhyQpfWKX1YUM078Xv/jFBwIT9nCxHTBFhI7fbcMJt/ibXWaj2Gnj5m+f+Z6tsIqSzNsyuDN628nEc8aQjUHekIF62ShjhrQT3EJCsn2tfp9Y5HSz/X6WtAfQzzfuewD96bItALuu9Jo+BB1Fp8L/iPi25KYn6AN2gm/kGfcWWIBJ4XnYFp4PowqWloDjfoHmdqlCXtOTthiGgenBzhWnTwXQBWgLboffa2+EbZ+3kntiwPS+9wy+tmqZLRPEbkcTfkx1hJ3pTgH0VmMJ/PDnkOl0LwxNR9KV8D6Z8ukEDOhb99DB7qHrkfP6guzOr5oEOxvDT+u4LTakIIS2pntbUZf8W6HGhyMHvmoJU3yWfJzpA4UJJl4wJmRf8KyzctuamGz5amyHcvkyAugCziVmzN1e/G0etaJd3/y0Uo7PqC/spWCK/pAH+20sJPiag+aOqxXo4RLt4DMr35zyMwM45BK2KAgWvtB+vrV26yc77OLLwhfZ060A+pZ/oe5TBg/OpxEvL3kPoJ9H8ncNoKe3zb316IDwbCuXOze6XQ/bKrytuOkIusL39K//vcswtRXfdA2OID1MZ7Zq1fsu6bIV6HSVi77zzrRgxLtP/wuKe7fpQbq9LbEFY801n+GUlK+P3jc6lI7QJm1Ot6QrVz6sBF/64Ed+5EcOvArOg69AN+nX1gr0iWELzhfobMe+1Ydoxwr2Q4DZb/30fHq/stIHxkUf5vbe+krPdWxF9kKb0klsrwQHfCRc35b0BdDpabtd8bskChibAs4Fp/krns2H0yY4Hh9n1To73gp0dXe0H5tGX+ufMShJt10mS7ZqXuaPmGv1gZ3E97VlP7l4jk2ga1uoYh62dTm9XGKTdpUQYI4af75NR4upk+9kvmeD9dcuMWy1eWweFCwu0a+AMrthXnoHzHFzRPvb6cw7QPbmJ7mau+TFJpNDu81o07o7QmPeXFhXoHu3vBt8MzZMu71XxsX4kt3cYcK4lRAOR5jj+FVjBJO0mwA8A0doO+6XfOAIcvQ8+Zvjxlmbwm8lgpds0JzwnMv/bGvHooS32hmgHUrb0v0UtnAPoJ/HFu2lPnsksAfQnz1juffkGSqBPYD+9IFZA+gFGwQHOPOIBEADqANMETuB3xmAjewRbAZmZEJG7ERyIPVdQCEwB/DKkvU/0gZYawW6Mgqgd8bgPHN7zbytVzn0/p+ZhIj6nCBAzX36ol4kWOeRt6IbISRoDLgDpUBagfP6TTYuwBDYtCIAeGvVYivfEEb6A6i5p3PQgc/OAypAYisshFtAt5V7rRos29kYBNCVYRz1qVULgW9tXlfpX/fVBGq1vZXeQLKgjPYbv7aQn4TJBIvaChC7gHIXx0YQgoPFmSBf86Dt240Jckg5yEqgHRAFSjkCghucHnUnoxwXINnV6pNWTgLCnV8G+HsWyAeGgWqOgyuSzFzQNs7W4/6zB9Af7QjuAfTTyT97kq7LVl3moK7zf7ZGORxqugEBRPeW3c8mSNhhm9rNQ1nsSFuwChDTI3QanUjnIheshBB8ZhvU8fKXv/ywHWT6yvMIHzaWbtQPti2COrvl/xKnWlWDMKDPBGLYLnWzEbbXVa/+sDMC9q522mgFyDG7mVza3jBCw8q35J3dr452eUHO0JdkQG70LlkhhvSPTtYXpCJbru1sSQlWBaiRR/Sx9kvUch55O5h0TApCrSDQDHyUGGAM2FU2GFmoTkQHooqM2H763T1toQnnCIZEoAjqINTIGo6BaQR+tJv9Uy6bFAlW8OYq2Z7uTXj2lrQH0M83tnsA/SnZzmSsmYg1dUo4HzakDyUV0x90MRxPf+S30EsFPegiNoXuolfol3Z/aqUdYljQ1Od8DTqQvwGvC1zSp+wHvwMGbwX6DKCH61shNYPCkczKn4FhdiA7iix/7Wtfe8Dl9CSdST+39SlfwrPKsPpPEL0t59kcMuCvsVH0Kx0pyOuCnduGFZENc/O/9LNtyq2Mg+kFFtwT8c5vYgOsZOc3kaUfdZIN/a1OP5HhjaHAgr993krsEmbb2Yq8Cm5PH1Z5+cP60tbtbL76sl3+7rgtPoq+FkBnj0swi2gvWMHHsVKSz9NqRr6OfvGHEP3kLPjFZ/YDf6gv29jZrh0nVgBd0gJbxWaZd56vL/nC5kSYwjwzduyliz0ztp5ty2Or+VwCWiUtXGbjCrD5ve5udj6tdr6S9wD6eWR7igC6d9tPAfRw/sT79DFdRIe2Et17S790LJFyfNY7Sw/Sa7CehFDvn3fMu+m9pRPoJe+jHTQkmBRIFsBz0Z/sgnLojI5HgPvhaYFYutf8goO93/FOsLX3tmMhvOc4j3ZJmat5S9ZKv6e/3CPxE97Vd+82HUsfszszeD15s2xU/ErH7/Eh2q68HQrJhB9CLuyHRGD9ox/Itu236Rn6N8ze9vat9M4OF1ydR03EjamHTsIT8ZuUyV5ICGBD+Rc+Z2fpzs6LLzjMbhu3Auh8HPZqBtBxm8a8nR7VXdAY/qev9a8FFtms5FcidvOP7STH5pf/WwU+E/boXHOCf6MO85XONe4deZlMOgJE+/XNnEnnxnF11Bc7q34LkJQFT5jL4Rvt6hgZz5Cfq4QT/StZy2/yMgbmrbI9zyZ0Zj1cE29WcLm6SsTo8zUJhM1St/cK92l+enfYOr6Wd6S+lvwxA+jeRcnVcBJ85J3k32kPf9I7AL8ZR1ii7eNbkQ9/kWf6xPwyH33m3o7nYRuNF7mW7O4+WMO7UvJ27792tyPOijNuqln3APpNJbbff98ksAfQ79uI7/196BLYA+hPF3kANgNdlh3i26o2P4BBwWFEwXSOA3DABScFyALCkE4AlsAAAIM8UYYL+HUBSwgc97Q1OvANTCFOAEfb0HpmrkCfTvy6oiDQ1j2R/22RCEjLUtUHzgRHpwD9TCYAnrQboNU3qwkDgK3syJmJwNIn/ej8p7bC7ewrwJdjgXjjFAF5ZQwDmQA7RwSQbEuleb7sTA6InPFZW+jrO/CH8GhVoLa4F5C76Q/AyRHjOLZKRQKEQEmB6DkWzSXyAbgBU4SjC/DUJzKKPPSbjPUZiFcW4M6BMD7moLkE6OqTz9U9z2ckvxylVru3+qQAOrlrC4epwL/ygWPtBH6BevMNaNcu4NdcfNx/9gD6ox3BPYB+Ovk3l9PplTwDICvBW3Cze9PxBQY472wTIpzeFUTovO6SdZTZzh/0FcLDc/QGHSEIgFihZ+l8AQI6j93w3Pd93/cdVlRHHHSuN6dfvXQSW6As+rsgQCQ/fYZYQxTRyfRo7ZSwhURy3iHCrGQiwXN1zvPUKzeiLTnOlYvqart4pAO7WWAm4idCpGBJwSN2TVCE7UHWIDaQ+ux5x3EgXCJzlIvgcPmevNStXYLnCMpsrDFqe83Z3s4nZl9a8U/vI0/gBoEJMvAdrNE28NphlQPbb6yMPfmyE/qAhGMbEEaCHsaMnK0CReogUfYA+une7fl+trMPXGC82i7Re/h/nniwcnP/ubkE9gD6g22nw9wkOJOw+j8bkS5N5xf48O4L5MLy9Ay9XaC6gGZb8UqSkkzVD1+HbuwsdDqe7hKEQKDDtlY+wv3tOCIAQOe+6EUvOiRM0W9tmar9c4vRdLXf9XP6Df5uxSRfzQp0ej57UgB9bvHqfsllLvrR+wmPw/LtcNX25J2t7XsJaHQln1F7Ws1NHnB9K9Dp6HYA058CBAXQ6WH9b9tk5anXD/2vTwWYCioVWGdbu9qNhFxK/mo+NA+yJ8aDn6i/nmfT+AYCBeogA/aWjtIegbdWv5UoV0KA//kaykTyl5BtLphDfFDBG/1uK2QyN5eUzdciOzaw82cFRVxzvrFRkf4FW/R1+usR+T4r8btduUomzI9iH9lCPmRb9V+WLJYsjcspVt3dXMOd9ok9gH5aeVbaXQPocU7NM/8bK+9ZweH0X7iRDsXDeMe8Gx1pQG/7LJ1AD0lq8Z61aleZnmEHBA/pBTic7qcXmvcwpgtO7Bg4fIbnlQ9H4p/ogd5V7SjI5h7+g9/0J5/AO85WtNo12xTXsu6kUdCZLZHwRNcU1NYu5fZuzsSrfByf4VvaYpzeKhm1Iz2q03fwuv6wc+yIMaBP6DR6vbLyHVqNXAB96kqf0XUlLbRYxNiyVZLRZgBdoBRXQ0eTpwA6n4qNZJ9LxMJL4rBwOusZ6Oo0VmyRMW/LdHJgf/Upva0Oepo8OhYkWcYJzuRn8moFtPGThNDOkPli6tA+8xPXZo4YJ3V05nayysaRYUc5FkgvSavdM1t4Ymt685l9agcWz5MZvytftGMQSwQgC3IpEM2ewjTkwSdik/20EyZbxja6PGOeFexeV6Dn05X0vK5AJ0v9V5ZyyKz3O1kou1X3fFTvo7lhTrhKcGqwrRUAACAASURBVGgnoI4N5Ttrj3JgKDaPDIyD9pj3LeTyruV7dyQEOZXY0BnoZON7//Nt6ZCOOb1u4vpVmnYPoF8lof37+y6BPYB+32fA3v+zS2APoB8XMVDeii/BbRmfgJGAQluJAw+BNSVFxgBBQDQnBaAARgB/IBowRBwAsJ5vayvkKMKgOpAF/m77WM4FEl3dnYE+W58jBUit2zB2X8AW+Z4DI0sVoEWItF2rugPznvV3W4L3+XQcgLCC2IErjgOnK6cISFWngIs6gWn1dQGafoCjnBFy4mS1dW2Zl217FPERuPZ9Z9lpH+cDgANAgTgglFPQio119NcAa9/7nLPIIQHwORHA4fOe97zD+HXuUQAxOfutnwCtS184B9oLnEZKcrAQNICrOVPwQ7s5QMaTw6Re7Rfw4OSYC/PMSu2M1ENmtQ0zR0B9xgRoJk/3+l9blG/uGmOfm3fqQPoJ0nN25o4HZ1dMZ6pgD6CfSbDXLHYPoF9TUDe4bSuQPoOqitrSa9mLHHh2qp0x6CAki+AF8oXupEfpmmwBPYI8oBPpXPqCo84+0o3uK2mIHu88QKvPbUfeKhdEXFvZCjAjN9jKCIOC3tkGJFVkB32q3BKR6Cs684d+6IcO59lGMAieO3vd/3Sh33ML1oi2SJACCslursxpdUgBgci7Vtyw1/rEnlrlgnjRJnaRDWA/yKMz9OjfVnCHH/TReCibXWX3bWVMh0egkF82OLuD0Eg2xtLfyoE1JFwZG2WwL4JF7AMbyU5bwaK9Agautq6VECGA3g4ynVnfFu4F0NtG+LKgwg2m9X7ru7HQHkA/z1TYA+gP7EKEbjok3VdwMbKyIKQgBD1dQhFdL7F3JpLOQIC/6T34Ge5nL8KsEeywr1VvdD09k13RJuXCnm0jzi7Rx2wIQrwjmmrvDKAXCC6QPGdS2Fu/2C9+CZ1If+cLSTpC4M9tWD0HW7vgaDq2sz9bCeY32ZKlvvJt9JEdbXtw8qBj+YlIazKE9Qug19a2qm1LV/aOfWAntZMPyZ6pj1z0uSM9WunY2aZ0fdsDw/QTF3guvyUyv+1e+SwSeJVfkFuwpm2UBRNskSzRux1N2GLXaifJ2xjzgyXX8ZW1jw3iB7kkXrvPLjLt3tYZ7tptDpKZulxslKsAesEi/ShwY/7oX1vSljRYAlxHf7VCX5uai+yh4J061G/OTb//WIA8bHDXFXfn0YA3K3UPoN9MXte9+64B9JUD8o7CmsZrJhe5z7vmildpBXQ63zvgMzoLRyJAygeA6zv+CP4tuK0sOp1Opivopd53gTc8FT3R1tPKSBezCZ71LtOjntd233ekETxLlyqHP+D9o3/mymz9moHoFdeTAx2CW/Mee6fV4T0mn/wK9+UbkEcr0Olr73vvuCQaQcm5G1dtYEfgbnpQ/5RJjmwIG1AAPR9iXUGf7VKe+uh2cixBqsRlAXQJXLC4MpUtYYmc4UWfF0D3OezfTlmedfGZ6FpjRn/Td8aVjeIH8FnasUu7+AxsFhmaP+1CZY4oSxvWnTbSe9l78lGO/wWwlV/yrXtnAF1iBlmSQed+x/+RT7uFlAQniC3x2P/xa8bOfDa/1IUzE0DXVj5RnFf8XIuemsN4UPJvkUuLoMhJXwSiyYMsLJLi05nHxo5d6v1hp0tmyddMJuGQfDncrHdC/80j9WhrK79LqjMXlGEumcfarP/a4Dc5l8TWTgHuIR+YRT3mhHenwL9n4SAYgy0ld36ed49MtRU2a/V6R0r6vmMgtFe5xtUYdYRD79p19eJl9+0B9FNIcS/j2SyBPYD+bB7dvW/PCAnsAfSnhiFnd5IKgAywAIAD+0ARRxrwBIo7h7zsUMABOOm8UE6+ewAgZAwgIxtWeZ1JBGQBKYCJzwHGghCII2UgugESJIugKbDSGT7qnkESfxc46POIqgiSshwFShAZQHjbBOmXNrQiL6KgFYM5HAHyVkh0FlJZzEB/W0ApA7AXWAA4yQBg78w7JDwQ1k9BdADVVUZobWo1SasS62+AWD9zxIDeLoCuFdszQSCHJcCfvOacmAF0fxtTZypx6FotGUBtGyMgFig1hxCOZObivJGxvpljyDCJBNrf2UTkiExDLALJtlVWjvnkfo6cZ2b2tXYXmBJcMp84jBy5SD5t0y73di5RQTFt5VAB89qojhI2yPBx/9kD6I92BPcA+nnkP4Po0xYUzKzWSeTOZzr7LNvUSmjvPydccLz3v4x9pAQixjP0B5KhbHtJPvQMnU/f01vIEfqNPhOsjaToyAikjLKQdYgydpFNYEOyQdpcAF0ylmAMW8YutyLP81ZXOyOwPtoC3dUKwTXwTD6RM3MVZgGIyPZWwk3CPGeeTWjlJJuKVOp4EnraM+QBG5AbkkKd6mvVDZnQ++RPR/ucjiYvpB0M4Mr+1dbGlcyRGiXH+U2+cATySDuUxwYJTljV6H+2SJDcWBcgNxaNR7YJSUXe7Lggh8QEvztPds7ubOh5Zvz9KNU47wH084z1HkB/EEBfCdze23ScewqYpM/hSiSte+g5ugmWLxmzMtNH9B07UACHPnKFj/lF/A8+DR1IBwna0n8dB0JnIfr5LOxVZ6AXQJ++g/amE48FN1tRxZ5oB+KYzVBHO2N1bvksq2Ra+n4e31EQe5L82R++Qmf3khG58AfUybfzN/1Lju1I1rMFh8icvkZ8w+lsLHI/Ynv6a9kFbdJ/dstn7ne1Oi6/qTFfdyNgh0p6Zp+VRTb6wubyRfh/ZNYZ6HAC0rxV4a14Lzhn3ihX0E2fOkMZWT+T8EpUIGft1F++qaCGuWE+kav64BQJCiVxtXJQf/yQGf+a3HxXckMYRP+1rwC7z9uymT01zgKJLnVqK1k0RuGEVVPtAfTz6O5nU6l3DaDPdzb+YV2B3grddg1JD3fOdoFd70Bnj3fUkHvwEDgv7ycewXxvZ6aSbttJomA83sDlmZ6jq7xLbYENJ9O93u8WXLAL7tMW7dQOOka5eCK6B//hmiu3w9ITE/tMOXSI3a3g1t7/Au2+Vz7/xG/1Z4fIsy3c05HsFH3TcYB9rlx6nRw6I5y9bAU9jqggagH0dHY8Vrq+wCi563Nnf+uPOugyi3o6SpHfVdA7nk2AHWcpAVoiU9v1t6MG3M7PamfIEhjUqSy/W4GuXvexBepWLpni/Ohf7SO3tT/hgBa6xA26X5vZIvOrevStrdPZB3+bm67O3i7po10I2h0me25OlHCg/nwu85Ys4ImOI8jvLYDut/ELn/ApXfqpnSVXlaxGJuYnH4sN7DKP9JGNjKernXGw2Z5klE5THnslmB9/1xbpntH/jvYq0YVNVF/8IjnqWzimBIcwirmg7cbcb2XCCN43ctcfdbHv+eEltRh3eKUFVWTpXTSe6qkOYxDn2Fnw4ZCOmritHt8D6LeV3P7cfZHAHkC/LyO99/ORSWAPoD8QfY5wQdVAMaAoE1AQW7AT6EQyI3yQBMB1YApoATxawQVoAOWcfqAfcANGWoUcqdSWdxwJzwOVEQUF0K1SKICuHKC1M2tyCLRjBpS3VoTlbBVAB5YQI+pBQLRNUauNJwmejCLdyAPQC4i1VVfboxekiIDjNAGY5BIwBNIBVMEXIGwGL4zL3HpP23PO1lUyvUA5Q8axVYbkBsy1Kn86PABdP/P7yJHarm7t5vC1Al3QwarAxgPY9Jy6IwY5HG15ixQ0Zxpv/RUAestb3nIA5gAox1GdObzkow5A1GoNZUU0dTZZKyhyJnMsOB/uB3TJsaxcffF/2zb53z3IJQ6ZwJh5a/4gjDjBglKcgcf9Zw+gP9oR3APo55d/On4S+TMAMFvQahC2ix6X8c7WdD/nH+nQuaARICX+sGECGspBsNFpbacbUUbntxLa+9eRHWwMndl24yWpsQVWTLBF7Cw7N3+QE0j4iCp6lc0sYE2PSjayYi6yxdl3rlZ6Z/OzEWuwyPf6tCYczISqsEKrRjo6A3FltxoJSGwbPU2P0tue73xcxI6+sFl+Wi1HxogctlV7Pcc2K4NtjRxKl03ZZK/ofbiFfWe32Bf9b5WoehFwAuRsizpKbEDgGK+2cvcs8ogs9NX3xt84vvSlLz2ME1sxgwh78Pw07/keQD+NHLdK2QPoD6QyA6/e4fX/dGXnZ8K/cDA9Rd/zbegm+rdEJ2V0pig8KeApWJz+RLrS2RHy9I+gLkzNLtDv/Ci2pB2Q6KzKotft/sQ2FUCf/kmJY8cCm/WbPmP3+F3aB2PDwTAv/dbqq2RSQLrtietPKwmn/5K+pN87dgmR7AeBXSIVO0Xft4U7+1Uy8fQ/2rnEc/SvNhU8b+vayGt1+r6AjTrZjfytEpfpfmWkr7Np9Vdd7Lsgmb/di5Rnl41Vx7Sw8ewFPMCms33uc/F5XPpccldny/qtrs4GNt7u5ScbO/aLr+pzZRoTc04iAdtVcF7Ax1X/9begOGyjD/ysEvnMXW1Xrvbql/lqHPP9zAsYRttcsJBLMEXfC1ZW1+QRkuceQD+f/n62lHzXAHpBYnOtRMyJDQt+0qn4BpxWO/i1qwJOwvvV0Xl0oXu91/QuvQE/wvgl3dPBJTXhx7yTuCRz33vo2CEX3d5CE+96vgObAPN73zpjmq4vMN526OyA9tAD9OJMTG3nwd69gpPK1IYWtniWDoO946/ilkqg0lf6KdvU2c4Fs3uXcYDaOXcx9F27R4W96Wu+CT0CQxub9GvB1PyLgqltRx5XQ3/yhbSJrlOP8RDEZqv4CGRLLnSTceJXkDE/hJ2mFwXQC3h6lp62EltibkczeY6u7Hx4v411u46Rk/6UjKB/cU1xfSUA9Hk8lu/jBc2Bdhkr6Zo+ZYvIxzxl59kG45bPk7/YYpr8Lm2cx5K042V+ojabQ+YDOUgGpsNL8lZeC1zcS3a4rha1dGRAPuLU7fna8IC2eg+UxUciN/1Sp3EsaWK+m8oqgJ7N5Q/DIOxtSXrZpLakN8fcU5Ab96rNLXJq/peMV5A7f7+5rN1wXcdyqtN7Sf7aRq7mFFmQvz61+4v3R30dkRnPPRNQwoNx5J4pKUVZt/3ZA+i3ldz+3H2RwB5Avy8jvffzkUlgD6A/JfqMfOf3+R9IRcYDY4AOYgXRAZBExgMJba0EgCESgFTOBdAGbFvJAOAAbq2qBlRcAUDAEQgDSFqtIHChTNsFAoacGICujNRAcWCyAPq6PVDETr3lLETgICk4T4A24gLoa+umzgtXXmC/TFsgnFNS1iOSH1hsy90VaHJO9FG96gTWA3iRZwHw2jm3tJoJAgXQyzqdgY35tzbMbaUClgXLC5IUMJmB8/pbeW1dyXEAyAs6AMdtt+95ToNxbHsngLqMUM4XJ5S8ja1ySibICQsE67vxEEAHvm3JpawyW5GWyou8ywlLNmUal2DRHAj0t22TvpN72/8iEzkAykFQRo7uAfS3HRyL//umtz0yff24V7wH0E83gr3HkRdT3xY8bwVWumwNCBdIKJOerWPz6DN2yAoF738rAOgS+o0DXyKRv9VTFnz6n21K53emGjvSqjGOuautUpE9bCdShS2i2wSg1T1JB/ezI3Sh1Xvq7wxabaUzIwolBLki2BEBAjeR39mDZFj/Sqzq+zLmtxKrIsVasSYwTVcjtgRD2H9ybKtdJALSqp1Bsnn6yC4phyyQJ56BGdqi9ljiWDYqMh9mEGCAL4wTQq4AOjIPniE73+sbe8/O2BK5VQltt6yd5OE+eKBV6Pr18pe//DBO6/zaA+inec/3APpp5LhVyh5AfyCVNcjX1rV0ZEm4dBw8S+eWdEvP84f4NshTeip7oowId/pZAJNPFNmKnHfBqBKK3UvHwMV0dIFWJLcEJDaD3YFNOxZLcAY+pWfX87ynPporNGciWYEU+kzf9ItORCrzZfSNLYJ7k1F2Ir+rALf2snFk1sqrEsla1UzHkqd+8pnYJTJRJ7lafc5OtVos36c6I+gR5+ryoy73kZ+2tD35DKC3q4m+txMX/9VY5AetCWTVbXwExvhs5KIsY9GOW/rT6s22se0s8bZXLyHA+LVCU7nsoDaZRx1nRS7qMA/8IPeVb3zNL0EfvqKkg3ZP8Z1AEL/cs+Q97bk6yZc9NH/MzfBRPhA56LO5EjYQVOi8eW01Nuab+QnreGbiqd6lbHBzw//J93za7Pwl71u4n0fGdw2gp9/CjxOjarH5XlAyXNx7bz7TOx3lFp9ihWm7PHh3vPPwIe7Ju992zN5N+t09EjY9E5ciwen5z3/+4X6cRe3sDO22gqaT8EYSMb1bbY1uvgkQK9vqcffTAe2+B+vHefS7wNrkOvSfviSDjlNsEUH+Cd0Kb+M98DP4t45YjD8q0NkOHgWE25K7pC316CO54NnoZvKl57Kt6af00NxB0T0FjdkfAV8yaet8ctFWfppx8uN795FNPA5eCWdljAXh25lQMgKfgPwkzeqzcaPv3CM5ii5lh1r1rb3axQbok0QJZbNxLfooaU77soElFTQnkpUxL+gb31hiMNvKDrBz6mt1dFvpG0t9zLcl17jYeE+/jTX9TeeztdopYYRMjYf62En3qav6lN9RJ8aarSzwvM6v8E477aiPPM0rP+TDhzUu+W7Zh37nP+bj5g8rS5v8ny1xr/7ATPrkh1xgFfLsJzmU/NWOl5UTL9puqXit+OeSPlrd3vGN5KcP2UXjpG10gatt7sMv3Z9OqZ/tRpBMb6NV9wD6baS2P3OfJLAH0O/TaO99fSQS2APoT4kduAD+yqwDGJ2b9PrXv/7gwCMcECvAJacgxzinHRgDKm1lB+ACaQAY8hvJVNZpWaadMxvwRlIA3pxzAN6zwAugZEsogMQ2f2UBA0EAJrBWgDYgXiZydQXYA3GtJlGfQDjHRL+QWm29HmDtzPAIA8AJyETyIyXait728kgtgLY+zaBOqxw5Reola2ALuASogc2y/mdWZmApciOHRl/aFjBHRL+Vo95WFEyCsOxH9xgffZskSMkQxj4CsT4YH8AV0cYJIR/EDafSWMm81Cby4PTpYysAA7AcRZnCjQ8w2jaJOXBk0Ap684CToy1PPPHEYaxardMZ6GtmrH6TC2dZQEr72xKtRJAcGu0IyEZ6Au5loKobcYS00sfH/ScnpTFdV1utZDLnlzwQfgiCPYB+txmwB9DvJr/5dIk2OaQzaDmTiHLU16BmAQT6om3jrJy2ckHQQoC0i/7IztFN7cZBJ7bFYive6Fa2otUHBYtbKViCGgKHPS0BiL6SKCYAjvRBqAmwK0+d2dtWFkQi0bVss3vtDkMfI9si/xHt+oFk8FvCk/70M/U/25891R+6tS0cI5N6Ll2SrDt7Th+s5GcfBBEQW+pGFE3Sba5gT2erUzkSGZBUbY1HVsifNZBTWyInI0YQgvAFYozNUi9d3moKeo1c2Cd9RICw3+5pdZL6XVZVREDBPeSDRBPMeMUrXnEYJ31Zk9VON9Pvb0l7AP18Y78H0LdlG9FOZ7TCmY5G1tMXXXyG5z73uQd92oouJdIFyuAjlMRJF9HTbesN1yJ8fQ5XwbV0Nv2CiKWDBLVhXbqTT8RusDUF0B2fxE64B44vOBF5XO+yk9nBkoxrK30r2EFX0t3Ie+V2jAgdvP5UZise4UJ+DbtHl2pTq+ryuQpskQ2MT0eTiTrJlu3iH3QGejahlWvsHr1dALjxKSCvjR2ZlT9U4nPJWq3Y7AzhmYQ3V6epwxjQ/2yRtvpRl3axQ+rXp3y1mfjrs4h1AQR98qM+dtscEqCSfMU30i44gTz4RLXfM+ohT/4HvMBH5WMLorf1tOQwvnGBnny3Etv5WOxYO3Ept91fsqn5AsnMM4IVMI6Lv8Xfy2ctWWHFXc2zmbgxk7jPp9HOW/IeQD+PfO8aQNeq6dcWJCvA6D2G1+hTSZECq703EibjF+I8zGtzH5cFkwvUej/dBz/T9fQ0HaLs7AFd0S4j3sNWoON2OhKQ/nAfnZfvAD++8IUvPOj9Ela98/oBa8KeElLxTepVv/eQvkz/xq3NEfJetgJ97hBSUlg2SsCQ3lE+HS7YDG9L/HH1Ey5udbi2+pmrrMnE/+QnIOnyv/6T+Wo3+r9V7nNxA1vC7uFe9K8+6JP2GhfyLnGLjqVT256b3OjSErPS6fkFbA3MT7frOzuoj+yysdb3xqMdHNXNPqrfnGrnkGwAjs81z6ifviiZs0UlF7cQKD6s5KXVN8VzqosMC6BnV7XNmKzBen1JFj0Pq5BnXGbyjmOcQd64VL/7aT4ll+ZY71/lNVaeIwttXLml/M41KD+D5c3vfrvXeyzpDl5SD1nCK3z23oMwUHM2W5z9buc1ZbVTQivRvXPuq91xx7VrJg2aC80riRd8dzqi43javcA9fkpEv2uC9R5AP48t2kt99khgD6A/e8Zy78kzVAJ7AP2pgSmADgDmPNvOFlhpq0JkDmJFMADIiDT2LJBQdiZCxT0ALVCBSJ+rItwPuLsCW4huZBJCAcEkKAB4F0AHaABbQAWgAg59h1SaK9BnVm4AvYzcwBCQBDAjCDgNgGxkRkRMZ5ojLjhBnW9YUFFQHwkfuENiINRaeRGR4PcMdgP15KRt0xlTjv4A9MiNMi+nQ7iuwAu8TfKjM7qSa6sJgTffccLINccuoNxMmCu62xJQGzpXFuBsq0KkClDemUoF7gFTfUGMka+6zAXJD+Sc85XD0eoS93NOyFhZ5gEnx5g615fDpO1IHE4koJqcG9tkZyUkokm/gWzl6dt0tpsr9TMHx/wA+jmTAiXm4n4G+h5Av6sZ2wPod5XgU8+vemrLKV0TRmbtkRQIDTrNVXKQ994V+d12a5EAdFoJP3RVqwRK1qFXEEfIjs7hbqUZ++aiB5FnrThgS9haRBpyzHfI8s78zo60Al2CEh1HX7JR2oosohPbAcS2rYgm+ouOFkDm4LN3yi04wY7Qm4iWeeYiHUh3FphoFXY7s3i+FeQd10FHkyPyi63WD3pffREJEfwRY21j3+puwRz2g/73fJf2RZgVrEEqtfojew9XaAMStG0eBRiyPcqwqgeZxm4owwoj92RvSwKDS9qaE6aJeISDfuAHfuDQxubZTOa6K0lyujfl8S1pD6Cfb+z2APoD2Yade3cLoM9tWLMR/BP6hP6gmwVg6KZWMCqPDmolVqsM+VN0lwA6PNkWqW152qo4+hXOVJ96YHV6hp/QEVnslDbCxZJROx803BumTSfN4En+g3v0m+5uVd08Wko7W9Gn7gIc6kqPT/9C++lsOlkirf4JaLTt6UzY9Jz+dRSGZ/lD2UO+JlsFg7vy3VYCu75MUl/bWnFeEq7ns1GNcUkE2lvfjLd71VMwgj9C9wsE5eeFAZo77jU2+sC3K3jCTylpjJ0rOb0dy/gw7DEsoG7Pqo/vrN9kpN3aZH6x4cabnefXSFLrrFp231WSX/1rhSF/zPgqs34W9HFPPqI+zRXo2gRLmIvtYqP+Vmfmx624KtkUxNwD6OfT4497yXcNoM8A5VywkP4zv81fulZCvWBpiyNwNvQoPTAXDXiXO+saJvf+er9gZ3rfO+udoectoqCT6TP/t5ODRSNwbztN0Qt0jQC+5BfY1LtOz77kJS854MgwfgF0dgYOhvPpIXqATtEWPsLktbxjcWxTJlNfVX6+Dz0jkK+v+Cwywqt41ztnPXuSvl85qHSlz+mWuLl2pPI/fF0yWkHa9Knn2xFgBllLbO089jhG48nXaFU+3WzsOku8nT4kafmbzmTPOupPUpvxajdNHCDbxQ4qh//VCvQZ2M52qB93SI/rU7ugzESqbMqcj3Sh8rXDc2x7icz5Q41h48Om09vGqKBp+CTbVR3Vr53q105tVIY62+lAgkBcZrxp8k+XNEbNr2m/tSPeNz0fBzd9nnBVfZrJEdmNOLnemS1/vX41X7zL5ir/lzwlFkiG8G7O42yUlaz0ty3yPdMOAexbnKt3kbzitclQO2vbtGH6ks9q/rjYRbLtWIg5bydXvmUzb6rD9wD6TSW233/fJLAH0O/biO/9fegS2APoT4kc4MjhjjTm0LuAe8QPsghIaFXcDKADCa0u6KwXABR4Lqg8s/wBOw59KycQ/W9605sOzg0QizBoBbqMXeQNkhuwB5rbdhAAmquyJ4kdiAvg9VtbA7PaCiwpP/LF3xwlAYCcoJyAAg2cIAkGAVlZkIB35yZFxuRwRAABs5wLbVNPYJfz1bZhgF3bFAYq/Q6grsBcv3xfEHlmTeqn+9UVudX2ggIvnQPYTAicJUf/kxeHryxrDpeyOFud29W2g+7tvD994si0lVLbmQUiA9U5PfrPYUXaaLe5Zis0Mn7Na15zCKCbF8AqeQvetyKlrNN2BHjd61538epXv/oAlnOuyEDdzQsymytYW7XvMwAYqWcucloFnR73n9VBSQ6TpGye+WxfgX7aEd8D6KeT5yRbbhusNP/pJys8ENLef/qEHm+nld779b1oe725WizyIuedY91KZ3XRRYgvwfnIb2QdfcfGsSl0Hr1aAJ3OmnWzV+wfHVwAXcCBTlQ2YggxRvf6XhA9QkQyG1veFrbawF6xw9qqHYLPdCi7QG+3eiRd2fZ+7LRnCwjADK6OwGA7BQjoT21jF0p2a9tBOlbbkCLqRYr4rUw//5+9N3+67Lzq/Xa3WrJsSTYz2IxmBpvBA5ghhpjyEG5+AHKp4lKpugk3wH90h+Tmh1QlKSoUVTfBMeYHAsVgY8kjGCEbsGyDjTxbltyaekp9dvfn1bcXzz7zUXe/7+rqU+c95+z9DGutZ03f9TybnTAWMAHk4Itgh9xB4HGSJu3gJXaTa7Al0AnZwN5BU2jLtXyPnWG82A3mSXHem970phMbSkKFFzYeGkKT9F8Y26/92q/N9MzEZSY1DyftZ7OlBtCPx/cG0K/7zJnYtfAJO+AxsuhSdD27EdED6F98XfQziVvBRHdqAaaiz3zWLe/8QPQxyAAAIABJREFUhu4HLEEn+sxSjz5HX6HP0cOMSeCSfth1jP+KbkMfUbxKnEaxD+C6gCd6j1cFkbJAwDiJa9ydjK7lPuwQ+pf5odOIf/TXsUHoSIqi0MPGbBYsoUvZqU377qymkItr3amcvqbAPTaK4gLoYGGZz9jGVvCb4LfFWybtBXQSdBIctqDNOMhYLEFw7sOGWSBmbMD3tu0zUqE9vDGOYp7ubuMdfvnoMo+9xf4BnhGfYtPcOQhNoSO2CJCNz8gHvyMr2GB3cHqELWODLsgb7XJKDnbJI+mxRciCMmjMiRwzborBiN1oz92D7goUYKk77bTrzB3+CAzgQzAGjxyuGioLHYw3GkA/nh6/01veF0BXf6ePrD9m8QzrD9DVTQ/4sKw7wHNO8kCWBQZZBz4LGbAbwB1bgB5Gp/kIOvSTzz5HJ1tcpF4QROUefHLWKn16qgVALuNCB/z6r//6nGuohaX4qVzDuCkI9XQPjyU3d5M5G4uj0M2u9QRA0YHqTNa+jzIk/4Ydwg8m9vFRU57aYbwlvZPG+TdtJ0huX4wlc1nmrJJv/m6ezr6ch4W+0MRj1NGV5CmgBfpPHU8b8AB7C42xy9gFAGle0BudiU7E9qLj6A+djZ71Gej5eAtzYjX2zHFWWuT6zPvctJEbXNTfFgTrdyCHHh1u+xY/mzujH+UHeeZ75mQRFvNB3omnPFLf4inbkiee3Cmw7rydS8bbowKNzFOm7WVeFmTYln1p55UXx2LhgTYZP4U1SSzIPawJH6WDXcWPcGNOnprgUfvIB/loT+1BdlhntIt8QDvjPIvjuMdCRQv24AeyY/EjNhG/yZPliI2d+4hu++jtBtD3oV7fexYo0AD6WeByz/GWUqAB9Ovk1wnCYcDxoqqWF0ECTgKOAYGAx7f5PKJ0djTqCU76u05TVt9lBSr9Ap7/3u/93uzYuAOdgIMEBOACDgk7vHEEcQwZG4kBkkpWiu4rTBYB4GwBMnCME44RCXh37OGckewAnADwkH4e3eMRvnwPLXT+/Sx4785oHDMcLYIZgiocQ5Mtu86nAui0w7hIFrnDAyDaBFcmQ2oQI58IFn3uL4EWbQEEEVDSFmCMc3RnvEfrWwFqUCnNnJ/yR1AEmAXPcX5J1nAUGo48O9AJVHGSCXKokiY4skLU45usfEaWfvd3f3eetzv9PWbegEeH3sQbfTIWxsu1AD/IACCSjy3YlSe3w30NoN9aLjSAfmvpn72z9t3N/Yd/+IczoIouxs64oyufcZeJHnddmIyi3dwBwvfuSqNdEiDoRPQf+oydLwI07twGaMfOYftIYAHQoHsqgI6dIGkE2OFOFnegk1gjQeKxirTJTg2ACl7oMBJ5ghVW7HssvMcuQhuvcacENpd2oYm2JAF0klKMyUQkdsHdlvTpEbXYNmiJzkXH8jf9ehoMiQnaJ8nJ/dhVj0pkxzgvHzODXsdOW7Bg4RbJEBKD0BzdjQ33WErmis/gM9AZB3RgNyl8tyAO4IAXhRXs+GNc2Ad9Gtr71V/91ZlfHomoftX+3j7SfmeOpAH04/GtAfTrtLUAyjVr0tWYBV2BP0o8BEiKvhD8pIAT3zeBWu4nNuEFGIpus2CI+EnAHf2PHkMfEWNxPboR4FJQA71EMh/9iW5jLCRs0cMA6OhHk7zcA7CQPrWxmDoLPeVYjXUsZEbXoeO4B3sCgMJc1fXYAfxxfG9p464+AF0escQ8iZUALEhqo5/zRCztJH0A7KqvoQO2hJc7uD06PE8dyWPDaYM51MJh+jAmEGwQAHDHnQAzdGWMPmIK+5xH1jIuxujufu7zNBb4zO+eDEBxBfELtIMGPgbG07hohzlDV2wWL2IxC7f5LZ9Di+wQD2LroQvj9Ah36I2vwHfEQwBB2KME0Jk7Y0OeaIcCENrie2QPmwofuQY7qWwYwwk4uR6ItXj5TPc8lSeLI1Jj6TNVAOZ4Wu14LfcR7seh7b4AehZsMMIE99xBij+IDscf5hQRgUF0K3kEfE3WoTqRHAx+Jr456xD9wE5m9BpHYCP75EB8njlt4++SL2Cds+YE2NCZPo4J3Umb2BL0OPezhn1kE2uZdcl60s9Hp1MMyn34y+gP8i7oAnSlJ1QJNLKWsSM+0zsB89SZFgF5Egi6i8IvbBrzxPaQ4zFOqdzXBlRwnj72/Zf5SObj5g9zcNCXsWJbjUv0wQWF3RhBvhCbi+4zZwjd0WXwFDrxGZpxr7kleKE8uJO77kbOuWuHEjDOPFzm1ZRT7RP5JmTQeMxd7fRL4QR5LwF06W6cog9BX7ljHnsCfWiDa7BJ5E+xy+p+T02oILg630Ll/H0JPM/YJ4uItTee4qjtNQfnTm7sPC83sShHtSCLa8z7IhvQDp5hl/BRoKGPfxF0h2bMxZM3oTWyzXWeekZ+E5rRnrvPzRHQDmsN+rojXr/JggzXOT4Z9pjrnYN8dl3Uz9uulwbQt6VYX3/WKNAA+lnjeM/3BadAA+jXSW4ALFhKRaZOJQ4ODgqJYoFIq1xNzPCeFarpcNVd0TJZB0qHhATM7/zO78yODQ68oKwVuDh97EbmN58zzthwZHy2jM7WroKEo0R7jNldIu7SMznhLnt2XFC1i4OKE4+TDp105LMqlfHxWefeY624h0QKdCU4IIHCnASed51H0thn9jEG+hAMhs7QdF2yX16SvCOwJLGFs0lShyQRQSMBJp+VAxNVvgtu25cVyjlO6MOOQAoTCI5wjgE+AJu47+1vf/ucCGL8OMsEkQR7OuvKgMAHO9AB0RkXsqTTTFvKuQA6TjPt5PMNoQ/8oS/4Q+B6p/9rAP3WcrAB9FtL/+wdXUyCAV1DYg3dw5pHT5BYQ7+QyDBRLDCM/sgCHINki8PU8z4KBdCFJIgAOjs82A1t1T/JAI/PpbJeAJ2d2xZuZeBNgs4jJtmZgj4m2UOiiB3oBPAmykjSkXwhCehjQzKod1efdo8xoiOwfeo9bATfAQQAcgteW1xgtb9H7qIn0ZfoZnat+Zw/xkkhAe/QnT7RzbnDg7FBF+YDEAEtsC8mPKEPyUfmwljQ29qw9D/cecdv2GSPksdOkYBhLu7qwZdgjIDnJDLlC/OkHQoQsPP0yb3uGCFJ8iu/8ivzGN21kPo1E023j9TfWSNpAP14/GoA/Tpta8Gou6rVJ+hmwBT0KP4noCtrn93k6GiStupUd4ObXMWXR197HLynd+gHqztNvnM9SW3ADI8Oxg6hC9FHgADYEu7DjpAMJ+mbO9WUGMfvu0lkE/ACLu5gwyc2CY9e9jhevkNvotMpZkKv8zu6lXEw13e+853zCVHEShQXACYRp0ErTx/z8R0JdAhCC5L4LFfG5GNV0NXYaOaROzQFKjKO1H654zmT+hnnyg/sK4CYR+p7yphAesZs7uhkjAJzjFMwB1Ab+0R8gv3CFvMyHjHmwLZCJ+hSd7tpW7ExzBu7g/xBa+iPPcUuU9DFDnRPBMBfAVBj3Nod5o5sIFP4Afg4yA//BGywfczLOCiLAD1lgOtp08epYN+Zo7v03JHndVyb7fj98TTZC9NyA+jHofO+AHrV4bnO9dU96YIiEtYovirrEtALfeWmAouZAMfR96xt1hQ+JL4hfiTrlu+JF3xMEDoecJJryOHwwlaQR/OReehN9DXXos9Yk7SBDmQ9YUtY36xzrvHRGlxL3gW7QB4DXUWxDNe6MUE954kmgO3k7wSYWaPMg+vUkepPfWXyO9AEG4V+8njy3DHMPehvgVVPsUB/+IgKdNe+vm/mZxgzdsTCHeaPnhbMdu7u6M5iJ8bu6YHwIl/YcE6cQjbglceyE28Qn6FzoT1+v8/H9nFdWTBXwVDG4yYZ7ZWAZ40PoB/FAdhXck3aIcbMP3hF/z7WA7nLzUjmrDxF0zyWfjPj515khz7IpVE4QL/c44Yd2vWEFfp1/MZC5mgtiBr5GBmjCpJLJ+JqisIpWDBf545zik98ketF7hmPhY1er9zlEfr6BMgrdtV43Xy2+WDpzxpk7eBPsS6xjfRJDM56R/4tGLFYzwIzQXXb1MfwCHf9HvrAT6IdfR7toX7eupzrOk3bAPo6CvXvZ50CDaCfdQno+R+dAg2gXydxApoYeZ97ZiIIx51EA04KAQROzVJ1XTovtF2dzXS+TPTTPzuPTcJQsYsTiXOJg0PwT7/susA5IcjAwcVp514T7PsC6LRFmybyPRbcxJgJFRxpElzsAnDXHuMluZDXmpRifJmM4W+cSgI4HHbAD+618lPgeZ8FIC1MkGRyzOOIcPKSH6uSHTi2HmuLU0/yhaAPZ9TEk8FsDRjqsU065AYfXk9QCbCBU8p3BE1UiPOPpBHJJJxlig5whEnUmezSoTU4Jqn3jne8Y3ZkcZY9Rn4dgE6/tMmcPOoe2Weed/q/BtBvLQcbQL+19M/e0fPoMRLVBM8knUgekWggCOZlUY76yWBePZf2JnceeDwuSRl2j6C33OWFPjPZTfsUIwEq+wx2bII7zUiQe/Scutnj1gWk3SFDEpCkGsCFYxE4N8j3ZBN3w9GmelP7gF7HlqHzSFzRP3aJcZKQMcGRCQ2LA5gP40BvMg/sg8/5w44zR5KBjIsx5G4Kk/rQH3+DF/NnDNKbpCBJMHjGyx2I8tUTTvQHsKnYV/U3PgTjp3/AfPjiDksSaiQ4tfkm8eAfSVd3k1pkBYDGI2VIqmJjalHhvknE22el3LqRNIB+PNo3gP48bTMxrG+qzsc2ULSDvkUHoNsALEmY6vua7K2gIslXdKe6sj4uKXe7o0PQzyTrAXoo0EUnA6CjC9E7/AaYT7ucZIIPTCLcXcbox/TnE0RPXVvH6clL6k/GQt/0w9yIVdDLgKjodOIHXj4uidiNglXmaTEX11k8hS40mSxo7O4wdbjPJeZ3+reIWxvGvNx15/j4bgSgZ7I7YxpjU3U8cQQ85AWN4Y9JeAGZbN/ddLx7WpsnmnBSCYUPzBmbBd94uUtfvgh6WXCnT24/Jtmxl5zKRkxE3G1RGmOmyJg4CVrzQh55CaDrlwjEYXcpBDOuYp7w092rAhHuFNd/UH4YO/xE5vENuFdQQDvpuOvuw+NpsBe25QbQj0PvQwDoOTJlX3nknTUKOGZRDn4/L/ICyLLvFiMBOLJWLObElyXvhOyzptDDrEtsAm2zpiloYg3SD6CsjzRyPVhQyhpFZ7vLnb7QjegN1hhrnXG4MYN8hoCimzTIj6GL1WP6x9zH9dgB7IRFn+gW/XBzS1lcxN/aKgutRiCf+g8dKcBO356CAi0sNNpHWtSF2mD0KTkyChncsOFua8ep/80YfIQk31noi7+PHYc2vOAV/ju8wsbDU+wv/jy8JM9EvIP94QWf4K0bbOrGIHUm8/ZYcu2peU71qbGBADpxijvljbvMI8JPgXvmVfniaY/YKwsa4AfySyGIG16QK+aLHMM79BmxDXaWmIh+lFV1eh3/iKdpI7S1FlEZW0JLTvjCHuqHOG7Ac2Ng3h2LRV36TtobTwXg/rp5xrHYr/lF+6K4nPgbG8qaJ3fLOoT/rBf69rQg/BEL+rIoxLy3vgLyw+kAyKWPSMNOQjuPz8+Cviww23WNNIC+K+X6vrNCgQbQzwqne563jAINoD//HECMsg6HVfPumMb5wuHIinmTETpNmRBIpyqD8hro8NmEFUdrkYQA6MznD+EAklDCkQIgADQlkGA8OEYC6PazjzAx7jzyKts08GDeOLI45LxwvHnhqAO65i5r2jIgoW3HSxvQ1KAAp50ETgZ/Bjj7zkeHj3YYm6CQTp3Bl++1otb+CbBMyOAw0g6JJ5zjeoR+lY3aprRMQIp+ALFIQuHI8hs0gd9cT8IIB5vEHQEVlbQ4rFbJ2gfBJuPkeoocdGJ1jJW5THrmEe7yjOvpH0CIfuDVnf6vAfRby8EG0G8t/bN3EggCyySaCKYF0Cnc4VWTxFbWZ7Ik15T2w11Z2FGSGIC96CHuJ5EG+KqdAGSnb6rgSeygbwDBSYyjW905op1l3AIttM392BISgdgRxq0tFuDwsRYe5c67u6mZi8879xhdj4qkXWjA2D0C0VNStBcmWzwGl2QQL09wYSzQxd2VtAPdPT1G++1JIQAF7igwSac/4TwsWqt+CrbAZ1EKEkBPfAWPEibJ6HHyJMacO7QjCSJf7JMEjzuAuA/bz5jxQQDdsYEef+vu9LStt4/E33kjaQD9eDxrAP06bTOpncBhAuj6+Z40RYETiW50lqdLJYBom7mLSl9X8Jq+7UMuoxPRbRTssKOZa+kLW+BR4SR60ce//Mu/PJ+aYTt1F5k+uGNRr5mQNomv/s4iak9dQd9ibwR9c/cxY3MHPYAuYC/6ER2ILXCnoPpfYMVHXAmgMz7GhE8v+I4NEzi36Iv+8NMtjkpe+bexTiastZvp9/udwJnHFavHjSWknYAO39cd9MyDeROjsqOvFuElXek3k/vKXy04hmYC6OxyJZkPfXhuLzQiTiZeFkAHmEgA3fHCP+hHGwDo+DmMB37CIx8PIz0yTtOHkE8WxLnrPcF65TfvX4ojj6fRjttyA+jHoe8xAPSq090YwZoSrCPXoI40ByXwyf3mH4z98SP5hy9IGxaBsh7Qdfj1ANvuxCaPAYjO+sNuAKqRswCEx27gA1PAiX/JxgTWqjrKTQ/oGk9ZsoCJ8eAjow+qnnIetAs4ynqnf/75qAh3F+urWrBkrJOFPNChbubQFuTud8ZrfojrbWtXiTEPpu5BpwJ6YnPN/Zlz0o5pA6C/Bb1pK9iEw4s4i7gJIJVTA9DdFEPAA2Iiihj4Hr7CN+IdAXRjlrSlAsIC3ozdoinGCJ2gqbk/ZZN37rFw2Md6kHOC19qiLOjj7+S58iLNc6OOpxy46x6Z+8Vf/MU5h4q9Y0wUlCArzJtYyrm4LsxdSuO0pdqu9KH8PYsa+Ju+KU4m7vU0Sv0OZJSx+vK4fO7zpBhp6Akt6Uvxt3LirnZzgs7HR634aBlja4oimD90YL1AA8YK/c1tpp+Udto406PnzRUio8bgAu/6DCM7ucsaaQB9F6r1PWeJAg2gnyVu91xvCQUaQL9O9kz04LjoAOrI4sB4dJ2AQTqCOjSZ1MgK13TAKqN1pHBqSUCQ0CZAwAmiDRwrHBza8Bl8BDMk2T3GSUdpVT+bClitEtVBdJx8xhlmvARTAiA6bQmgMz5Ba+7LyloSSThpBgZ5RPghigGc7zogPosd0gEe8SkDJcZIYkdgImmfoH0GOLZpUCCtDAoIYqArwA9OJ4ETvMYxJnHI7wYcgB0Erjrk8glnmZc7Oq2K5jrGyr88/gvZ4TfGQD+MjXHxHcEusujxWpvK0O16XQPot5YzDaDfWvpn7+gyCoGseAdYdRcciXVe2rPUVwbD6rUKoGszuQfdQ6IMG+Hzs9lFgT7xfvrlhZ0jwYcd4PfUrQkMuNuD5A4JABJv6EQCeu4l+FePOzYTDB7xaNBvgI8t8vl7FoJ5jK/60pM9TAjmzjP6IaEncO6x6to8E0geeWvChmSJOzQZP4kNxp/Aebahnec+XrRDAszn5qGzfUa7c4KP/K2fQ3/Q2x0n7qZZekwHfSAnJFeggTYC2wCf8EMExSqAc/tI+505kgbQj8e3BtBvjn3qzi71OGAJhU2ufXx2gEz0ShYHVz+3xiI1XtLn5d2CK3S5OyU53Yr2eUwSfdE/yWb8WnTQL/3SL80AursQa5I7wV8BIa7JpHjGawIrAtpQx0dJeY876E3gCqADTADqYusYp4+KMobTftIObTBmAQXGwGcS0MRC0BYgCjpga3yeqbvPBaDd1cc4BWySpq6cBHIz/uJvbI52zpNeLCQXQM64jb/dmW5xOd9hTzwZxcfAeOSwcYnylOOyjyw4lm/4AzxX3SPcsYvEPNgd6A1Ah83iRSEXL30TbTM2EjoCEAG4Ez/xG3whtvI5rcpHahtlW9/BHXaeDuOpK0nfpfj7EHH58TThZi03gL4Znba9al8APfMXCS5m3kM9hx/HCz+bl8d9q8fMg7kzGF2P3OOX4h9zHQAsBbH4haxbTxDkWtai+sJnI1MQhf9PHgPfn2tYw+hJdzfzzrhYr56qiE7Th7W4CJ1CO54AkuB25uDQHeRR8I09mpu2aNN78kQQwWh+t+AnQWzpwneCmh51bXyAPvTEkkPkrwTvfbwHNtDHQ1kMkDY3C37gi8XO6l8KnNCB7sjm9BaOcIfu5B0t6iXHyE5tgFDm7bPE4TfyAn/0FezDd2XOHc91B3ctamP86GzmYzEXehmblDbNeC71aNp3N33IX8ZIYQa+ArqfF7qeU2uwE9gSTz9D9iy+M76SZs5rlW+Tfk2OM2mEzBArIbv6K8qXRd0++kCQ3LycBR7QzuPUs4CBsem7QPc8Dc35mM8mX8hGGGkMz/HtKDCjSBJ/g3UCL1jPXKfuqI80Mc60iJs1ytr2sTDmyy1YtJBQGm2rJ/P6BtD3oV7fexYo0AD6WeByz/GWUqAB9OvkryBq7ozgt+pYjZyABBRq8LIqgDap4ZFVJlms6MSpIfDnH04Kzo07PwRCrTTd1znJas/qwGbbXCcI4a44q011uHTqdJJtD9q4685jxXnHwc2CAOa0zz/HkU477RncyCMd2UwGprPnGJQREyomvnKc8jkTQtX5N2EoUC34wPc4ozjSJnkEcwjOCAiQBXcZ4qxmEtNxmjzyuHk+889gRvpnla1H2aeTzLx8Tjz8Ici50/81gH5rOdgA+q2lfw1CBQhMhpsc8j3B8NRXmSBSv6R+T11JAsZ+uNYjIx2L+lSg1gp4AnBtYFaycx/t5PNjE+BAl2lTayLLI4OtyNcemNTwcRgZ9HONYAX60WSEiTb1uwmFCuhoU03SMxdBEcFoxs99AjSCJPom6nTtvLbV3T7qcubr2AVc3LVY51GPrGT8FljZL+/uSnJ3g31ph9yJl3buEAnE22el3LqRNIB+PNo3gH497hFQGO224nd8TgugkEd8QQAQ1r9FUYKJ6v1MOPO3OkOdqX4zQa0uVz8D7pD05ndOxkAvkegHuCHZz3Uk+dmdjl+aeks9VP17JSmBlozLLHISQKdvxyswZeK62hGf58sYiYfQidCJ+/SptZ+Mlfmr+7nGo5JJWrNTk12A9pHjzRhFW+R4c7ehgI/XZ8yT/r+2St4LfJi8T4Db4qiM7/hO0MKCLIvw3KGWvgDtyxfGa+Fu2httO8l9drAChkEz2rVwHPCcY2eRQ17s7GN3XQLoyDUxNfIL6Mc9FNwZezI+5m/MmfG7AJRzZcyeluajVRhTHqWfcpfxf43/jqfRjttyA+jHoe++AHoW0rhr1/WUfiGyrC+XYJ0nCrEu1HOCw6w5QFvXCteyzrkfv55/AGYA7Ok7oxMEBgXtAeAB5CzOpT8LpgS6c5cyYyEGwC/1RCZ1ivqK8SCXecw1OouxkUthvq7l+ngH9Zm6MWmV/msCtQlMO4aktXp3Vb5vGykyNmLsbuLxOd+1eKDa4GoD2IDBy2PZOdkQMBle+rx49KXPQAfw9Uj0jN+gR9JHmUmbb/7U34wj1YXSIG2BhbzKUd7D9foMmWOzn8zRusmFfBm+AnYCIB26ve1tb5vn7CMwfZSXcleLDhx/2qf8Lr9P3ydpov1Wdv3sva5JY9KUy/STuF6e8y4fMk8rPfRTHIfxMDYrH9NCjtDHHXDqD8UutMdYfYSo8avAvmtNebSY22I25AefjXXuc9lTL20j/0vXNoB+CCp2G6eZAg2gn2bu9txuCwo0gH4zG3Si08lJJ6n+PnKUM3GzSfCczqbAbSYrcLCo/KQvggmTDvTjUVc6nfsKlYl5EyMJ7uqUSQ+vzWODcIL5l4AD47YAQUDE+VWgwqTSvvNJxz2rhxlbTe5XntZkk/OtgULKhXTPhItzzKDBtgVEaoWrvOZ7gQ/+5nsSQTixJp4AmnCGU94EaRgHMmP1dQIrJtC8z99M9mXgpbO9r1zdLvc3gH5rOdEA+q2lf+1d3Zf6K4uHtE0ZmGciQwCG+w2Sc42ZBOF+Qfp8dqD6ivvdBeNJGWkrsDX8S7C26lz1bIJCNZHg2HI+tVArE+kmRdJu5Jxop/oKNXliAkI7mO07h0ziVZ9BfZ0FDJms8Xr5VnVc7W/E8yXbNpqfYzYpk/2lj3CoJOLttWJe2NFAYxLQJDnZkctjWTzWFPr+xu+/64Ud0CnqrQH0mwF0AdiqWxKoVQfjmyKb+KNc76OtVumetCXqCfUe+l2wgzaQdxL9yDiAJbaAdUDClx3xXOvjrPCDPWFjJJ7OJ3V56thMMpuYrrTwenWnO70shALYZ1wkk31Oq+CDp4OY8JZW2kP6x66RsAasApACKHa8xkipT439aFvbm0XUFcCosdso/tD/p80E0DOm0V5nDKH99Lh7d4fWODh3+Dtm5l3BKsbmY1oopABc4zp39fPO7lZ2UgKs8RLcNl51fsRAjAtZAkQnhpIPxtHG0NJI2ilLzgOe8LIAED/G8afcrZKzO1l9NoB+HO7tC6BngaaPp2Ok6adWv4y8AOvCgpn0IfVTzTOknFuUwv3oOf6htwDaBfcsylE3ujGE9tB96GtPaHKts05T/zse9ZDFndU3t8jIYtFcwxYE1Bgg13XqqCwkq8Al91S9UH3mQ/q7Gac4jwRKLcI1LmKO9STCnA9j8+h+ioh4scOcQi3sKidJohuJwbA/2Fbeyf9A28wJJT2X4sdK4/QpRvre+IrfquxKiywqZj4Jnuf9ngSAr8C80PvYC+jzxje+cX6MABuRkNk6/lwnVacbC8nnGleNYrJNZKLGpMaT2X7GYfztKQ2Od9N8qQUZ5h0phuFRDhQaUFyB30W/rFPB7yzW5m/XmieOmme0mI1TJjwphoKZLOCuxfa7atQG0HelXN93VijQAPpZ4XTP85ZRoAH0m0lv4C3g66+ZLDYAt9q9Mq8mDqrDNQq2vYdivvadAAAgAElEQVTfTCbpFHo/Tk8mHKzU5x0nhd+ynV2ESuCbe6vDalCTNNGRYQxJswzech7V6dSZNkljJeimDuGqOWbip4LZOuo66yaGklc1iKlgdybm8j6d++SF10rTJQB9ade+gaYgirKADErr3N1DPwbWNTjOOedvBomZAMqAfBd5ut3uqQneWjyRQRB8JMlAAo8AwyMgf+sPHrzdpnXHjKcB9NuLVSN7gdyrS+p6SH3NdeorZuVuLHWt19qGtkI7od7yOpN5mQxTJ2XgnXrKpJLrOBNoObe0U5mM4H7tZk1UqSdH88kxmEhz/NqJ3KHi+HzX3iSQRJvu0EswJPvSD5E/Fj9J05H9dnzOJ9+rTc/P9pUJs5RexuAxmBUQ2yRxdHuthNtzNA2gH48vDaBfp231gQSH0/9PXap+4z71lTpmCaxIn7P6xerj5DRJWY745R9gC/88jtvnjHPcObuesshzSe+kr57+bY6b7xNAZy7pp2fS3iS3etjj1gVj+V3gQWCIOUBTYjXatvBYwIp5Ai7VnduZUK8xTdrFCkwkOFABdBPpCc5XUCJpY7/JI+lI2/xtQYCJdW1u+gHaUmPoHLNtex8gAf63QB20A0jDXnOUPyCQtALU5mVcl3YSGiFLAEUeP6ycpAwLQNl/+gy0YR8WAKYv5NgzZqx8O54me2FabgD9OHTeF0BX1tUvCUKmn5jr2fXv7+n3pY7JvIV6KwE1+s7HDXG9vqvrR3tiH+oH+1HHZoGNa0t9ISivHvMe28yYIrmUvu/INqQtSlpISwty0md2XvZjH6736l/vIjVpr+iv5p7UWxn31Jghec/9+QgqTvui8AjQk785xpyiCHjFd4Cg6Dt5Lp2kc+pP6cE1GfOkTjTWS52o75Hx1Sgvlzmbmp9L/mUchs3AT+AUE58xDn3Yde8R5tiO6vvkOjBGk5/6KSlTdY5LsjeSAcdeY/CUU30S+ML3blCyKE/fwUcQVDuUMsrfnp5m3OjpphQAUqyGveU3HwXGunOtVVq5Jim6gN74LxQl+CgaAHhobGG9hZjOoxaub7NOlDnGz6558nOcMEMBgPT87Xc+tE2TfW1T4FRRoAH0U8XOnsztSIEG0G/mSiYWTM5zRVb5pqOYDl91XipYl85ZOtmZ0OF7jzPUiffo7XTmHZOViD4np7a1rczl/QYr1cHLxEkmVqozu03ftmPVrImdbdpYujaDEa4ZJW3qvTWwElyxaMLxplOZgVQmrwwUlBvBbcFw5cxx6qhvOk7vGx3FuSSfo2ByKRgYBQyH4MutaKOuyRoUSEvn3AD6YbnUAPph6XmI1jJRYHt5PKB2SPuj7uA+i7j4zuIu11TumBiN0yDYtWaSpQK2mbAyWS/QYZ+1eCh1WU2mc6+JIMF6rsld7pmEzCRVfl/tHUkEdx8KzOcRtfoQ2V6CVI6Td5NhmTDib5OR+il5BC9jy3k4x03sSPVdtFkWxo3sSBZo5Y6dVbblEPJ6ltqAn70D/TgcbwB9TFePFFV/1KR5+tPq7Jpgz1hnZF9sQx2ivjQu8nsTxFyfR53yu7sSLbateqd+dowjAET9loC0+lYAg2vQu3xW70pBx5YAAX9zLb9JA+1N6nJplSezpP61jyWAJuOOtEnJmwqg12elpo/vfaOCMsdqP85LX4D5aguks59HdqHGlulbKAsJ0Bh/UbCAby7o7aNP8v4EPOCbpyWYuBcYsAgE+vv4F/vUnnKtO+trH0mTSpek+3G02AvXagPox6H1vgC661U5rP6062Ap98H1+s+pbwW0Be/ciW7uI4uF1J/qqJHPWfvIdaT+0Ac31lDfuo7UJXW3eNVLqSuXuFZzAZl/yVxNvT/1kfov5yt99pWWtLPVrkiv1J9Vx6fdkMfwwB3DPnKRwjR8TAu90HOA5wl+2s8SSG9Mk3m7tPuZD0ta1Xgl5ajahpzPKtoqtxQEUDQAyEqRAG3ziBSPJvcUnbRZqb+1+/IzeV37z/sq3UexVbZZ51XtS26qMZ70pE55rg+UdGZMdR0mgM49yIL0oeDA02eyiD1zZPo0jFlZ0JdAP2CH2XXOqz7ihOuwwbTBtQ2g76sh+v6mwDIFGkBv6WgKHJkCDaDfTGAT05k00mnA+dRRqhWhBvv5Xlm3SQKBe0ykGxSM+rIfgxKr/Fb1v6ko1cAiAx/aMKgxeeHvBhaOd8nJHNFFR89gcJuk/9K8RskYaTriRTq6SYMRPwRylImaJBolsgQj4JVtZpGCCasMllbxrAYYGdgJwqSTakC2LhDJwC2DhhGIsqlM3S7XVdnO4ECeOmf40AD6YTnXAPph6blva8j/SB+oSzI5P0qyqyvyN9eUOnxJl6sDbUNdWK9PwMM1mju1+S7tYNV52lRtS9Vp2ncThYLyjqvqeHVI2kXB69Sx7saoCZGa9BJkoT37NkGoLTUxZZ9pJ6WJvKzJtuTNJvKS9PZeaSzAlEnakb1aZV83GUNfc50C8KIB9ONIQwPoY7p6koZrPHcpm7ivQHPGRdVOVJ8r9aEgJvpFvziPpa3xTNoMx5X2InXrSO+lb2vbCbYsxT4Wg5ksdhelFPT7jNW0K86Hz1kwpY5Xby+16TizIMo4ZlU8k7Yo9TX3uPtdG+W4tSvyxTGnH+CctYvSP+2hc884pPKjxiObxDrGII7fcefOxxoX0W8t9lK3Gu9zT57iVmMg5lGLJjIudFz2fdriJujVAPpx7NC+ALr6YST39buqT12TPn/ZxydlfsNiVf3zWvCvPs/36v9pNyxezdMbXZtpQ+xDHVN92gQKmZNtVFuVOibzF46HezNfRT9pA0Z+7EhveZ+6/BD5q2qrHEvVNUpl1VmjnBTXYKvggzbXDTtp09V15hWdVy2KzpxoxgraEflW7bJyaOzD77XgN+PIbXJP6uU8KYE5MhaK7gRv3ciSALqxj204prSzo7Gk3q/xtHyrQHTyrWqWlLuMx6rtrYXL8tb7XQ/2rYzIF309gfXMQXqtPM6d5NBWkN25C6j7bHSvz/mnjG3D00ofadI70I9jk7rVO58CDaDf+TzsGdzmFGgA/XkGZXLIYEFHozrsmXRZCmC2ZX0NRKpjXJMm27a/y/XMOyuNGaNH9Vn1X48Dq8UHI+eyBinpqB6CnqPAJ+e/6nedM4Mgg4H8XpDGI2xrZW6ldZ5sYKIwkyw4lrRlUFODveR9pU9NTJnMy90uGbCkgz8KdPm9Otzr5reLbN2Ke2qCNIMakwbyBdo0gH5YLjWAflh67tta2rXUBQbP2sFRAGuw7W6RGnBrI9WjVdeoT03Wp75yDaqLMvA2CcS7iTiT99s++kN9YAKOMfqcdfV+TSCoSxPkzuSiyZcEU0Y2Tb1NO+wEoB8SPMyJY/Gws9pFwZVMgKRNoA2up0+P0h8lT1P3J0/zWvmRoATXmpDib+ebidBMLFabtK+cntX7G0A/HucbQP+XtGUNj04f0d81RrLYCF2DnhglyNXdWdhT46YEXU1o6wejh9U7vCf4nPq0+un+liDGyLZ5nboqwRMpk3aQ7wRuUx/zfS0EsD9tiLravqSjNpDP1XbZl2NIsDv1a53baMXk9fJYOicIre1yXPIraSSdBNYEVdKXcMzaaOUnY9ykTdoy+ZI0S36s+j7nXunC+CodEryrx+Bmn3mvsl5pVGWGvqTN8bTYC9dyA+jHofUhAHTXTAXpqh9W81jOCH8TH9RnlKdPn0WbIz080reVUuocgVt9bMZH+57SIehm/zUXszQfgUDWMHNQt/he7Y56jt8TuF0FjlYdVedom0s02lZ61DPq0tRBqY+T92lPNsnZVJsnP+ATf+vfj+SKfv2+xolLYHHSMH0Jrte+Z5/5fbUBq3S9tFuKQ5Km2YeynjFQFg0sxbIZ+yyNa4mGae9G49aOydv0p9In4l50tHGguUTWWsakS8UdaS+9Xjron3CvfkkWMLpeR3NPm7/tGli6Xlo0gH4oinY7p40CDaCfNo72fG47CjSAfp0lGfDz9yhBkc6NjmA6uSPnIRNL6Sh5/yixo7PvmARXTUbo0OnsLyWHdhG2UYBiQk3HlmCFMdVn3aUTWR38UUDld15bg5dKu23ms+TQpgO/5FwvgUo1SUZbFUDPMWcSLQF0n7mbciY4AQ3chVgDBoOdDA5HwVq2lRWqlSbVsc2xZ5KIPpaAtG14cjtcW9dwBjUNoB+fQw2gH5/G2/RQ7V4G19UOZrsGsOof3nMtpe5yzS0BIOozE/mZ9EJH0W5N6Aioq8Odh3pqyXakrWSM6mV1XI7ROdpXJqRqUittWSaVaiJS0EEbL0jkjvrcgW6y0UQ8c9MGpc2kDxMeNWkvQJDJN2mkvU17kn/nbh75m7Yxiwz93d2WtSBuG5nsa5+nAPTuHejHkYgG0G+ma+r0/CV1aupEdE2e1pG+tbGO+sf2RsW16ZOl7tcfS5Bd/UZ77Jrkt3x8lXood1JV3zX94GrjLJbK+CVtRsZC6EfH5txrgr3aoYwJnKs6te52S0DG9uv9aXdoz/E7DpPtle7Ja22R4Em1rdVmypdM5BubpNwkX/2dezaJJaTJSDb4rRYbrAMIpLV2Pu2Z86VNi0GUC66zIFnfoPLU7yvQIV1HoNxxNNpxW20A/Tj0PSSAXneL1xxHlV39ydRBVae7zquuTJCN3zyRcEQlfs+8RO5OVW+ljmPN0L7PejY2cN2P5qFuqQW9XpvrMP1cx+uYauyivViyCV5fY6KqN3eRHseetkI6VfA0+09epc2Ql7SReiv1XfJDfZg2OG1cys2IvtLMsdX4xO/tf9R2BXyrzU2fQL8j4520TcmTtAnq6rQ7SZO0sykHS7KSvlDGqNVHyrHleEb0GNn3XN/87g70WhSiDGf8lmMZ+S0j/8QY1LU2osVSTL0E3O+yLpSbBtB3oV7fcxYo0AD6WeByz/GWUqAB9Ovk1yBXI5+O+igQ1jFJZ6s6zukEJ7PT+eHvmgR3XB6xRDski3T0awLb62twsY2AVYeIMRmU5RE+OLHuGKztV1puEkjUMW9yz6p5pWOezu/IaaztpCPr9TqOecwvvyWAngBsBaIMHusxgPY92kFoMJDj14lOR1+gw+uWkpbZ3qZJnRo8biNLt+O1ylkmuzJYqfPtHeiH5WID6Iel5yFay0DZRNVIJ6YeyoRITahXwAXdNkp6L409C5UEh+vx6qvmvcreVlvgs2sZM0fPZfJNe2zSSQB9ZN9rgovPFYxXx5vcoT3tec5nlLhxTibzTfi4K3HJXtqnBQhclzsHBE3kZybYlk4EcK7VV8hCv21PAjiEHJ/GNuBHA+jH4WwD6DfT1eRr9eszxtGHVIfVHbY1QW0yVf2ViV2vNYms3ss2Ui+l3mQcPOMU/c2zWjkNK/1fQVG+qwCn83EumeCuYL161msE0NW7zi8B6owxql5fijUYUyaxV8U/SRPpKuCUAJq6nT6NOzLmHK0qYwfac9e4dMq+kmdpUxMQkA7SW9rqY1RgIcdT52i8Iv0tmvCe5EuVSa5Ziq0TUJCHfuf4PN5Wnmv/nEfOJ/tK2TuOBnthW20A/Tj0PhSAnrmaVWssdUueVpenCTnTzMuk7rCv1O/4z6xL9UWlljkQ2lEnp7+d95lvqScxue4zx1RzGRnjp64f2ZvME+0DoKv39J/3BQsr3Ud2MDdaqJPyvprLqDmxWiBb4ybpxffGcMqA81NXrrKx2iELgiudl1bVUu5JXe991fbW+CTlqtq/quur7U7fp9q/pE/ayKU1k33nNfaZ/NEXSp/AeXF9lS/lz9h5dPoA92uDc41Uno7m5Rirf1d9Nj6br3adO5YK0u+jTaVVA+j7ULHvPc0UaAD9NHO353ZbUKAB9OtsqMG9zMlk/pIDUJ2hdMKqU5pMT4deB8wkUYKxJsG5Jqvka4A+Gse2QpbOp4GJTqafPSbIgCmDlAy8TD6lc2mAkUkO+8xkxhKQs+l86phqQmqUoKqOY5UJg0auM7lUiwu8p1b31h3odR46nYIqyf8qJyaD3G0yejafdNY55r0GnTlf6VUd8+T9iGab8uN2uS4DB8aUAVSlOfNtAP2wnGsA/bD0PERrrAnBk6XnfKqjTSKr0zP4R4dpo9Bj6hRPLKltp47OhEE9jcMEjnpXO5RJo6rLBPGlj+s8kyAJOhjsVx1XEyjatNSTdVd42v+0h+pffx8lLtTpCb6vasPfcjyp4zJpYr/SZqT/04fQBteChprI0X+qtK2JzUPI6llrowH043G8AfTnacva5QhfXjxGgpf6oe4cNFlbbUDqPXVbTdqrT1P35a5f2ki9saR/+d7diRVMrYnodQB69qlu04/Xj/Z473qEe9WN+pTpsy/FgNKg+qQp8TVBbfujXeJpD/VltXuZUJd/qesdS9qy3H2Y9ln7IW+klcCIbegrJD/4W8AjbfMS8FQBjuzLGEwbx28JpiRdLQzQhxjRQBuqDc7PfOdn6ZwynPY3gcyUvTs9fmoA/Ti26FAAuuuA9/Tx0gfMvAryuInvWv1V9X7Vs+qY9HNzLKmfpGSuIfMaXCeYj7517WXx1VK8kgVQ5pjShqjrc/2vAlHT1kmHapMqrQ8hJdIi+ZX9GofkPKptrZ+TvvydBbL68BYqq8srzzKfpC1KG5U6MvVvzZ1lDFftUMaUyk/qTuXL91pEXNuzb9pN8D5tvTyrtslrqrzWGG/JxlefSJplPFpj1epXVXuTdLd97UzNZ41sbNJyifYjW1XvW8pp+v0oVh7RcZf1Iu8bQN+Fen3PWaBAA+hngcs9x1tKgQbQrx/frnNZHag8vi2PndqGaUvOlc5oTZhU56w6gDq7tOt401ndZmz12iVnMx0xkmwcn2iiTWemOl06UDry0pi2avWsVaVLoPAuc8ok1uj+dB4rzfls4hAae+y6O/msnOazjrn3MIe6W1GncmlnHskJ6Mp97Kah/dxFUxM00NJn03uU/pIcVfrTVlabZyCcwE3eN3Lyd+HJrb6nrpMMThpAPz53GkA/Po237YE1gD5HnwBGuItEfabuQh+hvyicquAo99IGbaG/PJpcPUUb9YjHTM6YKEH/uCucvxmLiT7Gk/pJe8J7AgC0VfWsCXT7rMmjHEsmiUxQaRelgck5fs9j89SrfJ9JEudX9XgC5rbFfZvu4F4CtzPBtq081Ot9vmTuTE07mD6DBX779tn3X6cAtO0d6MeRhgbQn6cr+umJJ56YXy996UunBx544ESn1uJOfd9MyFedOYpt0p7Y86ggK5PrI7+c7xivu+Lqbqv0W0d6199th/eql437LJDFpmGLLB7WTuo76x8neFRBgpqsXvKpM16kvVExmLv5shC5rpK0aaM2tJvSmGvkqfYj7aZtJAihfec67Lv2m/FhC/hOUMt51Rgj7Ye/LcmANjXn4zylVRZkpF+Qp9gkMJayuopm0jd5nACgvyfNcj4NoB9Hj9/prR4SQM/4VnnjuzxdJH3UlHfkuurbzKGkjlxFc31S9WvqeH0a17H9cY26hDGhN9RHqcNt01Mhctd72hfu9Tnr2acxRNImaeB4Ruu6rv/URXX3fs0tbSujNfeU8dYoh5E2TT7l+IxH1MXmqJJGyAh05X7sW9K/2vfUdcqNtDWPon3hcy3Msr2luEs+87u2yD6day3UWtKvXOcjsrRR6UMYgxk3GrsqN9JbHqzT45U/lfc1Fs0CgMpn6cM99Jsbd8wP+n2eGLPUZxaYSYNci1X+l+bKuJbWoPypPqBzqf7Wtmsj13MD6LtQr+85CxRoAP0scLnneEsp8D//Nz9xUon4Xd/1XdOrX/3qifeXv/zlM0BaHfJ1zsG+k8nkwaitNOjrHJlNx5IBeE08m1AwYF/V56rflhzqek9NsqSzkI6kTmsGNelE6wjl+yb0yKT/UmVkrf6t/dpPTUxI50pj78++M8myybjTuR71v9TGKnmuvJcXOa/kQzrcIzkaJcMcV911aYKnykN+L71q0cdorknjEf3XyVN1hrfhyT7X1nWz75qv9Bx9TplgB/qXv/zl6ZFHHpkefPDB6bHHHpt+6w8e3GdKZ/reBtBvP/Yj7zUZ4ShNFvteq/3zunychSCLbfOOPfF77qu2Xh1jgsFCH/Uq79XeqQNrQqzaj7QtjmWd7UxdU+cxAsLTXo70t+NPW7VkP5bAlSo9aVOTBtr9ffUl7dRdPZUfNTGSSaDbT9rvrBEhHw2gH4dnDaA/T1fWsIVL7uhWd1R9XHUt99a4bEnvJPioPjThnn77Oo7rz6rLR3FUJnKrTkrbs5ToVe8xFo+7rUe4Zx9V51f7oc3z+3U+dW272g3vXxd3yp86nhr7jMav3Ut7MrLB8FUw37gpi7sTZMk4NuOStO8jWyb9RvOpYFH6F7SVcuc4l2K/Jbon/Ue0q/xxnJsCL+tk/lb/3jvQj8OBQwHoVeZztOqymsdKPbi0Hrb1JdMfTF97tH7qWhYUdJxLa7HqYdt2nS/lmEZzsY9N9XPanmzvEL6281ji10gC5VuOX12eNjXHncVGSbssjB21sWRns5+lvkc5pqrTpecqXZ+/rcqppbxVuapt+LnGjSl/ObZ9NMEoFl2y5VXWtCUV9F4XL2acPCrGSBnadL0vrcElPZR97LtWXOcNoO8jiX3vaaZAA+inmbs9t9uCAv/rf/tTc+BLggDg/FWvetVNAHp1yo456OrMj4x6Ne77GuLqsI6SG/ldOgejJMy+46lzrvRe134mu2sQsY53+/a9rv1j/57O5ibJpWOPZ5v2l2ifwV2Vw0M59CnTS2NeJ3ebzHVVgD66fxTY7gvObJIcs3KaOXuE+0c+8pEG0Ddh8pprGkA/ABG7iaZAU+BMUKAB9OOxuQH049G2W24KNAVOFwUaQD8OPw8JoB9nhN1qU6Ap0BS4fSjQAPrtw4seye1JgQbQb0++9KhOEQX+8796wxBAf8UrXjHvQBdcW1ctfwiS1ErKTcC8QwF7tdKQvrPtUeWltHGc+9JoXwDbyl8rPR3POtAxCwFW8bHOb93Oh3Uyser+rLDcBDiuxRfrAPSRrNXv1lV1ruNXlaFKj9rfLu0lDUf3852FFOv4sa7/fdeaY1k3Dn8fVVavo+mqtmuBxWjnU61gzx3oDz300LwD/Tff8Z5Np9DXFQo0gN4i0RRoCjQFNqNAA+ib0WmXqxpA34VqfU9ToClwFinQAPpxuN4A+nHo2q02BZoCp5MCDaCfTr72rA5HgQbQD0fLbqkpMKTA//KLP3lyPF3dgX7ffffN9wh8jQC0daDbNmTfBaC7lf0fsm/plG1uC8gLoPu8HNqsQHIFXCvwvG4cOaal8eXO4SX+V17XceXxiTmH2r/yWd9XAeh1znWns23V5wVlHyM6jea6CY1q/yMZ2HRt1GIIPnss1aZtOM86jm3W8hIt9mnjEOstj6IePasrAXTodfHixfkId3agA6B/5jOfmf7d29+9zzTO9L0NoJ9p9vfkmwJNgS0o0AD6FsTa8tIG0LckWF/eFGgKnFkKNIB+HNY3gH4cunarTYGmwOmkQAPop5OvPavDUaAB9MPRsltqCgwp4DPQ8wj3V77ylfMz0DcB0AXb9iGvwNgugPG2u1qXxrkOXDwEeLcpjXalB+3XZ+OMdm/nOJYA9BE9NtkJrjxsA76OdvdXIJN2R+D5SP5WFXw499G8K/i89Nz7dbKwSRFE3V29ah2tk80lfvo99+ezhzeRwwT1t+l/1/W1yZgOoWsqgO5nn+tYd6ADoPOcpQTQf+P337XpcPu6QoEG0FskmgJNgabAZhRoAH0zOu1yVQPou1Ct72kKNAXOIgUaQD8O1xtAPw5du9WmQFPgdFKgAfTTydee1eEo0AD64WjZLTUFhhT4T297/U070F/96lfPz0DnCPdNAfR9SDsC6jYB7EbHMe8zjlX3VmC1XrsOpN50XCNgdhNa1Pa3Aa9Hc1sFnm8yl115mm0foo1Nxso1S2D2pkef13Fnm7sUhSzJ17r5LMnptmOoNLHfXWRxNOalAoRDtb9EJ/odAeicdrAEoD/11FMnAPp73/veeQf6//j//MU6VvTvCxRoAL1FoynQFGgKbEaBBtA3o9MuVzWAvgvV+p6mQFPgLFKgAfTjcL0B9OPQtVttCjQFTicFGkA/nXztWR2OAg2gH46W3VJTYEiB//jW1827U+++++4ZOAdAZwc6APr9999/Ai4eC9yqQDiD3KSvBAtXHde9K9tHR2FnWznGpb936buCi7Y9Ah2XAPdN6JdjW+pzl/Fzjzzdp7Bg2zHtC8rue/+InpvshN+Vxkv3bSonS+tsSd62lalNxrdJwcih+k25lC+A5vWkg7oDXQD9ox/96MkR7g2g7y61DaDvTru+synQFDhbFGgA/Xj8bgD9eLTtlpsCTYHTRYEG0I/DzwbQj0PXbrUp0BQ4nRRoAP108rVndTgKNIB+OFp2S02BIQX+/ZtfM+9AF0D/kR/5ka0B9HVHWq8jfe429tol4OxQoHEdU/aXoL7Am+8JCu8DEC/RZHSceY6hjqe247Hj62h+rN+3Bb4PMY5VO69H7R8SlF0a/62gw9JYdDaXZH5UALIkh4fk19LaSh1Qd8/vq2ty/LRdTzpgNzr08vSBBtAPwfHn22gA/bD07NaaAk2B00uBBtCPx9sG0I9H2265KdAUOF0UaAD9OPxsAP04dO1WmwJNgdNJgQbQTydfe1aHo0AD6IejZbfUFBhSYF8AfQR+70vqdSDZMQDQCqAL7i0BoUvg+bqxr6LN6KjtETi8BBjTdgXQdxnPql3vq8affW1aXFDH5+dVx46v22W9tPM72x7NYwQaL92zTgZHPFp3Tx3TLnwY9XEoAH0XWXJOqwD5SqsqO6O1uauOqW3XOUErQPQKoPMMdI5wf+yxx6Z+Bvqu1J+mBtB3p13f2RRoCpwtCjSAfjx+N4B+PNp2y02BpsDpokAD6MfhZwPox6Frt9oUaHGB/c8AACAASURBVAqcTgo0gH46+dqzOhwFGkA/HC27pabAkAIJoHN0+7oj3EeA577A2irgcgmUXXXPrqx2R+qq+xPYXbVrfZcxCNrlvUsAM9dsuht/G/7ssvN4VGSwaYFBLcCwrSwEWEWDdbyqdFq1M7yC9gk8113alU5LdBsVmGwCpK9qbzTnpPfoXuZS/9U55e+1De7fRo5GfSV9VxWGLM1vn/5p0/5X0b8C6BcvXpy+/OUvTx7hDoD+797+7l2Wd98zNYDeQtAUaAo0BTalQAPom1Jq++saQN+eZn1HU6ApcDYp0AD6cfjeAPpx6NqtNgWaAqeTAg2gn06+9qwOR4EG0A9Hy26pKTCkQAXQOcKdZ6EvPQN9BAjuS9oKXNrHKoB4BF7vO4519y+Bwtx3KLpsAq46ziX61HmsAo1Hc14FVC4VGdRCh8rTpTGPgFSutZhgX9B01O9SUYb95j0VeF6SgRHfRnI8um5d4Ub9fYkmSwDxkmzuK2vr1kv9fSQTOZelefn9NuNdGtuqNcw99ZnoAujsQH/ooYfmHej/0//7l9tOva+/QYHegd6i0BRoCjQFNqNAA+ib0WmXqxpA34VqfU9ToClwFinQAPpxuN4A+nHo2q02BZoCp5MCDaCfTr72rA5HgQbQD0fLbqkpMKTACEBnJ/rLX/7y6f777z/ZdSqIV8G4JaB0G3IvgY+0sQrszD4OBbSuGvc6AO8QYxjNlzEt9b0OHF8Fto7mum7H9Dqw1zbX0crrdqHZpm3X+a0rDFiix+j7TcewyfzWAeSr1keObdVaXCcnI34syeI2a7uOb9W96wD0VetglzEt0dWiCX4XQH/kkUdOAPTffMd7dumu7+kd6C0DTYGmQFNgYwo0gL4xqba+sAH0rUnWNzQFmgJnlAINoB+H8Q2gH4eu3WpToClwOinQAPrp5GvP6nAUaAD9cLTslpoCQwr8h7e8drpw4cJ09913TwDn7kBfAtDr85TrM7cPQea6u9w2l74/RJ/Zxibg6DqgedcxbQp0ZvvrQNrR7vARTfluVCCxdK3Xj+YqDZd2GCeNNy0OWEXTTXm21MYm93vvNnPapoBhVbtV9jfZVb7JOlqixy5yuE7mc8wJ9q/j/yGBfPXXSG9lkRBz4fNXv/rV+Qh3APQHH3xw3oH+W3/w4Lqp9u8LFOgd6C0aTYGmQFNgMwo0gL4ZnXa5qgH0XajW9zQFmgJnkQINoB+H6w2gH4eu3WpToClwOinQAPrp5GvP6nAUaAD9cLTslpoCQwoAoAOeC6DzDHSPcL/vvvv+xXOPr1y5Mh9zDKgFwLQvgD4C1dbtavce39ddvw3r17UlmCcNDkkLQbscbwUyl0BW71l1vUClc8z3pT7XgZvcNwKJE0BPftnPujFUnq0rEhjRrtLENkYFBZsC6FX2ltoaFRDk3Ed/b8oDZY6+l55tvsl8VhUx1Ps3of+qdeazxdUb6o58H/F8VUHHNutaOb18+fKEDrvrrrvmwiG/V49VfSSA/rd/+7cnAPpvv/Ohbbvu629QoAH0FoWmQFOgKbAZBRpA34xOu1zVAPouVOt7mgJNgbNIgQbQj8P1BtCPQ9dutSnQFDidFGgA/XTytWd1OAo0gH44WnZLTYEhBf7jW183A0n33HPPDJznDvSXvOQlJwCTgJoAlMDTJkDdOtJXMB4wawRkJ3itAeV93zFkIcCqnbGCa/adxQTMEVBun7EI6rkTVhovgbYjYHoEdEpf2kvgOuk8AtftX/6NxlFBaT5XMFKg12tzDNLMsTjG7HNEhxxbzm9J1laB5453qXgi7xW8hveV/gkG21Y+UzvnNiogWAK0E9SVlin/lU/JyxE9auHEqrEoi7nu163n0e8VQIfm8J5XFuGsk/1RwcCm44F2zsOiIe91LNJamjz55JPzDvQG0Del8urrGkA/DB27laZAU+D0U6AB9OPxuAH049G2W24KNAVOFwUaQD8OPxtAPw5du9WmQFPgdFKgAfTTydee1eEo0AD64WjZLTUFhhT4T297/U1HuLsDnSPcK4CeABSNYcQApHjt+i/Ba8G0BNYSVEzgWvDa932ANfp40YteNBcRjMBE5laBS+ftmDYBcdfR6N57751e/OIXz4CifQro5Tyzz9yNbPsVRM+xJWju3/mdID7fJUCcO+5HBQTSn3vknzIyApqhc+V3guk5lxFonDSou5SX6OD38jhB3BwL1yWQm6A5fEjZqzuWs23a8XrlOGme4PGIF44heZ+0qN9ngYJzyDn7XQL9gte+y4MsJmD+Tz/99PTMM8+sE+HF3x23fSsjFO9IB3/LggXpyxguXbo0Pffcc8MTDzYdmG0LoDtPxsB3yU9o0gD6ppTd7LoG0DejU1/VFGgKNAUaQD+eDDSAfjzadstNgabA6aJAA+jH4WcD6Meha7faFGgKnE4KNIB+OvnaszocBRpAPxwtu6WmwJACAOiCpt/93d89/diP/di8E/2bvumbTgB0gTfAJUAsAqmLFy9OTz311Axo8d2u/wTNAI9f9rKXzX2OAPQE0gC1eAFi07cg5a5joD/6fulLXzqDaIB6uSuZdgUAAREBE3kxf8ZQQeylXeh1F7Rzpz9eX/M1XzN97dd+7clOdq939y60FsiEB8xdR8K5J3hO+44tgcIE6AUOAe6hPXwQ1Mx5QWP6p1/mzYvvmL9tSyPlqQLwyR/voS+KF5g7jwwY7Ua2UIP5Ine83Elc55cAs3KbYLBjSCAX3vOqclfHT79PPPHEDCRLe0FuCwgSDKYvCy383jalETTnBQ2QvbojP3kPzelb3jvXOs6cbxaEKBsWDtAf/KZv3u2fMeSaZw7swn788cdP1lrKXd3RXuV8ie8WjCh3yftc7+oY1z1yt88/+qFvXvSN7LvuRwD6F7/4xekjH/nI9NBDD02f+cxnpt98x3v26f5M33soAB0ZYB3wfnLixXTtpqKf8zdON7hy7ep09eo1fp34fxePHjl37qZiCQt6kIM8DUPdX4tTXNcpL6l7XT/5bltVALiPPrUDqU9TX/k3uodX7W8fwZKG6v6ltrS1Fu/s06f3ZvFOPcUl6a7OyeK1+ggZ+ZE2OIuhasFT7VvbuDQvxqD+1V6kLpSXtqN9SlvE31nwRzsU76l305bn/JmH+l8dviRT6/hCu9JIfydtVMqdNFtVOLbUn/fWNSXNlDdpmbzKtaMdzHWXhX9pA6v9q2s45c5+V8kdbefc0/5kX+vWo3OrdjjXXJ0HY8X+fOELX5j+4i/+YnrXu9416wlsF+39xu+/ax2r+/cFChwCQL92bpouXb40PXf5ynTu3PXCy/Pn75rO33V+unbl6nQNX+XaNJ2bpun8dG666xyFqaz/K3zNl/O/G9bpxJfe5lSklJlVvle1Raln8u9a0Jg6JvWq6yJ16q7Cpi9bCzqXYinHlMW8Iz9/l/HoC6QtqHFG9u9pVFXHr9OJqWONR9KXXhVHZlFvtRFL/Bq1V+1T6uGcY/XxLWjVjjl+aCZP0o+pY6xylDo5bcVobtrPLCAe6fxqG6sP5xi0hUtrLn2K1OEZ/6b9UJb1BdL+jHjg2LOIerQ27Vv6Ju1zbY/WY467jiFlb+T72nYD6Ltok/X3LAHo1Vcd6e+lmCPlR/muay59wCXbsEqHKdd1nVc9nGOssrf0W12ro/VQZb6ONdd31YmbjmM0/6oPltZq3ptrdYkPdY1W/bQpL5Z4uQkfUsfQTuYKR/at8mmJNikrdR6reD2S3VUrahQHjGzNiP+5HjaRj/S1tvE9VvFhlZxXfbBkQ0djX5pv8niJriPZHc1h1bqofBzxPHlX7VAdWwPo6+1KX3G2KdAA+tnmf8/+BaAAALrG//u+7/umn/iJn5i+8zu/c/q6r/u6OUmn00SAiNEigQuY9nd/93fTP/7jP+4NXhtsfuM3fuP0mte8ZvqO7/iOk1k7LhMUBrgf/ehH5/4BNAGUMwmwC8k8vv7bv/3bZxCdl0nN6oR//vOfn/75n/95euyxx2YwDXpkslyHpDqe6RwIQgBc8gK8BUD+1m/91nn+fJf3e+9XvvKVud/PfvazE+OwiIDfTXrZtokQE84JmgISAcAwdnjMfL/t275t+p7v+Z6Z77VvaMD1AKgkcj/5yU9On/rUp2ZAnfYBIHlZ0LAEhMobk+F8Zpxf//VfPxduUMCx5DgBHsPrRx99dH7xt7uRGZ9gMPPnN09FoD3BiUw8QDOuhc8//uM/Pv3oj/7oCRC3BKAh7w8//PD0uc99bu6Df8yb/kku0D590aY8M8njjmcLIPjMtdCd9QYNkAOfy12DUngP3T/96U/PCXWezV0Bf3hkQQNjqzKc/KFvZI519w3f8A3z+wMPPHBSPJKBFGNm7vCcfnk5jwTe8pni0jodZa7lM+Ng/hTpfMu3fMss9/wtkKOcKLvoG16sO+YP33f9ZzBgscorX/nKiZfrx0BPvQfdWWvomw996EMz7//tf/mzXbs/8/cdCkBHBh/79KdnWXzxS14y3X3PPfP6u3L1eqEP6+4l9903r89nnn12evrZG6cnXJumCwCWFy7Mcsi1yCXySAEPcoFONCGqfcoCGb5DF1JMk4ByBdZqQjYDbgNK1wn9o3tZgxayaNcqSIwO5pUB9a6C5ZgsZqF/Xkv/0MPM2/VvAcOu/XOfdvD++++fbVHa06S7BVTYPegP7yz8SX3FmLTb0k4+pj1E30Br+rdv9KL/Rskh9Dw2GPpDJwpw+E79z3gtSGIcFvjxfZ5yYQEW40Pu0MFJd3lvgZ7FFehgXvRB3847x5xyph5Le5JgEGNi7oyBtQI9lUlpJ83gOT6XIL68WUq6a2OlCbT2nzRT3hwD47TdHDu8Ru7gPe/Je+2K/oi0cvwJNrlG6Ye5Mm9fjk9Z0ZfjfuTe4j3+9p82WLux5IvmWOB99o/O8bQn7oc20BweM5cG0PfRLsv3HgJAvzpdm56goPfiVycKtpAH9dklCk6ffnq6dvXadO7aNN1z14XpxXdjp65Nzz737GyrzgG0U2h5lZauF7VYVKrfWgtrmJFrVBAvfVtlcClRuwQsaE/o14JOfTraVId4PzKaxZzZ37Ycsygsizq1g6O29CMZA/qItc+4EvTedgzqG+aMLtQW2Be0rkVT6jH9fPrn/pqwTv2cvOJ7i2mNERLEHrWjPmbO+jr6E8kv9VfSpCb6LU41PrSQ2nuMGbgPevi9+hibIN21xdCE37MQO/Wu85UmaW+Mn6AF7UrXWmRkH9LAMdTYU71cdbrz0H4aJ47WXI2p/axNYD76jPRncSd9WpCpHVfGnLu20wJe3+W7tHF+tC3PjH+NXZxTFhYoA9rVXMfSRj/ImDTj/7Tx9EccRgz2vve9b3rkkUc6FtpFyZR7lgD0zJO4btPXypyS67/+riykn6L9GPnJObSqz9NuuJ7MPeVaHfXFXGocU+OXmvPg9+pb5npIe+T36TPqF2YMxz0Z66d+cL72uWQ/Xf/OZyleSXqlH5/2XF1edaX62PFVvV3tibRMPVhFs/r1tQ37MG7hd0/lNAebOZrkn/e6saXq+Bxf2rSql5NmS7K7Ti6TP6PxVrlK+ZD3KYuul1xj+Z3fLxXhps6XDq4H51tpMqKt8RTvdV5LuYIluus3pr8iXetY4KnrnDmm3kn7knRPWqjHXHvKdK5VeWBfxnBL6lVZJg9Afg5b9MEPfvAkL8J9v/3Ohw6gnbuJpsCdSYEG0O9MvvWo7yAKAKBrfH/wB39w+pmf+ZkZ0APMI4mSjruJRIDjv/zLv5w+/OEP/4sd0NtOXWeNPt/2trfNz2D3n4Zcw2wwSt+8BDF0iLbt2+tJGtDvD//wD8+JbF71Gck6F4CYgGn/8A//MH3sYx+bk6omTAw2l5y2dBJwFEiakrwFPPzmb/7m6fu///sneMD3NRCibYE8AOR/+qd/mj/rcJhs0lE3EDfRYFDjUfWeImDy/od+6Ifm4gmO7q+BEp8JnuE7/f71X//1/Exok2cWHbhDXSe+Bic6mvJcpwwQ+a1vfev02te+9kTeqgyYOMdJev/73z8n0kmcyRd4SDKeRJwJdsZhMoz33LWuA8n3yN2b3/zmm04dqAkWxoO8/+mf/un0iU98Yu6f9gV83BVPIoWgIxOc/O1Ob3dRm2RF5gDvBZG5VzqlIwtwC90pHgFA+dKXvjT3k7vWM5nEvSnDtAm/oJk0Qe5YdxRt8ALEV27kHXQCpMRBpW/65eU8DPwYiwlHHWYDIB3lLMKBHpx0QdEEMg+IXZ1mE0XIHaDV3//9389j2PUo+QxAKBhgzb3uda+b5S6D2qQ7OoaCFdb73/zN38wO+q//7v+3q6o58/ftC6CrQ+HDIw8/PH3+BpD5onvvnS4DWF6+XhjEWn/py142PfDSB6aLTz01ffXixRO9dvddF6a7L1yYADi41qQ9eh/9p+0zWNT+0DfX8hk7QEGHCRABABlskqYmayrA5lpBD6MHWZP8jX6oCQR1CvqH/gVna0JhGyHTdqLHAPLon1cG/RnwsvbRRSRSKS5hDPuCFvSN7mZN0ncmz03yQUd4BZhI/9AeveTpHSbL1PGpc9Ar8tDHQAhmCxjQ7yte8YqZ9ibVa0KBNtB72D7oD72QFYFVeatd97QeZUQ5o13mwvUWTqD/GEMmbvjdoih1OTbgr/7qr+Z5AzqbGN8kAZP+lLYXnY3cW8DFfCpggB62cBL6w3dob7GWiUTHokzxflLMcuN0G2XTU2yUN/0u2tKPygQLdIfv6GJeADfwCjsi7y2qq4/jkS/S0uQkckfRCnPn5a7utBNcyzy1e8wf2Vc2BB8yMZbjd772CW2hJfJH/8ybdc/JQyahnQc8hj8NoG+j0Ta/dh8AHbD7Cuvz8qXpM5/77PTZz3/++jbzc+fmtcnrGU6q+urFeSc6APq9d98z3f+iF0/XeCTOM09PlwDQkXd2sV+5PAPpFvSwDtGJ+pPOqsoZ60I97LrVblT9VZO11W64TjyRifXFPFwPuc75DjnFP0L/WbyyOfVvvlK9TH+eBoZ+y8dqeYc2Ux3C/KFDBVu2HYsgKmOwmM021B36u/razJ+XtjjB7+xf2qdvXHWIhVfGU9qCCp7gx0N7dLAnYglQ11i00qR+thhKubOwVDDcIgnuMx/AHOgbv5y5G69oi+ELY9SfX7LJ1c7C61rQ5Ek7WQRNe8ybF7JnMbE6ln71E+t6GQFMxkrQHZkzVpN/1R56+hx2AN0Mz5m7xQuM2QJri+GlQeWla8qTsJg/Y9BvTPCBe+GXRcyuuwTytCH6itpi2lMv1PjcYjz6RudkoUQC6MyrAfRttcr66wXQUx9XPqqbfc9rlXX5WnUNv6u3XA/eo/9Si3ZsP69P+5I2xrbVgRnH24+AYRZn6N85hgSuU+70CflOvWtMouwr7+kzVgDdWCLzc16v7nDdqZuyPfswj8JvAoX2pR6utpJx6++rn6CNesECZvmb9ytB+tc1j+W41C3eK43S7+feBLeTz9oA6cx96oIENvlee5i6UV+Z3+SpY3BeqXv4Lcdu7kkblvGvupV7zN35nr5R/s54zBnLz6SvdEl/33FXGVaOU96M+RNgzvgt/a+Mz5IWqR1Sjyf/XRfagpS7zD9AD+U4fSXtc/oT3sf16TNwjbpgqYit2lZlwHydsXWVOz7XvtQHzk1aekKkuqXy2DE0gL7evvQVZ5MCDaCfTb73rF9ACvyHt7z2pKIMEBUAHWCLhJ4Bs06kYBqBM8cZsxvXAHzXIZskZvf3W97ylhnIdvdDdUZ0gjjKkhcgConNarC3HQvBKyAaQKbJ5Arm6awJoAPmAaAbvKfzqhNu8KET6bvOpzu3AQ54vepVr5rH4M4y6Y5TgXNCApl+AdDZEQyA7k62DIB0HPnOHRI6ru4uMcgnWGfOP/ADPzC9/vWvn0EEA4x0bmkH0EIAHUBV3hv089nksLu5MuBL59lAg/HAewBsTiBI59/5Q0eSZCRM2AUMiM5nEgi0w+/IDONQRpkf/5gLv9UEgo42/SN3v/ALv3ACHtckh3wEQP2zP/uzGUCnf75355iAgoknHTyDSnf3+egDAybWHDIPDdiNzVhr4pPP8BoAXwDdxE0mxHTopbMBSTq48JHvGTcAcgLoyGDdeUPfzA3Qhvl7lDvfMRcdcHcvOO8EHTMA5HtkmX4AjTj1QAA9QXjucZ0ImgBcQYPcAbjNWs9ASbCOohHkXke+JkDhM+sOAJ2+0Tn/5v/6o2267WuDAvsC6OqtT3/qU9MHP/CBeTfMPaxvQNKrAOjP74q7/4EHpvvuv296CiDjRuHInLy4cmW6evn64yd4IYsk7dF9Pr6Ez6zRlGcTUSRH0UHIozu0fFfHq8cSQK+Bp2ThWvqjmIRCFmSTz+pfkzQCmRRw8QI0YB2OALtNhc4kiadB0D+6aAT8s3ax/dgeClo8iWOf/hkneo8XQCKvqkPVZ8wXG0T/H//4x+fktXbaYL0mqk0WmYxRR+ozuAsZ2mN7AVLloXrfBB56Bz1MARePdPDREwI58vxkB+qNU160Ueg3ZQo9zPXYLPQwOpC5L+18ZEzQ2eJBkxF+7zwzeZp8SZvGvOjbuSP3vBgHspfJIu5z57m0h+/QPnd9muCC/tpd7nU3dYISJuDgBYVjyJu8t4BM+VVn0x++F7xnzSMLgosWuvhoFe2INiiTz/ytD4Tfg9xRNMMLX8gETyZ+mT/yzgsaMH8Bw0xG6p9mwkr+pHxyLzICrZk7vIf+JmFtW7+lAfRNtdl21+0DoCNHF59+anryq09Of//ox6aPPfro9Myzz8ynnejbXaJg8amnZwAddPzeC3dP99/74hlMf/bSczMAD3h+9drVEzAdfYDuRx6RTYt0nJk2S92EHkQX4YuZhKwAun50vqvj1K0JUiCTvCxuoS8LpUz+0wexF/EA/hl+4a5+mWuENgGuUxfliSxeBw1Yk/hi6GPWJe8JomwnCdevhm/EvfrFzF/bq10xNhI4Rx/xyp3g0jb9XmmvPsuxWhxlDEMhNafBqTNSx9CORRPQnblDe2OhBIeUkfQ7EkijrRrDQXt0MnyAFvxTz1sYLO2JQ/EHPPErd6Br35iDelgaKHPGOc4PuTcW5h19rC4VyElbhC62sEl/RX/AtTACHDOxz9/Qn75Yb/DcYrK0QY6D79D/FvVCf/oQKKc9ZAW68reniCQYlHZCwANaK3vIH34A9yrzzge5o39fnkLH75l3SB8mY8SqCxgLawzaW8hPIQH9GzNzD22gA+i/d6Dvol2W73nNJ95/koODjxUAFbBFv+Lvq2sEu3hPUC7Xvfy2TdeiegDe56MLK4Cs7sjHNvroRteEIGUtMnJ913yGsixgyxiwc+qXXGuMh38W8pgHSj9em5QyX3OHOYYEJPWD8eUZB/ZX+tmG7/KBMVi05rpLv1Ga6aPzLoCe+leeMW7WPjpXADd98Fy/6D/WvHkkC4xco3ltjoPfzWFmbjPHb0EpfJEHtpc0oR1sjieRmVOyuBxe2Uf1watsO0aut3jKwsG0n+ps4xHo4IlUxlfaFeeavo35nbw25cX5ZgGXBcppB5QF9LvFW6xJ841p55U5aZjypF7XLhiXGJNZyCSInWPwb+isLHgaawLv2l7atm/zW3xnATS0Nw/P74yBuXsyVl0P9q88YRNYD55Kl/l4dZOxaMpTgv3qDvWfRZTyI+efcW0D6Ie1Rd3a6aFAA+inh5c9k9uUAv/+za+5CUD/2Z/92TmRj0OHIc1/GDmcBQJ3AARAVIG0XaenISdwf9Ob3jS9+tWvPqkCHzlbGH2eA8mLIJLEiSCpTtK2Y8F5BkjjKG+CZ+ZeK9902AXQAc8F0B2nDoFJFx0PHbV0fJiHOw7cAUUCHyCf4DWTsIJG0J0+SZqRuCKBZDDlGEzGOH5Bbfs2eSyQiaNE/yRsmD988Dg6nTvu9eha+gVIJWln2xYC+Gx4+aGTKB2kj04VdBJAh/cc414dQO/FQcNZAsRkF547XwSoaQc+MmbGwfc60CZfdJ5NMtE2PKDvn//5nz/Z0a2zmQ42cgpghtwJoNOegIiJDIs/HLfJcHcY6GS685HCBQonSFiSNK070A0wkHMKVgByPcY9nUquM7mayST+FtxThpERTz4QMDNhijyYuHH+OOeARoDoBo+CRlmtKoiSidxci37PeKAHADq6BhoAXAo81XViohTeo3d2TdSavOTdY+sTQOd7148BG/OlfwpXkDv40DvQt9Wwz1+/L4COznni8cenRx/9+PTQQw9Oj37849d3DJMguHb15PhMdgbOAOeNI9wBNtS3z3Hk9tNPT1cuXy++IVhFB1JMQvI6d4K7BtQd6CfW+p/8yZ/MRWQJoFs9ncmHasNMnKsfDDbpn3Xwvd/7vScgeg1cDdjRA+giZBHZtBhpW66YgEOHsf6ZP/3zGhWQoT/Q/6wFdCB/Q4t9gQsfo+C7OshEs/qYZDn9YgOxPySxM0nB/A3q1f0m5x1jVt67Ixw5we/4uZ/7udn+yfMM+rnP5PG73/3uWReq++pjOfzeggfGiBxUAJ3+SVJAe/pHF5LEygI6dSa0p70//uM/nl8m5EzCVR8odV3KhXqN601convhPXIPeFL/4ePBZwATC7jy8TUJ8JjQE1CooHYmNumHvi2kopjKHeW57jz9hr7hPT4YvPAEFv0+T8QRQHe3kjZUWcH2CphAe09gqSdPmFRi7vTpC/ubjzDR3jqOTJRl3/q60Aj7C61ZaxQO+hiRTHrpRzaAvq1m2+z6fQB09MwTX31i+tKXvzz99d98ePrwww9Pj5NYf+Irs52ZH2l06dJ06Zlnrz8L/eq1GUC/7557p/OAbFeuTJevXZltFse3swOdI+B9rA5rgbUBmGZRD7PSh3OG+EP4pPgp6Xdlcj6Tz0kZ7ZT6Sn+fgg5e+obcrz8tWIE+BDxkTaKT+ZuE9q7/fMKH1wAAIABJREFUXCf4wOhB9BFr00Lu9C1Z1+gk7I/FVPzt/HcdA2sSEJW+ORmKd2OFBJ5Y5+g/XthhT+Oqtr3qXfngdSa26UOdhU7+6Z/+6ekNb3jDye21OCofpSWIDaABj+SlukjgX/+lnjAlgO7Oc2QO2cMOQgvak/fcy9/IGuA18T860eS5YLEyqr5NWcxY2O+N3SwosoCDMWnHBRLgO/P3BDh4QFysDs6iYeaewGLangQQLJxAB8NzZJCx+E++OR/ib+iO3Fs8kYULxtbcR9v8Jv0dpzJgTAytWevpA/l4MMahn4nPp9zTN/6fBQzyvsavjj/BC9qUtqwx5st6h//ERthHgTSvbQB9V82y+r4f//j75guyyELbz/eeNAHvyXkRB+DrcI1+Vuqe/Ns8kDLg2rTIy6IJC/zr9a4TfCD6xwdn/XnCAjLlPelb873rRTkznlGWGYOFG/hC6N8KtNmOJy+w3qGB+QfjFPsY6ZoKZKZvyf2MwcItbK30s03Xk6cgWtDvCRDmsQTR4aOAqvzhM+26/iuvLWL1UUbGMczfzSjMA11L/6x7dH7lg/RKv9PxZ4GDa5sxoX/hP7KA7sUG1WKc1IH0ySmI2nzk09yNdjLnmXFx5vfklXk49D18QBfxt/os42B4h58BHdT95kDTTnpP+jj61sqDcuA18M8TqXj3cZY1r8z1yIInkMAL5HEJnJcW6lE/yw/XjSeAeDqip6HUtWRsZ0G3p2J5KmYC9vpEyoA0sg1zABaoIBfEoIzBQroasxmXG5Nij5AHT2Izp7FOW6o7uM5Ca/5mDMgiY2A9wgfHkLkGvmsAfR2V+/ezSoEG0M8q53veLxgFPMId4+8OdII4j7R0IAJ0OE8YbBLYHmG+K6CVkyR4BDwmoWj1tY5AOrT8TfKal44DhlTndRfC0R8gJvN3x4fOm+3p0JI4MHDGaYAeXJuJAYOf6szrBOgwCdYRwNIvSSvGIShLm9DAgJz5ugPL4/NMEmSQohNC+1bN6lALoJsc9shEEgcAOPDBoD+TDzipBFD0S/KCJIIJa4/bEVDXKZMmNVnA75k8InnwUz/1U3P/1cnUATR4oW8AHD4jdyaImCt85HrGBc3SaUzn2SSLlbIkqwBSDcbScU8e0vcHPvCBk+OD+U1euQO9Aujeb5GBNPKYWdYaxQvQ3UcHSBvphKMK71lv8J8AkgAi12YGI5lEQ378zcBV4Ig17k4neIAcMk4DNtuHzhRNkDBz16vzyACafpWzDOLToVePQDcAGwI2kjY465ncM6FgtTOBO7tuGYNB4y5rXTCLoJk1x+5/HxtBX1aAGzAKoNM3Ooc18N//3p/s0nXfM03TvgD6swDoTzwxffzRR6cHH3xwXhPzTr5rHKp741jdS5dmvXDPvS+akwOA58/eOPUA+ebo9ueefuYk4CVgFEBnLa4C0GEiMsGjHOhfXe57Bb2V/dSFmdww+cLad+cZuthj1A3uud+jO03am0jZFUDXvrAWWYO8HEMWO+VaRP+wFkwgC6DvI9wAJrwcA4kD+FQTBwmgowdI4GRhgzo+db86XX2kHTeRYCIRHUARFYksEwTSVRtMwgT7D4DOSSiZmEJHZzIPevAdtoh/giTofcbiowNIDpC4pngMGuTccz7aceSOl48pcF7u5tFmpIyZMMqEJteTKKN/k/YC6N6rTyGAzlqD7sgAfkAe06vNwE/gfo9e9vnE6vaalLRv/D6AG/muPLGuaBO6A9Zhg+kfXtima8wjBOlb0MJEpXICvTz+HtsnWAMPsAfu+pYG3Mf8fWyChSPYRH0/14p+oHKhHMkjfRnmBJ+xeegbeI/sJ1innYIO2H5enLoEWMp1yC3t/8bvv2ufpXem790HQIeXTz3z9PTEk09M7//QB6cPfuhD0xe++IX5kSIC6ADnVwHxKNS6cvX6M9Av8Bxp/N9r0+WrV6bnrlyej4F/9vKlGUBnPeKLEQuwJvQLcz2kfsMGUczFelC+0vfyPmUyGV6BBcEV5JFiXk8nQq7t02QyfVBIQlEhegF9kD7ptoIl6MCaIA5AF1jI7Q5HbahrUiBTEF+fbdu+vR69gB1mLVJMzBjsOwF0+mHuxH8UMPBC9/CvJvGNZ5L+qZv53TgQvYUvQiEXhez+yyI8/Q/0ATaYONyCWvVx6lr9EvjFP4uO9FMsBELumDv6CPojgySw3Z2m3qYP/C/6pKAV3mOX0ZHOQ1qNZE775DWMi/WCLUIfQ/MsnpB++gLoXeQMO8TcsQu8RgB68iTjecEDf/cxZvg+Fg8IoFeZ4l7mrA9kHJw639iaMQugWUgt2KhdMlb2BBZozzh8fIc2RJkBrLFoxHXnDkj9jywQTyBJeUpQhTF6EgvrDf4zd09+SJ+BOfQR7rtql+X72IGePnYWQmj/iTspVmHNe+IE1yG7FjXp2+rr5HpXd7LeWcM+Nkmfm/WP/6O+U+7NPSF39I3O42/BOuU3fR37csbKpWseOWIMyBhxDmNA7gXK9Ke0NdyHzmHerDf9P8Az19MoZ6PsM44E65B/cyHoQ0+/wuaie1ybCfbShoX88IFx0D9rj+vUq4xD/557PMkh83TQys/m49A7vHyUkWPUntAW3xHz+QhH4h/4kHbHWEV77dztk36lhXkhdA3ygA/M+mcMPpIi1796kz4tZiUXhf73hCl1S4LUyoM+bfoQaXvRO/ACn9w8pJs5jIN5Zy3wgg7moLV9+sWuJwsZ1In6RqlXXSfwykIGT6VSvlJ30gb2F58HO8gLm8QYMndX/Svl0RyT8Yrv5N/IQ1jExnpgfZtX0xbCW+Iq5A/wmv6hB+vDf9rrtDOu6bRpyjhyQZvQz2Iq1iT0yAIA22cuPsoEW0xOwhMBEqSHHgLq5v6UO8Zh3j7tI3wwLsMfdAyuLX0ZxtIA+uHtUbd4OijQAPrp4GPP4jamwH/+V2842bWFAwmQSSCFIceQpcHEGBtAk0gUQN71mcQ6dxhxnAUCR4yl1fgmRt1lrLG3+lyDnU7eLqSmPxP4OPVZgZmOk84bAXtWP1rNaaVlOojpUKWzwrU6/R6jheNE0syjrAzKDZ6ZrxW4PodaZ8Q+rWqUhvDLCk34x1jd5cxnHFSSuR5baOGEiRN55A48j23EaTNg03lOsD7lJp1W2tW5tW14b8JO58igy0CHxAkVjiaufM6egQjX62z7nWMw+SJ/cqcE17D7jx0nBm4mggwGbAd5x1m06p/vPXJdMN+2Uw5p1yIDj9TXyUTeCVygAUGMTqK8d825+5EAysAtaWyAYUArnXW6GYPJNPpgnIDIPrKA/n3mpECA7bO+WXMELAIH7u5L8IC/EyxQ9pV7x4SMIoPIHC9ogNNeE4XS3+IJE0eCUtuudWnK/ARRCBhZcwmsuduF9hNAJ1FKwPhv/8ufbdt1X3+DAnsD6M8+O1188skZ0BJAfw7AfD6mbD4p9/rzSK9SDHH3dNeFu2bwnJfPpr783KWJXehXbzz+waPrWIckMUhmIo8Er/xT/6prWX9//ud/Pr3vfe+7CUA3WE97VBPnFdg0yeopIMgiSRzWRQa63CeAbvIYXUDgvA+ATh/oAk+DwAYzhtFaZAwkj3x8CUkk1mZNlmwr7Nhe6O5OYOxhBVJpkwQB/bsD3WfQwxfHWxMGJkBMXpjE0/Z6KoE70AnYTa6YiBRAgu/0yTHqFNOkb2CiQFtjEh09yXfaXd5NgPC3hRvYP+jgsfA5H68nYQGACpAqMK2+FUDXtlYQLRPpzM+dBuh9+oX/yD26OBOIzN2TD+A7iRKSNvghzM15oc/5l0dV0o+nwWRS2LnxXd2BLt+VfXdGCKBbRAYvbJN3rs8dNmn/1O3SpO5A9wh5Esh5+o5yzfwF0JF5d1tgC3MMjmNpzWvPGA8yjqwh9xRvIPsmrx2nsoTP1QD6tlpl/fX7AOjIBsewf/Wpi9P7P/D+6f0f/OD0WZ6F/rnPnZx0wiPRJ3afz0D6lenCufPTi+66MJ0/d313HjvQ50eOXL40PfPcsycAOslb/FF0sUdKO5ua3H/Pe94z/dEf/dEJgJ4J7NTLIzBTneBaM1bgRAQAZNYmcpk+qXEG42EdUEiEb4g+2GcHuruZ0EHEofpl7kTLWIhxsybRBfQNkIpvOkr0rpeC569AL6APsb+ve93rZju4BKC7C5iTmfQDGKOAiDZE/9uEtv6EfoBJZAus8EUo5HrjG994k13N5Dd0Ricwf06jEdTKo3QtYMrCPuMV41VkRQAdO2QRH4Xk+B8k9NXrzsP4nz4B0LEJxEOMycKlKnfG8dIgiw6RZ3Qu+hDew3dtEbyXXtLTo3st6CUexDZoU7I4WtubwLLtZHEbfh7+HvOmf9Yf6676ca4X6A6AhMxhDxhTxl8CBfp2zMGCtyySYu7GT56EwrpnHNqhnD9jxw4ge/QNiM/c8cG0xcaugi7qA+NqxqYPJE+ZO3bfx2kx97oDnWvhfR/hvo1G2exan4HuulBevVugDpljvRODwnN47FHP8lUgis/mHcwnIQMe9ewOW2wMQBkyz5o39lXf6n+xzugb2Qe4JS7Oda0s8a7MqbP0Ec3lmCdCvyB36HuKtgBPXb+py1mr6DviHWiAzvH0LdePNMtYTZlPHcv4LMqEVvj/2Dh0PRt4GEvel/aOeUMH1h3jQO+xHvgngM741at8LxCday7XoCcRsu55CeAy5gS7nRd6Fz5AAwsJ1KvaqpovVTfqH/vZeNZCWmhAHIQskBsyTyhvud48IHafcUAP5NEd6OnjMudauGR+yvnQNuNB31jQagzOdz4i0bXAfeg8eEH/vHycI/Pn+syFImvcU4uKbM8clfkgC3qRCU+gGcUSyCL0Jy7ABuRJIDV2zrVEf/WELHNp6GFowHqED+hh/AELZFxP8JFcAGuA9egJQIxBG+XazNwr98tzZcZ32sRGYQuRQWRBH9A1mdpMHww99N73vnf2gXy8An2bPzbX56mqbroyZk8AXdrAdwtK4IfFxbbp+mQ8DaBvZmP6qrNHgQbQzx7Pe8YvMAX+t1/6r06qMQkef/Inf3IOYAmm8wixdEwxtBhvncdM9G87fNulLxwIHIZMsBp8Ynh95qU7ckwipzOwbf9cbyCCI4kj5RGqOS8dE4+Q01ng+zxGS4fQQEIHLceYAQbfC656jJ5AZE26MF93ADMOaKJzlk4jjqtOmo67ibel6kCPc3UHsslbEwO80z9JY4+PktY6zybBctwmAExGJMCQCW2cNpI40tlktNe4O4ZEDS+DgUw2uwtOJ7E6fAIiXEf7FhZ4XKG01OlPJ19nzePDrPA1GZXAgQC09ysj8MTg0bG58wOZg446uRm0MJ/56Oonnpgd55T7TNR5j+tHWtoXY4ZuBjE+98ujopTjDBoNOAlgAbAMgg32DWClXQI3yo7OPG0xBhNbPueId583lfNRZnw0gED6roCh9GCMJpo8KioBdJ16rofmyDtBMwA6gdP/8H//+S5qpu85wA505Yek0sMf/vD0KQp5rl69nsA8f346d/7GMzevErxfmM7fdX4Gz3027VyhDsp+7ep09cr1I9995heygC7A9nmcs/pLueYzSSgfp8A6UHbUL5lMdV0oy6mbUt+YQKZ/xuHzRzNxYNKXgJ2XujADym2FjHGxFnwWtCCqY8v+uRb9R9LEZ0KzNvex/7TvM9B99wSU2i7rn/Xns7jRSWlXuL4C6KnLTVwZvPObgAfJEk5/wQapg9Qz2iz4Tp8k70lcmORznKnv1ZsWypng4x6+c/cy/g6JyyweVP/Yhjac+wAt6F9ZS/tnoiVlNe23+o935qT+J2mj3DN/dbxjRl9jc+A7BQzuOmEMWRjAeLWD2m+P5qu00lblM8g9hSTtj0k76O7pO8gAdjBpCg/0CeS5xRPaKtepPGeu+Jw+6zmfgS59aZc55HNv8X21wbkDKsetXFYfQh7gZ3kCDAkixiHN5LefmTs2qHegb6vdVl+/D4DOiSc88/ziUxenhx/52+nhRx6ZvvTlL01f/NKXTgD089O5iYeLzEe4X746nb82TXefOz9XeVHgNZ2bpnPog2tXZwCdCjAfJ0IMRhLXR0opR7W4hR3gPEoEW+C618Yog6nLU1dV3WkiF13ko0x8pAW/GTso56xDwGsfJ8Wa3PWfa5S1yNwtasEOm/zWFkMD4hDABF7YQnRT+pm7jMM1iQ0ExIT+mfymX9c7c8cHYf4UFUFz12uNeWyj0l76S1f0EglsgByS1/Jc3alfjx1EJzB3gFT0EfGo+tiCh5EcJMgt0IMt8kQmC+ks6BVQ089HDugf+49PjE72cVqCSM5XPea4E7hJEF3gA9772ABsAWsBna6PQrvGwILX7kY05pSW2rCMiZI/+pG0jb9B7O0R7oyD+Uu/LObmPuQdOyh4b0Fv+noZH2qbBJSgQ/opfPYkMIvZ8uh3aMA10EkAG7ozBuYP/9IWa/8y9rdv5qLPqt/oYyOgvZsn3PmY8RzjQM/AewATCjm7mHgXTXPzPQLoaffNIXAl9GatA9qia/BF4APXCLCZU3JdKffIkaCuehN5qQA66w0ZTLBOOWXN07+njaD77F+fO2N9ZdtZGmubf9CfRO6wL9gaCkj52/xTrlVP4GPeCaAj++qULJRNmZUOtGeuxlwS44A+AugUjgGgp75OnQ0fiD3Qe7zMgTJ39aognzohd6CrEzIOSQAdm+OOW3OA6l1tAXxABgDQfZSR/rx20vWtTrSNEYAOrdCzxJsC6PDB05jSh+BaixmQBWJg6IE8eKKifSsDWQyScbG5IN4ZnyeQYPfRQR4ln0XsxmX0ie71JDbtD/z1EVD0ZfEH404APeNKdaCxkKehjQB026TdVQD6UiGfG3u0k+ZLlccE0IlFiQv1f6Qd9FIPjwB0bVbaWuNdc4sZ13odYxNA99FSnow12hTEeIiH8QXYyMDL57Frq5wf84W/jAO/TZvuddpH83IC6Mij9lCblrEttGgAfX/70y2cTgo0gH46+dqzuo0o8H/+6ptmg4YzSdXX61//+pPnYGU1n46Gjh2GkHt8tvOuUzKQ5X6BTZOXBhEkZnD6fT5QBgkYcp20XRP5tOExOgLPS/ORViab6BsaCN5WsBC66ZCnU1OT2RkwGQxxX03KGGTphOhYOHcdVxPbziMT7fLQMWSSYR0NdYJwtgxadJ5NUNcxVVoaQCTvDfTWyZEOfSapdBBHCTTnKE0zGeOOG3fQr+vbAFCn38CkBgMCLvRlNbBBpEefSyt3w5mUNFDKwCV/S54pT0mT5F+2lc6/a9ldiyl762iwJE/1+xw/7ctzK10Zg3KjHNmGc6zJS+ab4NKmY812DVakTT67S7ArCyAICijYIWDm+P4G0Lel+s3X77sDfW7t3LnpK48/Ph/jDrA0f3X+/HT+wl1zMH4SRN4FoP48gO4avOfC3dM9N55LiTwIpLoT3WdwW3le1yS6n2SKu7/VudqtTBRUfZqynXKGHAqWuAN7idJW4Ku/cv1vwx3nBc1ImFjAVcH7bNOjFAlceZncXWc3Vo3LE1jol8Re6qPUI+hOgAIBRQJ4bU3qn6o71cdcox1Qd2snPTqZhM0IQOde9AN9eoR57vZiHPoE6i37cozacmjmYyh8/iqgjc/cy6Sd+krb5s5HgQIBZm14+hXSJNvL5KL6P+UO2XceJnqcB3QXrIEO9OU1rhXGqz2mf+2fNEh7zN9V7pZskTsufAanuy1NjCVIYeLQ0wVMHGYCkX6YKwkqXxawaau086xrn7tI/8igiUJlwD7VPb6P1jvtCpbRN/S3gEyaZdKvn4G+jVbb/Nr9APSrNwD0p6ZHP/mJ6ROf/OR8nPsTTz55UpRz1/nz011A6BR4Xb46F27ddXWaTz65PD/z/Px0z4vvJYM8A+iA8u7GpbAEIA/5QD+qq9PHRicAHgPiEo95jbKX63/JDnGNa9N176McLCyhT/195FZ/lIJKdCE+EWtin0d5qZfQB849n8WsXlDfoT89UtdHmWzO+fGV7kD3Oege4139eMbC3LF/zJ+XdJQ/NdGrfuC61IFJf3QJY/BxFurdLBSib4u4faSWzyBXH9OmO54TROHvCjQZj+RjLUig4wu5e9I4lPGh9+jfo8QtZkIfawuMS5QnAYVMgksnd1mie+G9p1LxTv8ei2sSn/FiezwBDh4w/4yx6afyIX8XSDCGhibYfUFsiwf068wJaIsB8nhBA3Qz32t/9TUEy4xXMqch6GhugHt81qtj8FFggo20g26A9viezN/HJnAN/9IfsY+kc43TlS9sj+tO8Mzcj/bbNUD/8LwB9H21zfP3A6Cn7q4AHHwGOCUGRdez7t2BbtFfLZZQHl03qTcF0PG32TTjY6tY98hi7nw25yGATuEKsu8jG5AzNyJU0M4ZIrvIprKoXkDHoGvRdwCGyJ6xl+tVfwi/i349/Sp3oKufoJsyrZ7NdW9xgMU1yLaPkgOoAzAEzM+YwliA9uADsRfFs568gf4xp5Q+rmvSkyRcR9JEfSCADnDvkdkeWU27meNhbvRP4UqexKQecQd6AujSRr7KW+NkxuH6J/8rHyqAbuzEvLB9FPH6CA14YRylj639Uyd5vz51xtSMxR3o+B7wgnf8HvRyjW99bAf9Qwt8c2NBj3A332VBr3RUHmqMlwC6xYuA+JmbyhwWssiaYPc3L3egQ8+UH8fueKBLAujSC774KA3WI8UU+n8WfrimE0DH/6OQApvAGE5yH+RDzl8/6ch8BJ9dg/JBuujjuQPdk7EoLNcWpcajTfw99ACnIPHiM/bZ2BTao2vgCX4sY+N61wZ9608aN2qLPZXOk2HVidWvagD9cHaoWzpdFGgA/XTxs2dzG1Lg//jX//XJjiOMJtXv7IjxOTiZuNCh06nF6GaF4S7T05EykWBwm3353CafI51GVOdA52LXMeho1IR8bU8HxOAaJ0DH1WtNMFlxqNOmE5DBEnPR4UjnOoOYTIDXJJkOkPcmYJvH70kzEyrpwAqoZrDhHCpdDaTTEc/EiHRMp60GM3w24KMd/jFWEx+ZAEyHN8fnfO3Pz3m9/Tp3g5bcgQ69+FzBMmmiXBqcOV55KZ1s2/5HdOCe3A1HH4IY8jgBDmlvH+kc5zy9R5BFWhgoKl8GADr18i15nXQdraUMCOr4qmymk+66NpDnWseVMln7zPukke/brnV5kvLlGOquS9rW4cdJp/Kd4zoJonsH+raUf/76gwDo0zQHZl/4/OdPAmeeHzuf4c4x7jeCRr4DpLh06fL0HM+YZYc6x6xeuDABoquDTDIQ6HkSRFas1wCe+zwJxLVX122ujZRX21LmlTPkkODVZ1+6k4F2M/jnehLG7jhLPbULV7Sz7sr1mHt1Z7bJmKE7yYp8NMg+tpd71YH2nfrORLS60/597qe63HGmb1CTJdI6E9cm9/AtfO6nyRVpm/aceUN7+K/dsJ8EuxlvJi9yLBaOqQPpmwQD/E97nrZWXU0ikZfjXpK7yjf5mXZfubcI0pNwXBfVrkt7kiS5iyDtTrVR1TYp/36vT+e7+r7ac/pD7nyESBY7pQ1O3qrb+S4TzMqrz6pm3u4Ukve5Trnffk0SOb703dJWpV9rf/rS+hSsudQ51T5xPW02gL6LZlt/zz4AOrziGeY8v/xLX3l8epxnYN54tqsywQ7085zjfvXadO3qtRlAP38DQL9y+dJc3HXh3nuu70K/cnl+/Ajr2uIK9IEFfulPKuPIBr6JIF7Kj+u9+sOp16t+cu36fFzt0TzXG89OVSZpx+O0PRZYIHE95f/lFY7FglL7Vr9nDKQPyVo0iSt4X231NmMRwKZvAIQ8PjbjPcbio5gsJKsxVOrb9AVGelidr04H2OJ14sfcSIannfE0ME8igz/aE8bC74w5bdTITmuzBEDgPS+T5urWBMdIgENvHyUFLWpfjNVYR18nbVv6Tf7uSUDQ3yPEnVfurqR/ZI6XBQAZG6T9znWjbDinjB2Zv3KPDDJ/10PaQebp48SUv8r71P2ul1xr6YdIE+0f8+Zln+YbuA4aMHd4jv/Bi/kvxXPKrO/KV8Zp/KYdtG+L2dOeMWb6xvfpHejbaJX11/7oxx666aKa07FwkV23FFDCA4EqH3lTAdqUCcFS5FS/3UcVAlQCFJLvo3BEn1Nwi4EhI4CkPC4D8NLnPQt+uflE/aSeSV9Qf1jdzbpGv3qMO0Cdj400F0M7gn7IOvoG0JIx+PjGpBX9Z0yXfmmOLf1B5uDOX8A6H+E00pUAx/DCxwgyJu0O+sM+bH+ONe+5Z/7ek5hSj9JHnoAFDeABNHHteb1r1kc4sAY9yl9eC/ZKd9e9ukRgveoW1js6F1kgBwwf6jPQ7Z820T+AxhSOWVCqbjGPoj4eAZ9VP/OZ/pDBfKSfG1ucj/S1eIK1wAs/xFMNLVhKHZc+QfWHzNEag8J/XoDXPkatxpGMB1mkkMhTCVgTjIG+au6g+lmVH8os9sf1AC/42wKZtF2C3fSJLJKT8nEC1Wfws3yo/gfyZd4VGbWQn0Iu1gN0qHGubUI75szjzHipg5QF2mN90CZz4z7jdu2Zp15aSOCakA8UkzAWeSCt1A0NoK+3L33F2aRAA+hnk+896xeQAv/7f/fzJ1VpGEwAdBw5nBkTujqmBugZgGbCepdhZ3Ctk5BOAG363BSdzdqPRnXX5ImJ5ExwZh+2m45fDRYyaM6EuwBA9pEOCE5IOij8xj3u7Kvg/Coacy8OjW1uAqBLO5MAJ8m/G2CTgYQOsf3TV/3O3xJISGBaGhiUGWjwOXewZSJOOmeSqe5Clp4JeDi2dPz93aScAYWBlrJs0kK+m+jmswB67nyTZyY2TZDwfYLzybsMChLAliYpcxVAt2+d4QQ8Mmg0ueROvBFQviRP0rT+nsGAskG7yYP/n73z7LI0q+77U9U1DIuMAhI5ihwECCGECEKAhMRrvZfLdSEtAAAgAElEQVRt2cte/jD28rL9yl9CJMsIhAgTSEISYQARBiSGGUYzTGS6u4LX79z6Vf97c557b9Wt6pmuPne43K4nnLDPOTv999mn9s025XzpzZ9adjViHZ9N1nkapPaNdjHnWDs6sJ03OOkw1on+56wnjJWRtvAknH7xzmkB6Hu7e9PFi481J2cLvtnZmfZJy34InlNXMxrZjcTZbft7Rw7Rm0jnt3NT2xlo4IsGWV1b1TmqDHB+5G/KrzS6e+tOuVflhmuF6xqVBqlZptct46Sjke/LQ9LJmuvMutMpLs92vZ+0HdIg+9mTg5Qvz+ZXB1UNfqrjIJ+Uv8h7UianPLcfOfbydOcLZegIsXxpk/3wnmUlz0666fyqjg7LVI4I3OjwkXbVWTknm7M98lPnQfanN5ZJ1x5Nc75kP3plKed04Ej/Kv/yfspy6Z9rK+WH/a/rNWnu+PfkU5XVjkMFVep4SdPUi1PHrePSA5WsW310AOgn5SzL39sEQG8lE6x1+N33QlQJdr59+Pfi2JDF92B3bwJAbzLnSTe1zCmUtekn+Ztl5TpInTifzTmd4MW67enVu+679bmUm+uWId/ZVA61ISUI7/C36qupE1d+pc2QAbFz+kDl2dXGWbffc8/Bq9D9oYfHnvlsDQRIGdDmY4D1y9qRfM5+KsN8r/oGKjBYZYj1L5Ndc23q2QQ53x2f7GPa6bxf279qHOp88Pme3pT3UmesAOCqOitt1WV6MiztJf6d8h3aKGuVgz26Wz71onsAIgLajB3o647U6ude951bF7LgcO2lDc91QCczPwFYGhzDc9g+jJE7bdVHKk/2b0EugyXx85npA3+fvINy3D1NGwTrqD+zQvBczYTVA02TpzovaTsBAB4hYNCMOps04Zc+A5SiCzEH9W1kf53PrHX9WKn/VR7hmvf4Qo/OqnxL/mzQjkGsZvkQDMx1bdsNHDDoNHmMeiHXzLxhII32j2uT8mgXc8EsTMwJaKJtYdmuY32BCZJCmwp26/MgkADAshdIrGx1rgFiMxYGz2nz5KYN9Vfpou/MMUl5bQYSQGMAfADXOo9cFx6f6TgYZCU9e3ZA2l9p61VbmrVA/WbGchxsi22g3wYvQgszAFG2/snqr3J8LCP91tRjMK3HqbAeDZCRizifeNf14HzwCJ3UJ6RF+nUFzOm77aU8/V/Uyzh4BrvzJ31nygV+8Y2RkcE5bzAec542sc5zB3rOQXmMPn795YyB38yIl/4H+jEA9NXyZTxxY1JgAOg35riPXl9DCvyfD7+j1YYgJJVSAuim8VKJQCFIgCEN4JM2OZWZVHxUuPmtkW1pRKYRe9I2KPjTgKzOE9tTHbBzz6nwqrRXpYb7CXym40olIRWXNATsZ9LOdlUHr8/2jP3qyLGPPWO8Gtc951LOB9qRzgEVrnRqJC11ZujgqXRL+tVAB5/Nd3Iu2E/BDwH0BM+SvtWAUvl0zFTUbVMaTnWcfLaO2bJ5W8cqaVbnaq5N54t1OY+y/b010nOcOJbZ7nrN+ZLtS8Nd+vTK712rBm7ygJxbvefWWfvZHuee41Np5ZgKoLMDnXOeiDj+dx+5ZZ3qxjMdCmwKoLdx2dtbAOWHx2Ns7+xM2zgEZwB0nt07WJyTzvfC1va0E0EfyTcSwE4+kDzRNV7lX52XzvG5+d/jFbmWlHtpvNOOdHz2wPnjTDzr05Fgyr25NVaDu5IWx6k3n607JWxT7iaBBlxPxz1lpEMq+WaVBSkjlEU9uS/PqTy48ln5BvT3WdumQy1lb/KbysuS1tWJmrThXg2qqGWlbJobj+TRVc4mT0+nGc9VcKXStLeOlrWB8quMkO8mLXu7J2xP1UNSZtQ5XOfHOvKp6lX2R36Qzu5K1zquVU7aVtdw1QlcW+MM9JNyluXvbQKgM1YEZXGWeZM/Ozu/VBnnn/O/BZAO0n4IoJPSnS8yiZsc1bRzoe1I95POV/mV89U1r44tb+zpZ1V/y2ecb/KUenxVT390ferozN1WpzFKvX7X/vmM9Fin/8dtm7ZBBX3lB9WZnHw6d8FlvevoySnj0r6Q7vKUHtiWvDNtnQwwq7sQcz5UfWUZP8u5WHninO7Qe6fqUPI8AY8e2JBy3zZXsKLKqrpzLfl2lc21nepbKYdyLOsay/5X3W9Opuaapq1+sk7lZZUXc3Isxy/prJ3ofJnrb8515hBzZwDox+Ukq59/7bdvaXpQDXBwzASLAcwEbdV/eIdxMiOQvg3HXr5U5Yp6M2CpadN5lzEGzGKOmBWQtlE3Yw9Q6PzMHeiCo7k2U1fn39k/ZRrXAAkB7TxHnDJy7lG/dgeAHG1IPkZbXd++V4NxU2bk2refALjQgbZUvqdObep5fAK0I9uY41D5E88JoNvH5O08b/aL3HDhenfsaBfj7DygTNPn80yVCe6u9noGSUMfg4psC/0HrPQoo+RxKd9ol+MgSO/Ymo1AkN62ZwBTluu48DxzwMwz2Ya0KyjPYArowLfKmxzrXpB32kjSxDltFo4MZEi+K61MT+454ILR8mvnrOW6vtNed55JD2lm1iFtcd+p+gDjaxYUs7Fk37RNaX8F7w100FZ1brkezAQEwC19HeO0zaiPnfhsLOG+85d/SyOugSVQjsE/vGfgBs/aHuesGTJ4r2YCUvekjAGgr5Yv44kbkwIDQL8xx330+hpS4H9/8K1N8UKIcfbKW9/61pbC3XRKGrQq6KkE08w5o/i4XUC4VqdFGtM6i1IBUflRCajG6rptSIU5nQi1PJ/TuO8923tHOtX2pOFe++UOu54jQOMjDYHqaJ9rR68tc47mnpOgN+bVuaOyONdvDcOkx1xdlWbZr6pYLxvvnF/VIb/OPKntWzXXbFsq8xo5WZZzyjb01tOyNWa/qoGaNM468t9Zbu1Pr3+r+ryK/tUptoruyxxRq95ddT+DV4zITR7jnBZA56ytW2+9taWP+0//90urih/3ZyiwKYDezo+9fHmR7vamm9oO86vkxMFiL2Bba+xAB+A83PznmgCmcMNfb06nI9o5m4bxsnVwWnPWdV0NcCPQk19sOtmoS8eH57PNyQnTttGOPA93kzakHO+BJfKp5JvH5SW2b258HHN5tHNFWcuvxn3NKrKMx1tOT2ewTdyzbB0gPWcjzyvnE9jZlC+7fqRBOtxsl06YXkac1J9Sj+nNoXXnSTr3cu2t+37SPfWk3vs9GZxj4xyocnhdPpB06OlKPTnsPIUOAOjs9vn85z8/feELX2iOJ896/Iu/+sJxSDKeDQpsAqATlPXYxcemS5cvTTc/+cnTk3A0VuoeAKDvN/B8a2u7pXA/EkZbi7PQL+8uzi/eedJNLYuK8zYdu+p2PX1fJ+RJeYDOfUATjzKwDWa7MPMXdQjWmDKVd06ya31uIupITVswj+mwfu7Lp+ayPJ10smcdPcczddfdyq5r+fc6dVe7yzEUHLJ/tCfng3XocJfn+lzahzlnlPOUr3O+8ujk5WnvWrbPa3Mrr1OG+F7KqHXokTxbf4MpkNVPlKOe5y3vNNjDMhJA45oymn+njpF6QfU/OD4ZtJapmtftU9ahzW/Zyjavm73Nd1zf6oP01wCN46752o9sf85FQVR3dgpy0sYBoB931Fc/D4DeZMDOzlW81HXk2s917djzm8Ehgt6uA8e88gHHWx5ieWZic57l/BSslf+oC2b6eN+jXOe0/Mz+VX6VPEXQz7mXoDDP1R3D3s91Qxvkb/Kl1CerDistqn6XurZ2F88mTdXTaYfrhnbm7n3KMfChx7eUJz05mnZJjrk8LQMHuKYvVzqm7ioPpM0C6ClXuCZwnfaVfeZX2mW7rJf2GWRgJhZnf85hx98y9HVStzRIeVLHxX44bs4BeWTak8oPx1J6ZOAf92oAeZaZtpttybabMVM9Jecw76b9ar+ki2tJmqhj9epMOVLb4REB6iXOFXmIY24Z2vHUq0xT/tU2pd3L8+oCzn0DGdQTpZ3rQV+B69fx47k8upP6PQ7GdVJ1iJx3/HsA6Kvly3jixqTAANBvzHEfvb6GFPgf73vTUSTYK1/5ygagv+hFL2pn8Zg+BkFVoxlt4irn5DpdqcZ3T2GiDbUuBblC9rgGZbZNZT/7VZ3BKiO9PnlP5UNFSCXP9qdim+1PR4QKYCoyaQikwZEKKnWkwSP44vO13dIz6TbXxzSw6/j0lOmknfdT6VNZ0xmQxjp90AC0bakUq8TxTiqGc4ZQKrvQXIebipzKtcZk7WsCJL1+aUDU+aKRs4x2dd455nWs7EMaRNKmRmP3lM6ch1l2Ncrm5vbcOs6+9crNa2nwrLNWpU2db+vwlLlnrDeVeNekxk4aCUT4kirtm9/85nTLLbe09IX/5ZNf3aQJN/S7GwPoOJN3dxsNARza2eeHGVTYDXiVwcoxFO0Q2rYX8Oiz1YCNxREUvXmYay0dCWkIr5rrqwa58tm6DrMNuW4qgL6qnlX3lSsVQJ+jSw9An+MBq+r2fhrk1dHnM1VGVd6wCY9wLJADlKP8SSdG6kDKjx5PrXSTvpYl/85+2v/sUw+gWcbDs/9zz1Va1ramDsM95Uo63uaOlEnZ63q0r/m3bagyqs6VBDxSp/I52zrnaFomc6tMsqye/lCvrSO3lsnKrCvL6vEW+sYYePbmANDX5SjrPbcJgM44PnbpYgPQAc+fdPPNRzLmytw9ONp93kB0zkBvgmhr4nD0g2mRTYVf0rgry3gincQ9nS95Rc9OqXOrUiR5RDpIWd9H8pRgtY6O7byk3nREbyIHnP/ywuRFNagqHb3y67Sr1hv9/lPya2miPSW/rnpj8qPUPRzDpMmcPVn14sqHk9dlHZTXCzhLnpVgRQIFZhtIm0xemnIi+VXqLEl351pPp5Geczy2yi2eE+yiHQbpJQDD9ZSPlOG8qfIl9X3t4Qr6p6zhfWVTrsG0Daq/gTZX2iXd24o/1DVX0UhbNPuhzpft7+lJteyc4dRv2RVMyTnsvHX+y3sYB2XRSOG+CYf55Xdf/93b2vxwPVeeUv0PVdfN+Vc3B6TfLmWC8qPOhQSac567LpO3uI7q+rENybcoV8At12RPf8u6sj/QJf1AqRcaQOO15I1VV6wBNLl2bZs8hXupqyZ/4hnln+urgqmuJ4MPauCS/ZE2c7w/eXLlqakLyL98Rt6jTKf85G/OHftJf+yjtORd/XPy3Tk+1jt2LPWZbE+VkdIg9Q/qqXMg65Y/pfzPOaJ/MftJ+ZXeNVhiXX6dc7/KhdRTqgyo45lrc462vbqkYba/xx+qvZXrXBrVdWCb5CHOdenrXHDMM5jE9aBNbWDEXCCDfUtfbJXTqUtJowGgn64sGqWdHwoMAP38jOXoyROUAv/tPa9vRioRkwLoL3zhC9sZMADoOpNTEc+urHKErup2T9ingq2ClApHGhgpVFfVtex+NfBTmasGZk8pTQM+FY1UeozATWVBB5VKIr+WpZOiOihUgvO6SrSGtTs5km4JFGpg9JwBaSSl4m1Zabyncuz1VAa9b5Sp/SPSkI8RrzXysBoSnrOlAYJBwjX+djeWCmA1kDQIrIPnTVcmnfidS9uUxllVyHVq1MjPnGvS07lcDdmeEZljS1k6v3g2nXoaN7TRsayR7L22VENmbm2k8ZnzIvtU383+1X+73usc6dWvMn2cd1bxgGoYJf9JXqORAID+0EMPNQAdAAPn0X/91NdWVTPuz1BgUwC9zUdSXOKQbAD5Iu2ta5w07q4DsQqeveqQWQB0079H2twqV9KQrfM1HS1za6nKpt66T55Q+WqP99Z2bCr/LM9UfJ5fNjeB3elBW43ut50nnfTKQ/naKt7gWCc/WqaHLBuH5G86ydMxqKyVz8IXMgArHTh1/vB3OnZ04vTkeuoEvFd5eDpRdY6lw6M6+Vbx53V4qk4W607ALPlozn/bVh06FRjoyahVekfyanUk5a80ld62qa7TKgsdk7rWrau3Jted53PyMuV9llVBEemPkwgQfQDo61J+vec2BdAvXr44XdrdbXzwpgDQd/d2p8u7lxt4fmHaajvQ2/cQQGc3+kTgVxNdwOeLNO68MMffezyx6mY5h3P+1zWQto78rdoBycvm6raOXEPrUf6Xn6r8O3n2MpmX9yqPOW5bKEvgs/LbVXZuBbnkT2nHpH0kzXo8fK6uZXKs8jXLtT8GQ7lbNHd40e8ecFt5X5UpyY+rDqAc8Lr0yT4kyJUyTd2bd+uOWvu5Sg+q97PMHsjI/bSJpUnaVamnpHOf6wJMyvwahLdq/szpcfYj259rNenmnJLmPdnnHHde9NZIjrP/5nl0xLED/bhcZfXzb/r+IqNZ8h/+Tt9R8uk5fty7nuBqjnnqdHk9ZUNPhvT0pDrfao+TB2YbUx9OXpL6fQ9AT1pYV+qbx9HZan9dv64r9fsqZ5JfeC99gJXHZPCKvMExThsi5YjPrcP3q+68etZdeaLKWvkZTyTwyXP6NufKr0D0Ou3otZ1ryqrjZpjJdZO+wJTJvX44Dst4Yuo8td3r6inr0KT3jPYA9WZWHp89zhyY8zH31m5ubmJtZXCh82Ou7h5NU07N6RjS2fbYXmW0YzwA9JPOpvHeeafAANDP+wiP/j3uFABAx5gGPARAf/Ob3zw9//nPn575zGe2a+44UohWo7kq/cftUFWuVUK8jqCcU4jz3ePW21MUNARUonsGh/33N9tZHfAqCj6TUY/pME9HAv+uzpikSTpG6nXuqTAm6Jttti3StDp1ki5pGKSSXcejKjdpGNkfIxH9OyN1qcezcQC3cZpo+FlXPVvJVFEocLyjMZJ9zb5QHu/w6zlUttuyBNCrcSnITlsE0K3P8ajgT1Uo5wzWNLpcSz3HlEaNY5xjkM4v3s2o8mVGQc73OaM8ld2q1FbDrq6pWmY6dNJAzTm5bM3V+k+65tPpVOe7tNdYIT0VadwB0EmfC4D+n//fV05a9Q3/3qYAOjvH27xzRw8QxP5+OxN9ceDsYld54zPsDDrcF8jdbdLoAlSw+7yzA915mOti2ZzL+T23fiyrPrtsXfXqXLWOTzqxXAs62AU2kxa2h2ddF8kLV/GBVW2b441z79m2pEnyTPvk+/W5nuzP8YB/ViOfd3To1LRzyW+VCzrY5NOpJyQ9qwyXlsoT36sOuKpbVL0k+z7Hl6ucqe8og1Oe9+rJuW37lYvJTy2PehJAr7pedejWsnLO5j1pVnUH6d3TF3trvsqpXv96elJeyzmadfT0E8aWZyowImgydqCv4iAnu78RgD4dTLt7izPQWyYUUtY22bSQRS2QqwHn4OKHv3sH09be/jQhh3YA0LcntqW39QWQrmw73CFVdaG871xJPjXHs+fkSdW7enx4jucnn8u5e7KRuPLWnO6b5facrrXvJ2lHrtk5gLECob0gT/mT61r509v5mLLTvtu/dHLnPftWbQf1Hn6TL/K87ZQ3ZsCvY5w2WuotSe+cb7Yp6cZ7OTdTl5qbn5W/pmxz7lYgLWXVMvle+bDtS7mLXNeuynoMFjQzmfxYOz77n7LNcXCNZPt6tnNvXecYO5Y9vUH6Oo9yPlV53ptfPdnq/JUfUA59hh4DQD8JZ1n+zhu/98WjB1L3mBs/r/f0Eq+l7lbXpOsr53zV8XL999Znve+cca6nDp56F/O/rsnkW9k2/p1AZ97Ld3K+pvyobai0tR09fTFpX9esvrW0gbINKW+tM0HIBNArT6njUPuQM6k3V3ozTZ6Q8l0bJ8dCmnLNwNTkQ/xbuZG8IedXBdB7fKmn36tDJE/V3soNI86f5K1VJle+lWtCXl/lX84F3q+6eMox5as0ymCqWo5zOMe8yq4qF9Mnm8/qA8xxyLGVhj361nWRukUN9ko5Q5mZ4TJ5QZXJ0t26ku7qFtLKdme7enPXtZn2L5iEdQ0A/fTl0SjxfFBgAOjnYxxHL57AFPjv731DA9Cf8pSntDPQ3/SmN03Pe97zpqc//entGvcQesuUzBSqx+1qOgFq1GbW2XNopGKeSutx25DKUU9B5VoqzSoBaQxkGek0r21Jwz3bn4pEKiI95wXvpTNGJYf3VAxVeni/Om7SoJdu1fDuGU0+Uw2KagRUkEVlV0U7FXQV+TkAXaXeOuyPoDbve4ZPz3mQ86IaMdJfAJ25zjfpT/nVYKpKvP1KmlXHRKWR8yJ3FtjXSl/pt2w9pOJewZc5JbVHr5yf1Fud+ydZW701kO21jnV2JZ5G/UnPNCqT/rQJY4usBYDod9xxx1EK9//wsdtOqxk3XDkbA+hXM+i2Vq+kGFukwXUO7zVgfQFoAKBf2L6w4IWH+9E9B13erfMiDchc08eVc9UwznJ7Mqc6YWt9m7Rl1USz7uS36bhNJwXXq5G8qvxl97Pf65QzR4cq19J50+OpWVflhc4FZS3PmobRACx4AzzCs98sL2VvBlyls6M6X3oOhXTUKCcyQ4BylPr8pFNvjpZZV8pHn8+5UOWBc1paVz1kTk+Unt436KDKgdr+dIY5N3Uq1vWijph6Vb12nLnbW++9NTr3nLpt0tN+u36Sf7nGEoDiPuefjzPQ1+EMx3tmEwC98e9DQdJCtwgu2gdQ32/HhhCsdQVAP2zX7v50cGl3wTtv2jkE0Kdpf7r6jGuebrvaD9Op87c8xbWb8yhlyaq1LYWSNzp/EzCUbzEXPQuda9qDtikzSbkb6XijsHi68pzqfE19ugeq0J/qSD9uO+Cx8HjKMkhK/pM6ao5LBvZmRpbkW/LYKoOW6d+8k9letHuyDOaE7fX+3A7BHk9PvlXtq2rDJR9Nm8CxS75Yg/Dkdb3+9uZrykkBD2Vub/5S99zYV1s65Z0yyfPWc6cj98x6pl3Ys6mrfKzlp3zjXgUd1F3ruk5dwl3wrknln+teWTynnyqHnCO20TFOWV7BPXULM7YNAP24XGX186RwTx7uekkQL8c651hv/nFfwMnaDfqoOolypM6RubmU+p882TldfQWpQ8uf9SUmQFtti1yzttv+y6fSVq+AYa4H2yAd0m7xnn4hfWf1ncpbki/Lb7MNyftdT1ds1J2jrJ7Uo2/JIJ3K3xzr5CPyimxXb7xSxmddZnHkWgZ5qXsnT69BYO58Tr5FOfLOHoCe84B2ps0AreS/0j95n/VzLY/Ocr5yX3mTOoNzU3nJPeW77zi3eEb5VVPQ9+SKdONZynUOyJflq/JOs71UWec8sS+57iso75hQZtYpbaV79aF5Pee9/U1Q2/nh2sl+a/fSBudItq8nq/I+dKIM3k39MTljpY33XO/V/rXfA0BfLV/GEzcmBQaAfmOO++j1NaQAZ6BjnLL79uUvf3kD0NmBTgp3AHQVpp6hexrNVBlROFdFVMV7mYKYBsUmbVJ56BkrqeSkUqZiO6egZ9ukYe9a1q2yNPeutFJhSwXVtqdhxX0NJdup4zaNahWqdNJk/3IO5Hik05x3U2nTgLCcVDJpi/erEq1ymYZfKnfV4ZO0qHOg0sI5lgos/66pedOY0fFeFce58c/+Ur+Gkv1JB7rtcK4n6JJtsMwKCqSDKmmU8y2NqWpE1jlTDRHal4bsaa0x5006J9OBs0k9q9617upg0zB3vbsDHQD91ltvnX7yk59M//6jt64qftyfocCpAOgtJfvi0+TH7m4DyZsj58LhLnOcSIcAesvYPh00AL3xNgzB0j7XVk/OzTmTVg1yrrnk5cmrku8nSODzvbqXtSfXfLZvmXO1yqVqYCtvuN6TYVlP8sPKRzKwJ+Vl0t7yK49LZ530s13OA2mZfa30kPf1eHvyUe6nE4a/deablYegLxwDOAXMgsJzyibHMJ0R9lV5oqyt8y6dcLaFZ+rObQN9pIX8K3/rPK30TnkvbW2ftMzrtk3doSd7Uw7Z/nTGJciS97NMxzXXRZV1OY+kd5W9OT+qDnPctT0n73s0Tv0i6ZEgCtczu5NjkToK4Pm99947UrivYrjHvL8pgM455giT/UXukysAejteZGuRvp3d5gRsLR6YDnZ5elrsQG9yjOCuxY51drTLY8zElGvVdeBaT12px3fneGyukySZOk8PtGCOcl3w2LmtzZBO5Cw/9XjlSvKWqgfLt+q6SD7kGkkbINfNnIxKGqWdyfVcq7Tf/iS/5t917dqGnl4vSJSyzP4lT69Oeuus/fM52yvvp8wEA3oyTpvM52rZVQ92LiQ/dgzk49Wust0JRFU5kDw9x7QuXe7ZBu2PtLvX5enSKm2efFewg+cyM1nWrV0oECDYlXM3wYhKF21t5XcFkGyj84vyc95pqzh3fD+fkSfkvLaf9jF3XabMdb2mzpBrgvvUOXagH1PArPl47kBPHTZ5hUUt421V/6nyQv6bMsX13bOD55qf7zvvXK/cS53W9iYfcG6lfOrxkt6cTr3Y9Vd5eU/uLavL9ZX2SaVz6omuJ/lx6s/JWxyPZby+yo+kuTSrZdq2ytN645X0TxkAL7DfjmeVQ9La+9SnbyrvyR8MjqhjnXK3tlk+m2NdbQ37oOyqvHHOZujVlenH7W/aLzkeeb+Oi+12jeacT9lBW2tgVk8+pI3Tq7fy+p4McO2lXpjrOulR5SL9S7mevEeaOZ9dJ9V2Sr9vrgnXC89rO8/N1Vpm6mX8W7vR6wNAX1PIjMduOAoMAP2GG/LR4WtNgf/5/jc3oYYT+GUve9n0hje8YXrxi188Pec5z2kAehpXtW1V2J207akQVkUlldCTlr/Oe6kkpvG+SklNY6Aq9KmY9gwM29UDnFWaU1GljFRe0vAW3PAsW3ewuHtEJ79jxnMAAJSn878X3VgNoN745BxJZVR6pMHVM8x7Rr/9roCBdaVSXg2oamDY5rzOv909YkSu7ZX21clkOXNGAGXW3THSw8hWlX1/bVPucp9TMtOo499pECUNsh8abxpL/PJs3RnZoxnXepHT66yndZ7JubWMz6xT1nGeqXTUoZuOTssjffsDDxqHwwAAACAASURBVDwwfetb35puu+226a677prGDvTjUPvqZ08bQHetNqN9e5G+Pdf7YWL3w0Tui3MGewB65RGnKXd68i2dqslPKm85joxNWZRUn5Nhrm+dv8oXZELPwF6nLfIlfjXklUnIINOvtfGKM2etLwGZlI9G+5ttJHeNsG41/uWrdTzlf9VJlMZ93b1Xxy2dHJTfA9BTLuWOTuSxvJjfdDAoI6Qv9SgvEphJAMF6BFEMkHNM5fFVtiZdMjVfddqkzHacqjPDOihT+jvmdVeP8k2aplOppzMs0zPWWavOr3XKOS43S/mxbE1U+TYn46S1ZWWZ0HwA6McdofWePxMA/WABkPPZ2dpuQVtHADrCaP9ggbYDvre07YfPb7ODfb/xFNYKAc1mQ3Iu17nm384f9Zi8Lq/hV12u6oe2t8qhOSdxBu2oR1b9Me0MnlfHlg/IU+YAHPgftOA57JPc3c412iat3OHl+lKWVGDD/lReJ7/l/QTIky6V5+SaTXrbrypX5MttXuzstH5lQFb2T70++UV1SPuM+rw2Q/K9bJe7yOS7/I1tKBhceVr9W91AGZZyLvm3cl8whfZVmmpX8d4qOyTntmX37D2fq/Kd9s7JAsfIQAcBdNdJAjO0lfnG1x3ptsNMAPydZ9NWGe06SBveMaoBDhUopA7mC3XkLr7UI+sOTvuuLuEanJOJzrc5+cp8GTvQ15Mtx3nqzT/sHwm2jr49V0+u32XjmveqvruqD73nl+ld2Z9lOtS692q/VrV3Fa1O0r5lbUhazNF2XV1ybk0ep89zMivLmKNBlYV1ftV5VOfuumO6bv3ytp6MnuP5Xu/JyKTvsvu9cZhbX1Un6o1Vj46r5lTv/jr0nRuTqi/2xrqu6x5vmmtDb94dd97mmKr/IfsGgH4cSo5nbyQKDAD9Rhrt0dfHhQL/6wNvOXJuAKC//vWvn17ykpdMz33ucxuAXpWATYXh49LJNSqtwn9Z5F4+y781wNPBTZU67Y0W7EXo8U51VOnIsmx+dY5VgDaBAd4TrDDVKzto+ZpmVuPd9NT8bepBAfS5SFwVN/ufc6Eq0CpcCUr6XjoH5hz3SbuM2K9113qX/S0A4jgJoNN/AY4s33ZmG3tKcY5TzwFHm9JxyN+Vxhn5WgH0npLtnNCBJp2r8z3BMd/pAegZfZoOKkGWBDzWWE5P2EeqIes80/FZ+dvDDz883XfffQ1Av/322xuA/pcfv/0J278nesPOAkA/6nPmZD/cFdgMr/h34w+dHejXmm7yfPlkBS/mnGfJn6qzIeWE9+bKScdtBdBZ/3OGfeWPOtbTCE95CF0z9Tl8pAIE0l6aCAbLh3R085w7IOVXuSOCtlUHuus5eV/ySvkuZVceWmnnGGnM1xTuVR4KoCtjlQM9mklXaZ/n/wmu9MY0g7zcVZKBcIIb1QFhW1J+9ACnDC5KmSOtBcwrgJ7jQ7m2035WZ3/OXWX4HPh/rdfq41nfANDPjvqbAuhHKdy3tpqM8bgQW7xNwGs7Af2KENoSXz+SVfstFfwWdsBhUCdrxQDY1E90HCZPE+SrdohtSJ6VOp78IPVldSCvLQOcTU+aALqyLN/H9oD/Y0sChKsHz42qvJ+2wl9pE4ChPMQ6+FWuCKDLH6venvIl+Ww+r8yqO7uS5yYvzToMOEtZLu2UK9zLdNj0p+6Gq7ZN2pNVr7f+5MMpt+vz9fiRGqC1apXl3HD+5Tt5TRmc8jDtwDm7ShlAucqV7KfXq02ZOn22M+d4rgevO0YGeyWAznyoO7YBz5mTPMdcds3Zxqq3CG67hrP9PbvYdeM8Uy/TR6BcN4gwy7Vs3k0/g32lrbZv1VjP3R8A+kkpt/y9t9z51bMpeJQ6KDAoMChwDimgzB0A+jkc3NGlU6HAANBPhYyjkEGBeQoMAL1PmwogJECQBns6StL5onHLs7njQCOY8jL6Px0QPWdFOrJrW3Si6GBLp7g70C0zzz/KMtPZUIGCpFB1yGc/dQAIeNA/nA0VkKm05T3BbcvI3+pYUHnK9ntNuvKODkPr12GFw4226dSvKQerM2gVPdJJkc8m3aRTtlOnoI41gZUE0NNZqoNOx1oFbKxPR5QpBw0QcH44F5xHjlfSUwdPnkEoeHU989Ncu867pGvSFPoMAP10R3sA6At6Vid0Orzz30n95AU93pfgQAYdOc+T97izudeOrL869eUtCdzWc80qf88sFsnz0mGevEu5IS+tsrEnq7LOnnys61oe6PUEeK23jkMNXhPkrnKc9mU/DViC/nUnvc5u5V+VRbYlx87ys59ek6ZJO+WgfC6Dt9QVenIr61TuO+98Xtna0wMSAJqbZ76XgQzKwdydeLpc6PopDfqMHehnM14bA+ikXm/by0HAFyD6VXyoBWsd7jjfP2hp3LcF0A/Tv7eetYiuK++nPp/rhn+nrsbcyODPBMhTx6t8QmrKc3LtV95fbYQ5Xben08P30Z8AHp/+9KdPT3va0450bte7/TEQoPZHXkA7BIHlCwl8GgCr3k+5yrgqQ6tt0ZPHVZ5U/mj7e3WkfJIfy0u5l8eieT9luwD0nBxKmZy2UW+VpC2QgRlVTsytsB4d6lj3eHsPzO/JceVK0skxp02OufM5A5QrzarO4zg4z2uAXNLGtUQZmZnFMqmftvA1OD3PdnVMc54YBELZufs711g9c1faVl2tjg/3MyDDgAPeN7DPeWQWt56MPw5nHQD6cai1/rMDQF+fVuPJQYFBgUEB5eMA0MdcGBToU2AA6GNmDAqcMQUGgL4gcM8BXx0v1eGEQcq1untB4W6ZGuF1F3JNn2dZOpOsPx0PuUusOhBsTzq5644P60ynWnUw9MCG3jRMp3nSzzqpy90jyxw06USqjr90ZrjDLunr80k7gV4dbDpzcH7wnOdLVoCgR+8ECpbdz3tJF50Y3s/dAZTN34Iq/J3ODudVjlXSx3mb4+VuBcEayvaIBudHdcz5bDpLdTZJw7EDfexAPw1RNAD0K1SsjnD/dr1Xh2fye/7t/XTOU7ryI/lGBWqrE5/3st4er7N+ea0gBeBFOnCTH/FvAXR5iDy9B7pSrzww51ttW6VVld9J20pn+5p8UD6cdE1Ht+2SL/J3gii5o6w3LvJ6+s6zBknNAehV91BGZtsrIJBj5nOOlbRWxmQ/cuztV+o63ndcE+BJ3anK8Uq//Fsa+Y5AmtfdLVfLOA0edD2VwTgMAP1sRmxTAL3tOJ84OmQbpnt0TIitFTzfOgBEP5jYfd7OQgcx31qcfr63v9ce397ZmbYvbB91tIKN8jB5jjy/BsT6XNoQySur3s+9qqNWPpK8dZWdlOuatuYOdNLS2+6UIfJE17w7bLPdPJ8AOs/K06q8mAO3k6ar5EfVrWtmqWV1HI1/OcdbPlr5p/KxyuBqB0qzaiPV68nb7XMGsaUdZT+rTZC6R09+Jt9PHp3ys8qNKj8so8ooA84o1wBe7V5p59hbRgYE5thl/7QDc43wbwNPHGNlctKftmjXOk8zi5t2bp2zmUkmwXhpVtOrz+l49r/qYOolZkHQlnNNScs8IuCk3HQA6Cel3PL3BoB+NnQdpQ4KDAqcTwqoRw4A/XyO7+jV5hQYAPrmNBwlDAospcAA0BfkSQdzBS64r/Gcxj3P9RxdCSBUR4QgZTpTfF4nfjqP01FAWRllnw5rDexMG9uLyK/OMvqFY0qnvo4CHWtp9NeJNOdYSUfD3HneWVY6MdK5xHXT5gF689VxlU6kdMRIo3SicE3HAu97Fm86I7jfA7sFiepZfTVowvoEAhJ4lga2I51M9kda9lJYJkDlvMn+Se90pjqna7+cf3VeJlifYFUCKRV0uR5Za3Wc5rpPB5v0GTvQT3eUB4C+oGc6ShNIljfovK1rLnlugiF5XVmQ93UKW77O4pQvKZP8dwImtrvyVuuT5+isVz7ieOUaaXwBUZRbWV7OsgSgabe8PvvVa1fy1ex7lTU9Wtn22o5eu7yWst9rla8q2xIoh/by9JwHlFEd5VW/yHFRRi/jyylbk6/3dBzvm7XGYLs6Ts5Nx7dHX4Mk5uqsgIcOkQRyzoO82ZR7DgB9UwrOv78JgL5I2b7X0q5vXbjQQPSGjcenbU7n2wD0Q/A8HoInXLp0sQHpT3ryzdPOTTcdyQbXg2ut6tryBfmFIKTV53sVIHTdJqhqAFSPWgl6pz7YA1lrlg7128ysUeVf5duVd2d7ebaC2ZWXJe2Sh0ijtM/U+exX5W0VeJY+cwB6ylPK4m93CmtLqWtnZjKuSaOkWQKfnltOObnjmec9L97sWnMyT9rSJmxFZbH8OIHqnu2a81CaJS9PuZxzU7rwW3ft25YsLzOXOT+UfcrqtKW13exPlScJvDse0rvO6Zwf0qvqPNrJnkueQdtppzvnMhBAHwK/ysm03ZKGKT9T70iZ7DP2WTp5PfWzTbjpANA3od78uwNAPxu6jlIHBQYFzicFBoB+Psd19Or0KDAA9NOj5ShpUKBLgQGgL8iSTpcKIOqgePTRR5uD2zPDew50DVucBAK11QjXqNapoHNd8FUHie3iV8eOjnfL1DlWAfQ8v417RronkEK5Oi94HnBDh41OgASVpZFGfwIh6dyoTn93iOg4SXpIr54DnefYwYJziLbxrbsA0nnQA4GlHW0SyLGtOuIY16zDdmZAg7tiHJME0HXS6SzLHZaZklKnS+4OyLnAv90tzr9tr44iAQ3H1rbQdpxrngXpQnd+6QhzvCogVZ0xPXDlvLBPnVM5b3TQDQD97Ed5AOgLGidwKu/LuZn8d9moVLAhHcjVkaujWJ4oMNG7Lg/IwLEELirwK0/hejqL5WPwSwH05E+1btZgBhW5NgUf5kBVeV0NHqhAR7Y7133lgbax50DPe9Iw6Z4yk/vKdduofBdgSQCp8ifLrf3K6wkCVdmb7a9zxTFLOUHfBNA9hznlvH0TcEvgKXmq+kbKEv5tXTWlbQ80OHtu9MSvAXqNHehnM06bAOi0aO+A/efkZd/+JQCd6+w2v7ILfQGg5w70BqBfvtQOSL+JY4Vu2jmSDbkzFX3P9ZF8LnmhazR5ifwF3ZDraTvwt7ZA8pae7qd8su5aR7VTeryqyruUF+rjvtfj0VlHlUNpA7kTN9vo7FEWJA3lY1Wfl6+jWyMD0a35ZlmUo13Ws2NsSwK22gA8r0xzl3LN0GIwrXXCl2lPBmBRP+NLoCdlkyY/09n7buWvzq9Ki95cSBmWuoO83/GwDscvQeucO9LM55SPKesNxKjzPW1mnrcs520NSPa6bVkErbDmpkYn7d3UW2pGg0q7XA/SAxpoL/K8NlquQe6n/PQe5eVYJx1tf+qIXku7LtdMDZxPHWATTjoA9E2oN//uANDPhq6j1EGBQYHzSQHl4diBfj7Hd/RqcwoMAH1zGo4SBgWWUmAA6AvyaIBWY1Nn8n333dccmdzH8Ob5BJIrKMlu6V/7tV+bnvnMZx7tKlPoAwrzdbc4Bj3/9pPGtE4aDHLKfOpTn3oEdOvY0JGQgIiOEJ1kDzzwwMSXeumT16mT9yibcwo9q5C/01AXCMGBg7MG0Lm2W+eAznHqoC7Lpu2AKDWdnM68dH7o3PDcOcFh/6YMdynQB50XOsJ0xhjwwDO0hf57LiNtoYyf/exnE+P767/+6+3LddrsvEg6cA1aMPZcr868mo5RZwbv0LaHHnqo1e85el53LkGjZz3rWUdntKMg/uu//mtr9zOe8Yw2n/jynIAE5XE/QQna6fwSeLfdzq+6w9B55Dg6n5yXp+WIeTxZcgWoEjwaAPrZj8wA0K/QuDqc56ifDtz8dzrv5VX8wqMfeeSRxpvgE/AF5Vs+J+/vgay2hXLgL/BJebcgt45/yjZgjN8KyCpr3DVn2cpW+as8ER5PH6jH89Ur7/HvlHnJv6QTcoovbedbeZp0kQ/TttxFKY347fF2ARjKUa7bj9x1mfRXV1Cm6kCXn1NXHpmhLMu2VKe+gXC58zv5fLZTPcQdkKkL5BxUDli28s4AM+VJ0qyOR8oO2mxGGcYVGZvBBtnPs+dE10cNA0A/u3HaFEA/IA07W8yxHw7PQG//5r/DtO3T/j5b1VsK9+2DrenCtNX+a2emb00tBTx/brdd7IvCGPMaFClPdS0amFlB5+QRrEV4NHyJ9hCAmuAq1xIMrGCklO/JqeS/yhTL4+8eyG0wFr/yJt9Rn0/+kQGxtkV+kUFDnvns0UzJc3L2yOMFfqlLHlj1Qu7RTvR1yscuQpb6kW62p8oRrmvnWJ8BD7WumgkgbdGUe+5At2z5MOOLbcez2AaMc36kccrHBLTzWWWxY8ov9dFG6MBHmZx0TrlaQe+cP3U8Km2qzemxW9qDGZzMuwZ5WW4G/CU4rsydA9B5Dz2H+ghCQFeYG2ttUAPhMhCCdZuAuNnHpInrs6fPeC3Hy3ZLf/0Brh9BeMc26ec8kkdsykkHgL4pBfvvDwD9bOg6Sh0UGBQ4nxQYAPr5HNfRq9OjwADQT4+Wo6RBgS4FBoB+NVkq0IBzAgf8T3/60+knP/nJkQMBQ9zdCRrFCZZigL/4xS+efuM3fuMo0l2H8/33398AW8vWKaYDK53KvIMjAKcFTpxnP/vZ7VcnRjpyqlFOX3AKAIIA/vOlzbZbYxwnBM4nHC+U/9znPreBtbkbgf4KptB+gF0BA+vVoWNZ0A3HDg4J6EBAAeAw9xMAgH7SgHcw1DMAgLoF0KUZbcWh5XX6ImDsDkjqgHY8xy/l4hADkKYPv/Irv9Lu/ehHP5p+/OMfTy972cva1yACnS0CDM4NgX4dcOnMox1cN9BBp5lADmA9XwEdnXo6ZaQ/NKPNd9999/SP//iPjY7Q8DnPeU775Tk+tIXyGNvcmc49+ku5Onq4ptPJ+gXFqtNL+ju/0iF6PbPS6rxMsG8A6Gc/sgNAX9C4Aqo93p3ghs9XkFFQM531Dz744HTvvfe2df+rv/qrjdfkeobXep4sfNSddenAtY3KDfgZznlTxBoc5e4/A7wSrM8+yntsP3WZXUSnuAFiBmnxN/KCMpNPUqeOYsuT9ymD5NHIWb7wS76ZmSXlTvK/CvQLDtAu094K7ueuROQj38wUYmrXurJoN2XpcFeeCxqZvSZBJ3cyUpa75Pz1PFblI88o1xk7s+bQTwPoHMsE3XlPGurIR4dAbjrG7sbkvqCKQEECSZRVAS/kLvNT+SMQmOMpreqaOHvu9MSrYQDoZzcmpwGgA37vN9D8MF9723MugH4InncB9Ba5Oh0AmgcQL9+V16R+63rjnjp21ZNTNxX4hCfxQafPICLlSwJtBtpo0/QCYgT1vKdOpUzIDEuua9tl/xL8RTdGDqF3J6CtbEnAW3lnufKz3CVe5Y59qdctKwHL1HPhbejW8D9sF+SHfU+QO+W5ZWVwW/JE309dU/uiBkPI/yzLgDPprZxhfO+5557Ga3/zN3+z2Vtzeq51aBvU+QM/ZiyoO0F25hwygOeRycxL+6qMqru/bbcyyjHLYC/+bXCestJgaG0i6jE7Gtd4x/6ZmUzbz35xHToIMOd8UYY71tzjPXQdaKmdKufJ9UF52GLIMcpnTthuZbA2oONDPTke/NsAGQMAMrAsM9y5TgTQDbZI8F45m2stn4cWrvtNZOoA0M9GFg0A/WzoOkodFBgUOJ8UGAD6+RzX0avTo8AA0E+PlqOkQYEuBQaAfoUs1fnL34LEd91111UAumAsgjzP+fY6137rt35retGLXtSAB50aGLY/+MEPpjvvvLM5knFKZDS5RrBOGQFPnOAAvoKn7p6ujhydMYL1AMP/8i//0hwDOKp04AhIULc76nEA4GR76Utf2nZiu6NDBwBtpc2CKpSncy4d7zrFeY6gA5wMr3jFK6YXvvCFDZzHoBco0GGHY4TyAH746mh3dNwdD3Av+C2gTFsFWXT0uMOftnAf+kF73v/617/eAPPnPe95DWD69re/PX3ve9+b3vjGN05vetObjgB02g+A7Q5vd1zqKMKZ4i54QQjaS/+g4fOf//yjtJkEYPAFrOcLnaEL40d5Ah8A5C9/+csbUI6jCsfYV77ylea0ecELXtDKhIa+y3t33HHH9M///M+NVOmoyTSNBmJAJ8qlfOjCr+cSS+sE0hJs6aWGvN7Y6pxjsecY5do4A/10R3gA6At6yp+Zj+nIzbUHX0jndPJ6nb6sT8FtQVl4BvKFcnGowyuQF/wNTzCgCl7JfXigbUgZSBvhWcg+ZJjZOeQDGrE6cA0gkz8mTxTooH6dxjq9DShDRsIX6RPrjnbD83jeNLU8i5xI0AOeptPbss02Ir+ln/BNg6MysAmZRtuVqTVYCFrTF56jbh3k0IT2+rE/uQtO2SnoL3CSIAHPUA6ghKCRR4Ygr/jC/6nfj9lI4OV8HXsAHwLEKMd5YaAY9XCdcqCngJrjWHUP+sNzlAcdkROUxXzhS1+gs4F4vSA2dAgBd55H7qITMA7U79fAhpStzqfT5UDXV2kDQD+78doUQGf3+D5p3A9BdM5BT4BqkbJ9cej54hz0rWmbP9u3wextB/qV30XACR+Bsjwbmevq8fAqd0QLyKmnsiZpB+uO+WM2EvRlM2IJxlOPdSQA55qWZ6j7qkdStuCk/ANeAW9BJxX0ruApbearHgYvwD6B16OP0688LkkgUHtBOyODjQV6E2w0oxf1GMRT5az9dZc+ZcOvBETh9chR7AD0bmRIZnmyD+rdVbdMkDx3cFMHdNEGU5ZlwFwGDZitw8wymd4feiEffvjDHzY5iZ0FjxZkrllQ1D2wseiX/TE9PHydfhqQ56535I/PI5Ph3wZMmFXLgDjpKoCMXDcgmDFgPiqDaCcyQDuEd+kncp7yHG+DvQSeBZAtOzOs8Qz9QN5r27Y1SMDKYdYFdSvnOXUxD2kX85C14lq2P/4iC7HhoRP0drd6jh/1aFOkXUa76TN6lYF9rEnsTPQ2s6B53IKZaLQTzc5DXdJA2qinMB581ZXoj2PquJ6Eqw4A/SRUW/3OANBX02g8MSgwKDAoIAUGgD7mwqDAcgoMAH3MkEGBM6bAANAXBBY4qL86FjBwARIwUnGA4FzBAOaDQ8jdHhjg7lR/zWte0wxsnAPuGMb5AYDLFwOXr+BwgicJZGAg42QAJMB5wS+Og9z9Zh8ELYzy/8Y3vjHx1SFDW6lPJ51GOE4Nd0YD/GN062A3Il7DHEcKfU8AXWeBTix+cZZ/97vfbe19/etf34BhAgoEs+mjzjJBE5wYfKGhuyooS4c71xgLnCMveclL2i5/vqY0p408wzh4rjl14lTSGX3rrbdO3/nOd9puc/rJDu9vfetb0+/93u9N73jHO47SNQIc4Jiir6ZyTEci7XIMdOzQJ+j2lre8ZXr1q199tHPi+9///sQXoJ4vjhKcGnwENaiHucJ7BBvgxIHWX/ziF1t/7K/AP/2hXbfffvv0ta997cgpmTvRBTVwvEBrQBDqpgy/zKXeR2CfucR7prU/Y5Z0psUPAP1Mybuy8AGgL0jE2vIszrorWuPQ3VTuPMvdhfBbHdbwV/gh1ygTBy/8DP4E74OPuJObd+Az8DV4ioE+6ajVWUs74OF8qQMQAd4GrzXwqQ64YEQeUyKQgIyBT3qUh/IOPgvPp2z4NM/QNvr0qle9qjnBAYdw+uN4hudloBg8GH7p7jt4FbKJdwgughbwTr70gzpsE7RAnlAGdLJvVRZDV+rHUS8YTn3wUnmKspe28xwf6GSwRAbp+Cz3qJt2KZetG1oiB/m6k156o08IEsDHBX0Yq29+85ttHjDmzg1oS1u4jpxnfOivcpFybZ+0dVccNERfQU5QF/OALzRkLDxjmT75jrv8DFgQQDFYjfZTt4FcAgYCG5TNuhBQXMlYzukDA0A/u4HdGEA/2G8AeNuB3rKycxY628kPbQrStwPY7e1N+7t70+7l3Wn30uVp7/LutLd7ufGNrQvtlPRpd39RlsCwwKY70NXvtRkMwDTIRIDTQBvWsnodvJD1hSyAH3CPdeZRTAksaxcIrFO/gTTyOY8Zoo2Uw5q3Xo9H8tnURakHnsNXIBN+gH0Cr0fvNcuJAUG0HX5qposENSsgnmC9dFROUZ6BTQLu8juuww95H74kwK/8QD4gJ6GfO56dldppOUvlWfbR8g2Agi8btCqIDo3pq8EHtpFfg4wMMlbum5UM2YA9g35OEDByKQOxMpU5dKQebazM7IV8hq/TVwPueBaAHpsK2cv11772tU3uUYdBz9gpBpg5DtLEgCuD25jDlMe8oQzKok6DO5Ap6DDUyxgxhu5A184yAwO0ZMwoj6+ZvtAHsDd5TlpmwAO01KajDvqOTkTbGGfknHPIHdzqZegTyEP0iTe/+c1tvqSdlbJdHSCz0jDWBDwj17HnWQ/ah9iktBs6m5XGQDWDrOkjdIMu0JT6DXanj9CNOaEd/MpXvrKVmcfCnISrDgD9JFRb/c4A0FfTaDwxKDAoMCggBQaAPubCoMByCgwAfcyQQYEzpsAA0BcE1sjWkazDStDCtG2mMcW5goGKEesOPlO9Y2DzbxwNAOg4h3iGD4Y7O4r//u///sgp7u44nVd1R0IPQHe3XE6PBN0F0P/hH/5h4mvKcx1Y9EOghD4SHADYzQfHAG3GwS2IjvFtSj2dFJ6BXh1ZOoVw6gDs4hghmECwhra7Q8Td+zpjAFN0rlC+KQbtJwABu0IE0HGU8DVNOyAHADUOBHfUExCg047rn/vc5xqwwvjgLGEscIi8853vnP7gD/7gCEBPpyT/ztSB7myRLpSboP3v/u7vTq973euaU45ncc7wpf04h3CU0C53DXCddtMP2kT/cCzh0IGG0BwnCGODk4ux4YMTiIAAnoGuOE3dlYhzxV1IuYMHZwvPAW4wNu7ed+4nzd0JVZ1iZ8yWzqz4AaCfGWnXKngA6AsyyXv5d643AQmB9OvlvgAAIABJREFUA3iKmUp0nAtwur7hq8gZ1jHrFWcs/AC+DM8w6Io1bIAX/A6HOLzEY0bcWe5OLdoGr4Lf4lA2GAxZ5g5EB12ZhfOW55En8Ex3yFM2vAoHuOnU4XXwIYOm4EUAPMhWHPLwQRzUtAe5AJDBdeiQOzXpF20SLOaXZ3CK/9M//VP7wmtxJAPYcl86y3eRc9ynnExHLvitbKd+d60RuAVt05iHX9Mf6Ea73QHHuDjWjr8gMXwYHcA0wfBnaAUt2elGWRnYl3ya+hl/j3aB9l/96lcbnekL/WWMqYN2QhPaR38MIHMMDX6zLoEAAszQWZAv7sSkvZQl0JEAAv9mTJgjyiLaR7+Yd8hes8fQfr6mzVd3EDgRMFuLuZzDhwaAfnaDuimA3s5A5z93oB+ebb63v7cImrl8edq9dGn6xSOPTo88/Mj08AMPTg/e//Pp4Qcfmh5+5OGWuv0pT3vqtL1zYXqM1NSHoBjrBF7A+oUvsXaVFx43xPpj3XiMEXxJHkmADB+DZgxaQhaw7tw57C5k5UsCyqz93C3O39o+lAHvM6sWfBkbA0DQdeuuWNezR4bAYwmK8sN7X/7yl5ucQmf2mA34N/yPsuFXyATTu6uTynfVxZUn8hYDk+k//A6ZBI0ETuF3HmEkveiXthp0gffRL9qM/HM8Uu5VnTJ3Ols3coFx4Z62lf1xZ7lBw5bt7m+PbeK6Qa3wXmiMzMT2gKfSF2iI3HQc5Om8C90Ems1MZoYQjx8ReIZvQ0/GQPkM7Rgf7CRkDnVAV66jSwigC+i6K5z+8jUTCW2gTAF05jG2GHMeOcBcJgiMctEfoK8B484jA6qhDV8zfBm4x3zC/jJ7jXPGsaK/zC3tugTtaQ/tVYYpowxkRJ/AZoQGv/M7v9PkGu1ijM1YZqA1dMf2NnMcZVIOgSPQAL0Emw6fAV8yoPGlv5RrphpogV4HjekLugO0MpDADEHQ3h3+zDf6BW0JTjETw0k56gDQT0q55e8NAP1s6DpKHRQYFDifFBgA+vkc19Gr06PAANBPj5ajpEGBLgUGgL4gixH7c0Ymxj7GuUYrjgWMWpwC7gDDWAUkxSGEUwPDFQNZAB2HA0YoO4bZVeyuMgxonNnuurAtAiUVQAc8xSh31xntz+h6nSUY9TjTMfYxsHEM4VyhPndOm+pW0IV3BHBNi6sxbz06xXS0V3A1HQ30FccOdMgU7gIKOs4pi/dwQOCIMKJeB7ppAgGZid6HptDMlOY4DigLJxQODsqBftAKRwrPUQfOmb/7u79rDozf/u3fbo47wAEcee9617vaF+eMu+TdqYCjhX4bLAAtnCs4kXR+MS+gB7vZ2XUvQC4QpaOHnSLUTxnUgfOEseKDQ8hdGzhM3FGI89EgBMaGD3T5whe+0N7lmiAS9NEBqkMPmrvrVfDGFPQC7JnuMndh8u/zAGYMAP3xFYQDQJ+nv/wfsCCPykBOwBO5ztdU4QbBIGdwuiIT4FEELiFf4FU4TuH38BSd08go+LJpSPO4DsF8f3mW5yjDgCNT7Sbwr0yAvyFvCMaC18LTzZgCb4RX8jd1ChLhSMah7xEl9BWwA978+7//+81hDEBA2fTfXdv0D1rwN32DHh6bAp9DXiv/aDv8GEc29brLHVoBkgAMkDVER787x80UQL20E9CJ+uCb8GNkkEF26AN8kS3wc+QAssQdn4x87qD0vFnACoPokFP0g75SFnREdrjTTv7lUSbIVIAd3mNcGC8Cqug7Y05/LFMHOLIeJ7tZYeTtyvG6qxIaUibyxB1zjB9ACLTjV4eGwQXIfPruTnPkGdcI7HDHKe1FnvGtQQu26TzInE047gDQN6He8ndPA0DvnYEOgL7gGxeny49dbID5gw88ON1/779N99/9s+n+++6bfv7Az6eDra3p6c96RgPQH3r4kemxS4vU66wTdzyzblj77p5GF+TLffgP91hngGWsfXcW03PusabhhTyDLGDNmSUEnRU+I5Cubmvwremx5YHYDLRNWWAQJ/Lh05/+dAP48lgGdHh3PCu/PCZJYBfd+7bbbmuy5T3vec9RMDL8DRlAQBD6PvyXPsAzzVJhKnMBdEFVaEMb4T3QgHcpj/bB7/m3QVi0kbZQBnJBW4FxQOenfcimN7zhDY1+9Jky/cgrq34sDambvkNjbBLqom3we+Q1f/sM7YPXK1fN+AXPhc+bpUOAlLbTHvQD5A39B9xGJmlXGWhmwBh1ME/MImY2GLOmwNepj3kH/SibdxgH2ka7//iP/7iNl2CwgRsGENMO2ubxKQY501/mEONKG9xtz3gheymbPjInv/SlL7VnGGP6gP1q4LW78rnGO3yVvdCGcgl4IPiO8piD6gkGyjO2jCvrBp2Ev81ug46gTkSd7go3cJwgMOxF5C4BC/SJOpXX7px3HFkTBGZQJvME3YM1DH2Qwaxj5Chlvv3tb2+2IzSk3Jy7jDH9cye/O8qph+cN/jDjgTvQmbuMVw1GPy5nHQD6cSm23vMDQF+PTuOpQYFBgUEBKDAA9DEPBgWWU2AA6GOGDAqcMQUGgL4g8JwjRPILCmMA4zjA2Ma5jaMAAxsDFsMVIxoAHacJu665JxBtmnfu45gxHSMOC0BrARQd7baJOijflK04cNzhUXem6TDBYUCbcVhjmBuxbupwdxDSZp6jP4DTXMeJhDHu2e2Z+s2dhqaxdddKL20hTgIcIbyPE8Wz5Ty7saZppS2m+c3Uj9ADRwdfHDl8oReOB9PQQiPKwynibhgcFdAKpx1AAg4QyoD+lIGDBcAFGuEUwXnBl3c82xZFzeAJ2uGukQRCaLMOHJyS9IOdCTotKEMHFI4rnGk4jHC+4ECDlrQBIJyxoH5oz5eycVBCd5xCgErQUmcMTra//du/bYCYDkOcanwdN4FzwRccWfRPUAbaVWA5x5l/59mPZ8ySzrT4AaCfKXlXFj4A9HkSuebM9OFuKlN3yocEU0yrCp+Bl5gCHLD5lltuabwKXo7DHn7B3/Af+Am8hl+cwDrn3S1NO+RvBiwhx3D2mt4UHpKggXKINhHAhPMb5y88Wceu2UXcNQWPgmeZVUTnPfwRfknbAFXoNw5m5KVpa3lXhzo8kL7gwNchDZXhq4D5fHEiE2QgIEXbAAcAc5EHtMkd6qZxT1CYNiAjDZACXIK2gCo+Z7p1aQaATd9Nh1tBFlPE0ieDIQTcBToAG2gncoqvH0AlgHp4uNlYGCNoCSDl+fYC6IyXx5sAItH/t771rUc70zzKRcCNOWh7kU0EZFAXdQBYQEfoAbgOTdz9abCd5eV1rhms5i5R5hNfaICMcQ2oVwwAfb+tWdbE5z//+bZu3QkMbf7ir76wkueOB/oU2ARAJ+36PkB5OwO95W+fOAOdNd3mMNdJ3b63N12+dHm6TOrshx6ZHvn5g9MjDy12oPPuzs03T5cuX5ruuffe6f4Hft7AbtaC2avgB/APZQL6NF94FTyNdYieyPwAkHM3MD2GRzJXkB+UA78yYwb8Ad6CPizvFkD32CreRSYYzGVmCXgaOrU7teE5zE3Kc0cwvBwdUwAQngNPp9184bd84b/wZ/pL8KoZQOD19IWykSV8MhBMvZk2aS/JMww+dcezx3nAR6ETtOQ9wX3WF7wb3oUchccxjvQbWkNXgl2RLWZPcUbJ+93x7XUzoFAnNIZHwn/hw2b4MmsW4C3PEfwADR0Hg22Rz9Ccdz3OhOc9jomykQXMA2iIjSBY2jIh7O4egfTYZMiODGyCXsht6naHtzuaGT/HQQD9z/7sz9rc80gnjwKgz7zvkV/YYcht+Lvt5x3KQ17zPHNPINpzurlPwBbtMSiYNkIv3mHcHFvHgznC/IIW0BO5jHzjHQPSlS3QhGegt2eRM9+wtQw2MXiEdWMWFfUw6EB92PeA3eohyGz6zNry2ByzfVGGzzGvAMOZ28wpbVDWAfOPMg2QhxboEwZ9UIbnxdMv2szY8W/tQtYtf/OufgjogXw1y9BJZMIA0E9CtdXvDAB9NY3GE4MCgwKDAlXvQi6iXyFPkZ/od/r4/uMnvjgINihww1JgAOg37NCPjl8rCgwAvU/puqPbcwB12OAAACjA0MWQxmGE4wNhjlMZwxWjleh6HEkY5O5qwyEtIIAC4O4z06DqWNeBLYDumaGm3dZZlzvGfMf0f56BbmQ+7fCcQdOL42DBoYAhjqPibW97W3MimR4yy3enYe7Gzp3KSU2cOig13Ic+piLEKZHR8/bDd6vTnLrcpYhTAGeXgA408XxV3jeFLc4J+gztAU6omzHBYYKyRV8BsXHmAZ5zDUAdR5m7L6CPQQ/uhHCnXPYTxxjtom6cHdRLOQDelGG7THdLO3CUcN66oBWOuk996lPN0eU59fQLpw39dTcpziYcUvRHJ98nP/nJ5lh394+ghQ4jgTeDP+gfcy7PQE+a63RzFw1/jzPQv9WCFHDq/eXHb79W7Pnc1TMA9CtDWoM55gbbXVMemWFqbXgGjmbAB46ewEkLn4CXffazn228B6DDs7+5h+MdHsV9ZBiOcHgKfEjHax73QJAYgDzPwEdxhAPK6jwXvLDtGLA46eHXtBO+AXADvwFEoU4zqxgoZHYOgWB26uHkx7H8vve9r/FT+goQIiAMEIQcow54OkFEyBsCl3BKm1lDAB1+DH93xybyDlmNLCbYgI8775RPHtkBn4X/0zf4M05syqE86vIjgI4cwMFO+3kGGeVOxxzjdOgrt6mLfgp00E74t8Fdvg+gzdjTT+gAaMI8QA4BoDNXoJVnlvMcY899ykZmsbuf8TdYzSAp6E0bzEaCrgL9keHoNKYgpizawbPuBOQecsgz0KnXHXOMOzwUEF1ghN3x0D3lC/N9AOiLkR470M9OBG4GoB+0lOvsNm8A+vbWtL19ofHfIz2WjBN8Dxa/excvTZd/cXG6+Nhj02MXH2vv729N00OPPDT9CDDv7rsbaMt6RDdlPcM3WJdmioJvk0EJvgOvA0BETxSAhXd6tBRrjPaw1nkG/m16b/gDzxn8YtAQzxu4pXyCv6JPe/YyMgB+Cj/gA9+DD8Af4TemvIbvUTd8lvvwWkA+2kB7qBNZhLyir+yepkz4RR6FgXwAMFX+eHyVclGwGBrRL3dVy7/gn56drR4PjWmbsgZbjmvIUWwCaM5YwK/g54Cx1G+QqmNs9pG02bhH2QDzAtPQjo+7keGX2oQeDwadGEcBdGjDVwCdfsEndRpDB8rhfWQrbfvDP/zDJgu02UzXbzp8eK+pwj0vHZ7tsSMeMYVMgTcjAxlXeD0yDWD4Qx/6UJMbntMtLcyM42535BD0Y74IoNN+05ELoGMnARrTDvrOeDPPqddMDNQL7bRjlQ/a1oDX6Ba8Aw2xyVkf3M/ANW1sxhZdnrlLe3gns+8w/uonziPqNvCO59FrkKHUQbnoH+gS0J75zDowAEbg2vcZA2huljr0FPwG2IXIes98R1YT4McHu4254Bn1Br5TFnOA8RJcp8/MW+gBLaCxQSsn5agDQD8p5Za/NwD0s6HrKHVQYFDgfFJg7EA/n+M6enV6FBgA+unRcpQ0KNClwADQrzgqTQWI8emOD1MNuqNb8AJgAcMWJ4KOCAxUDHOcGTgHcDZjRPPBCMcJRHk4RTD4cWqkAwsnC44Xnsk0bThOMNITQDedX4Lb/FuQRaMfpwxOHJw5fAVHqKPupuZ9nAY4uNwJIi3clYIjyh2QOt51UAiuCwzgcMGpwHMY9gYKuCMf2vGuu0Eo19TtOscsU1DCfuDkwqEFXQRL6DO0xWkjgAPN3DniWX44aKAz4AblABAB2ODM4EtbDYigfQLJ7uJnPN2BzzXGWidjBdBtG84d6CHIgnMHR4nnjwNSCOS4Ow86ZQp3QCxTuNs+HDIA7zirTIns2Y8qmXWOmFpXEINx8JMZDXI8MwvB9cxKxw70x3f0BoDep3+uO/lpBiYlbzeYC1CTdQ9/w/Hv+bE4XQFZKoDO3wAT8KLPfe5zTQaZ8tz1XQEB5Bw8HAcsIILHewig545h2ou8gZfBY+Ef8BrkI85d2oVsFKA1y4YyirJpD6AGdcLv3vve9zYZiUMd2QP/8+xxeD+8F0c4OyDpF2307FPaY7YXeD2gFDTiPQEOgBPAHfpBG7kPP4SvuxsvAXTe474p3+mbPMUsJKa9h2bweQF0ZR0zQKDNcTcwj+v0E3lEfzynFcCKuvjwjuewQl/kFXSBXtAdOULbBafRQZBDyE5kIEF1yI13v/vdTQYK2PgrEOJMhYYEaCEvcMYDkqEfUBayljGgDutDh1B+uzPTne3MO+asu0QN4vLYFHUK9ZexA33sQD8ribUJgE6b9vnvgDPQt9o56A0mb7+LD//cPgLQt6aDvf1p//LutLe7N+3u7bZd6uxcf+ChB6fv/+D7048Pj4jgXXRD1rt8Wf2bVOnoe/AywDvWCfzCNOHudMbWQEfkPvewIeAh8Al5j9meXGvuUM31D68BVEWvRRelHfBf+IZZkATQ4VUGZ5qymrJ4D/4Nr+A+/JD1DoBs4Ck8GxmG7uvZ2/Ay6kUW8MGewoaAJygP0c3NXmE/zMAEnwaIzOBnbTwDBaAXfJadw9yTRpQJr4dXYXvAx7lnkKp82HTyaU9RjsG67iLnGn3XDkJ+QG/6ojzUdlNOwOORpQa7ugNdQFsAHfoipyn/Ax/4QJMDnvltOymbvhJoBojO/AKsdTzMZoN8ht6MA7YQdGB+eTQJY8O71EH9BoYpL3nWdPWUQ3kGTdB+vswXaM6z0AU5STCxADr0/sxnPtOe4XltUuabQRJmONGGYY7ydQc6copAcDO6uCahC/UytrQT3YE5BiCOPkJ92riUzVwSWPeoA+jN+8xZaKGtjFxlbfKhbgIX7TO/fJDB1InNSXvpO2uSIG7GO1O48w6gOrocdCYwgnUFPaE9tKAs5gjtR/4agAJdoSP1sVbhJc7Rk/LTAaCflHLL3xsA+tnQdZQ6KDAocD4pMAD08zmuo1enR4EBoJ8eLUdJgwJdCgwAfeGQFiwUMMfBjGMjnUoa7zgjAAPYAYYhizMLoxbnAvdwNlCmDh8MbpzMOIxwSOCs4EvUuGdrUz9GMNdxIqfhbRq5BNBrCneMfMqgLncxmyqdgXcHN44dnAx8dELgXMcxhCPA8+vcnU5/oAMOA9pK+VzDEeGZqToYBNYNMsB5hBMM4x+HjLsHdbTjsOCDg4uyKdez7lSQLNPdGI4Lzh0cA/RRpxjtwGGDkx4nDe1z1xy0x8nk+X/UiUMMAJ2yuY5TCCcF7cRppaOxAug673B0uTsIEIg6BdAB9xl/+k47DJoAGOHftB0nC+/jhHO3Pu10lzl0wgGCE48xw9HiOfKmaGdscLAAAtFuvtDQXRGUbbpDaGqKRXe5m41AR1sCzOcRvBgA+uMrCAeA3qc/89JUo/LT3DnFfYEAwRSATXgDu8EAQ+UJOGNxQMN34EM4cuHt/A2fxbEK4OzuNnhzBdB5lms8A081TTwgN7wRnsJHuemOMOQXDnrq4Br8BVAbvoWjFyczPA055Jm18HTkC+A59eAUZlcVvJh+USZZNnBs4xj3GAt4Je8J4OCQRhYTUGDmD4IM4I20gXvQyKMx4KnIcdoLfemXTnT6hsx2xyJ8Ex5PffBOynFXoiC4AVo4/glOoK04xHkWevEcssRALH6ThtwXaPbID+Qn/cfRjqySfwl0uCvNXX4GR9Buz57ll/ppPzRifiA32N2PDHK+1ZlpvwDkAQYAFBgf5BL/pr/oQIwLc8xUvZ6NrF6lfOY5ykE+C3IZVOduP8/JFcw/jzLoOBx47EA/DrWO9+ymADoIOcB5A9AboL5I3a4utT1tLQD0BqJvtZ3oPNh+28XFu/f//L7pjm9/u+mgrFHmPIAivNt1YBahv/mbv2m8EPAT3kjQLcA1vEw7A/kAj4Kv8wH4006Bd8rrXZ+eJV5TPLv+4SkAftgn8A14DbyvAujYPeid8AZ0VXRR+kIbAW6ROR5VYYpseBv8GxkGgE5ADXJBOYVeDLgN/0Uvht/lESf82+wVHg1S9WDkqnxcegr4InvgtdTBM/BsgoEE0OFv9B8AHRBS4N9yMphYmwm60S94LWMD/WmbwWeA56ZvZ3wYLwMBsMWUqe7ghs6MpcG42FW0WbsKmYS8AZxndzhy1DT1BhXQNvr68Y9/vAVYMb/4Ml7IPNPbI3eRD8gMxlgbjbHlOv1Gvpo1xKBw+qGtyDzmK+BsFhTam2eg9wB02knfsGloC22mTuYc/XNOQgvKc6zRGfhCC95xB7rH2rgmGWPkOs/RZ97BJmO+aTuhm1CGwQXauXnOOnMaAJ11SLsYT/Sbj370o23OE9zCGqCdzE/awVgwH8wCQz/JpAYtDTZgTHjXzBLMgb/+679u4wTdDaCm79CbtcPudXQqyjFohvmE7mC2M8ZyU1k6APTjyZd1nx4A+rqUOv5z6su8uc785/l1njt+S54Yb9T+LevvSWmx7nvVF9OzP7x2nsfkiTEzrq9WDAD9+hqv0dprT4EBoF97mo8abzAKDAB9AaAL+pq2GwMbhxROAL6mc1XpMx0qRrG72nAK8eE9nDYYvQLSGNGmHsSIxlGmo0SA1rMucRiYhtC0fbwv6Gm5/G3qXfuQILeOMVO0Y0y7y4F26sDnXRwblGfKSHeCGVCgowenB84DnBBGtJv6NXeuoPDSFvpEWdABp7mp3HE6uDsgd6C7816HB/XhtAN4wYFDGTjocKjgtBeYoE04EXEk4cigXtqHA8gzeCnTM8W5j/MC5w4OMpxdAN58awp33su0sjoe3V3HXMFZ4RmG0NsU7jqYPLvdnfSee69Dx7EHUBCkYF7hLMOJwnwzNSaOOGhAO5hrOMTYqaBT0l0ZKpk60aSpRwJAG+pgbtUdkRqcCeKdB9Y4APTHdxQHgL6gvzyk8uEawJK70AVRDLwCRAXYwLFK+lvWM+uYnUwAFvBlAnVwunoeLo5hnPu8hxzybE6u85WHUxb3TB2MAx/+o6wzMIj2ZTYO5BoOXficMlAAnRS+8HCDuJA3fE2xSzsBiSkDpzZ/0y/aRbAAPBD5QBvg2/A7+T68F95u4JK7+ADP+dYd6JRJOzw7jXKpj356REqmpBVooW3QlboBVajPMUMGeJ47/wZopj+Ulync5cfKPcbMHdhmJEHnoC6ACBzu7qZUZ/CIFurwjHvowvPs9GTckLWAAsgL+se4UxbzBpoDWOUO9J4Di74BIjGfkItm1YFO9BUwnLrMZCD9zG6TWVDQGSiLoAbBFJ7nS1v5uqsRGs054ubWiO1f5Zh7fDng8WofAPrx6HWcpzcF0Nv55yDi29vt/HP+3TDyA/7/cPc5KPn+/nSwfzBNe/vTtLdw0G/vXGjPshP9rp/eNX35K19uO9DR7dGNPf7JdWCab9YbX9Ytaa9Tt4c/sq7hu/BVyuEjgM47FUDnvkdqSDvBYf+GFxNoBL+E38JPCEbyGCEDaeAHtJ91jG7NuoZPoR/DkwCp4VWmoGatw4vQ7QE84fWmNkevddcz8oQ2ArLDz8ySos2mjmpAsAG6Bo7SBugCT1If5x13IWMzIDN5H5rSRsqGXwL6A27C32g3MhE+Cy9Ez86PoDz8EJoQfEa9puPmPm2A9yETkGGUxzPIGtrmkU7UD6/kS3+wYQyABfQ1wws05H3sB8YFAJ1gq8wAYhvpL3MHWWpwlUdvoAtQrvYuY0h/abPnoDNWtJfAK4IZ+FA38w7bS12Bf/OO4Ly/7tanHo8EoJ95Bjr10QZoDjiMzNDm5FmD7gS3tXloP1/6yBcaMN8Frq3bTC/Qi3mNfWVQscfCUC9j7y5+bVZBeuQybcTGe8973nO0Sx395mMf+1hbI6xf1gfjbTALY079rGVkIGuKsplPgvOURxp+jyZj7hMMyXw1EMGAOPQdgw2hE33mGW1K+sY6op2snbED/TjS4do9OwD0KzaRATI1qDP5mRlIKjiuP0t/jWWpR2Zgck/XtY7qL9Fe853qE7Ed1qdNl7Zb3uN+LaMCxGkf1nrnwOTajiM9ZHv76ChC+KB8QN3c4Odsr7SwrdJO/mn7c1zcxMO1pGFvJfEM/JWPPtd8Ln2y+iB7dK+2QC3D9i4LEk76+u8635LmSedaXx37ZVwk52d9zr6OwIE+BQeAfu3k06jp+qTAANCvz3Ebrb6OKDAA9IXDS7BZ4BgnAA4jHP4Asghsd+UJ8vI3xj1GKmVgzOsAoTycCChAOD8wbAWnMc4xwnF+8NXBI4hKuZ4RaJk6X7yH80YwAwcNyigODIxzz7ujDtrnDgeecZeJRoip6Wm/iqoKtqC6KRd9hzpwUqgku1veHZI6suwXy4Frnh2rE4q/ddapTLoLk+vUB23pDw4HvjgD2DWHA0XAiPJxnpgm3RTttA/nBU4K6I8TjL9xdOA04zplAPbg8MLJwC4TaE7b3KmTDsWewo4DCecS5UAbnhdAN9U+DhJ3KPLrDgr6xzyjrcwPz83F+Qj9eRYAnbHkGs40nKA4ZxhX6mYHJc5JlX7PvtUIE3ShDoMz6DfjCh3dDcO9fMdxS8P0OmJt3aYOAP3xHcEBoC/oP+dASKM6jX6u4zDlC68zNSz/NpWoAUnIK1L9wmMArwEzTBnrMSGe5408gefi0IZHCWbDZ0wJiqzRyeFuLHiVqc5zTVEu9cMLPY8WoBnnPkE+3HO3pDsG3cXHM7QVngYPR24CaEAr+LVBSvwNj4NPmxXGHXwEE8BDlekAN3w9Ax06QCfklwA6vJOyoCNtgLfSN8sQoMCpL3BB2wXQXVEGR8nrBZMo2/S7yBT5KW2nHYyTKY/h+dw3zawyzd186ikAH4wP9DKdLmPD88g3xlkwDoe7ADrgAO2kbmjrbn0DqHoOKOQPOwKRFwADZkEx1S5tIugL2iFXzLRDmTo6GB/mLrQGrBK0Y24pn+lRJf5EAAAgAElEQVSPtKIdHjeTgX5cT8dgz9HkGjoPwV8DQD87ebUJgA5U3kC5g/2FDruz0wDx/JjCfZ+zznf3pgO+l/em7Qvb04Wbb2671R/7xS+mH/7wB9NnPvfZ6e577mkBOYDJ6HoGSVKPACfgJ18zMFE3awueyTOsa20RAd7cgQ6/6B3HI69jLded6GRuMvAJoK4C6MgOgGZ4I7xV8JVf1jx8FpAcQBl5BN80gMbjIeDZ7LyV92I7eZQH+i0f3oNP+tG5TJ9pt0CJ4DDP8Qxthh/CA1NmeW6857CjB7///e9v/BQZRX/ge7TdY5UEztHBeU6bST5Hf9HpCWQiSI1+8hztQC5gH9BOeKlnulcAXbCXwFiOzqAuArF4jvfh4QaM+Sz9h4Z/+qd/2uZPBUN4DpoigxlLQRMzl1Am48gHOjGOZmrBXqU+ZAu0/fM///MmN6Apc0vbBzozFpRNGdhS2FTa1AalA/pCC2iFjgBQnxkNKIexob3MbepAptEG9RLmIIC3skBQWwAdWpgxAPmhfUzbkLHMLQLr+DWtvvKLfiLboAl1Q3u+prlnXvDFDv3gBz/Y6AT9maef+MQnWjAD8wVZRn3IYYIyaDu2L2PBvGLumz2BNcKX+UeZZoMDZEf+QitoyppizFijzAXaxFzjQ8AA96Qz7WCM4BXIbd73LPaTcNWxA/0kVFv9zgDQr9hE+jCqzyU3AxgcKziqnyI3AejzSFA8N4P0AOvcRGM2EfVNyvEdeacjq76ZgHRtv/quZVQwv7bH9qdtle/0gNXaDttnv7WV5APKDsr1OJG0TZWn1KU/LunJdftlHZmRxXd6KyD5sZuA8jnq8SgN/a29oArHRRsh6bIKpLev9LOWXY8yU5eQxmmH1DlSAxDnOIDzJcu0Hm2XOeB/NVc5308MAP18j+/o3eYUGAD65jQcJQwKLKXAANAXDlkVQUFhjHi+nlltSjydMUZZ8h73BEDdVYfS5651nDbulFYx1NFghD/OAs9ER5l1B7pAbu5ewDAXQMfRgRGusmj70qGAQ0eFTHDbv2kj7VeJpG7aKkBC/e6it68Y5rRVxc+dHmmAUI5KMsaIaewEMPibZ1JhrAotfdJZwS9ODXa+eLYd9boDEUAJBwt0TAe6dOFZz47D4YPjhL9xSPA3TjQcLji1aCNfDQCBZ9tXnfbQgt0MOIVwXtBfwBgcXyr0OEBoG44h6GcZ7nJ0fHHm4Mgx/T79xtHDO4BGOI3c3WOQhme4m13AAAV3KdLuNL6gPXPInTT82x2lNSr2vCnwA0B/fAXiANAX9DdQRSdF/q0BLu+QR3tWOA5o5JI8Gn7A7iPTv+LwZ6cZf8MvCR5yZ7MpTuFFOCj4wEfgn5QvP4IP8XUnug4K6zR7BeUmoAmfwkEP30IWIT8E0HGC0zZBendVm8IdBzPOdHgkznyczoC88G7PK6VceKlyEdpAJ/ilZ6UCLnvsiGegIzP48gz8zh3o8E5AXfoHb+U+faRMaIH8oI/8G5mBk9sgJGjrGejQwB1qnsdKu3Ge875j6q9OfdpJffTV3Zf8nbIWmnrsi6s3M7m4E9S0reyq9zgU7tEv2kD7mTcEIzA2tB+wRYeauo8ZcWwrgWvMJ2gDMME4US7ymLONeR4nPX1AL6HPOtSc1/QHWc0cAEA3GNGsKqZw1wmqzK3yx7mWzr0EynMd2Z/Hl+NtVvsA0Dej37K3NwHQmy54wCnoB233ObvQ3YFunVukg1082FK35w70rZ0L06O/eHS65+67pzt/dOf09W9+Y3r0F79oQCJrkjXkecysmzzSAf7iedrutnbHtmnc4SE8w3qAd8If4cPopBm0mjq3TkmDpHTiwy/gKcgOj4aA77HWWXvIDsBDeDMf3kc+UCdl8A68Eb4Oz6GP8gfAQXgIIDO8Hh7Ie/An2o1eDc+gDEBM03hTr0FdKX+4Rrvou4G9NYW7ejjlw1fh6fQNUJuU3NgF8GV4JXwPGeERFcpDAFLaKn+SVtgA0MtyKZN28xzlQQN4M+OLrYG8SxCCfhlIDc35An4CWBusTdnwcvgudIRW9IF2GwBgILLtg0a8T9sAXKEB8wo5Cr35m7lD/6Cfx0BxnfHlHQIpoP+HP/zhpm9gw2L7YHehO/jRxnQc3Fnv0TPKM9oNLZAB9I866RNjQR/5ha4AxQDJzKGUex4hQL1m5TFgHJpDX2Q9NBAQcX5SPvPKoAHWi/KXvtBG2st7rjGuGXRBnwnKY7c47eY5xopAEvrlsTnIVujLfFQuMrcIjEAOUjb10g7KNFMO16Afc9SjAGgzH+xxaKyuxi/XGBNoYoA+bWWMCWKAvgkgnoSrDgD9JFRb/c4A0Bc0kofy75RRVaeDR+Y1/l3BcYHe9AXVQExHxusJDs8FbfJO6pvacv6mLMqRT5A0gXjLq7PE/h3pEltNkziqu4KuWU4PkKU/ZvOA12ljaD+pK/NbaZsAumVLnxp0kEEEy+gteE+7M6jY/lKPGUDmAh9ybHt0TIDa+xXUd7yy3rxWx3puNffGN31p+W/1q3yntiN9jOsEAqzmMufriQGgn6/xHL05fQoMAP30aTpKHBS4igIDQL9CjnTOqhCr6AlMC9RimHIPJVEHNIogRjLGL+Cku9E17jGcMfAFnE3Ja0pbo+c1ulV0dRTxHg4P6sAxg9NZAN22q2xhPFOuzhjTrOtQSceKqZS45q5zU+MJ/nOPPpsCmHLz7EQBGgEHAwhwkFCGgIuOLY0IjZZUVL1H+YAb7Fq0LpwWOAJpJ8/hVMG5wy+OA+rCIQNdoIm7QXSQ0S6epR84HHA6UQfADmXjdPEMdCNsK4DO3EjHvnXg1GKMGS8cOJStc0zAQPDI/hisoAEJHRl32o7Dgr4BAuGowtlCmaYa5hnoa+p4d4C4g8i0zKautA5ogHOR+eOZwB4vcN7Zo+ukN/80HhOc0dmKc4ydrMydv/z47eedTGfWvwGgX01aDUFBS+YePMEdATq+mYeeLWomC0BL09q62xC+gsMfYIJy4GmscXgJvMn0qvIfwXmuI6fkxwIFyiD5M3wV2YYjHT4JH0mnEXIHZzdgCvLCndoEBeEwpm0+b5CYgADlsYMKuUUf4XOAKvAp+Bwyh3IFIZRb1EGQAKCGKelxgsOP4e18PVtUYAda0F/agyMd3mnQkqloaT/9NkuHgDp9phxoi2PaMdTBbrAX7zIGymR++eDEcYcLdcF7zVLDWCHfdT4JpAuguxuDZ+ircwX60AcAHILBqIuyGCdoQ32evwoQgjwEBENOmQlAGeURLeo17FrE4U99Bm9BE/oJYCCA7pEoPJc7QXTIUS4paQmw8CxkgDO+OtGkvUF3Orwsr+po1anI33VXzJkxs2tQ8ADQz47ImwLo0/ZWO8ecVb043vygAeraDpx1Doi+Tcr2re12Dnp7uE3aabqPNNLf+25bRz+95+5p56abGoALgM785wNfht+xZgGTa0YpwGiOYmDte4Y6/JP34dOsF3ghfPvtb3/7Uept28j93G3FOlPfVSZRLkGm1MHz6NcEiMJf+FA++hH9QBeGt5o9At4CH3FnvAChPBO+wvEQAPu0D9sJ3mZ2JepGblCm99TP0u6iv/4tKGwgbAIktCtBbmQAfYY+8ElsAngmvB6eS/ugO2NiBqvMDubslIbwNgJeaS+8GZ0dAJz2uaMZ3ksbsTXodwb6UC/1wcOxNeHZ8GlkDTwe+jIf+PIe5XANeYkO8K53vavJEmWVu78FkU3RbhYb7VrbgH1BmzyDm7LReWkPch2590d/9EdNDtAeeDptMRBMeUS9jKHyzWAKxt2sYsxlymBczaJiMAC0MvCbsqEJbaZdBlsxT9RLMrCdOqC5AHqPgzBn6Y/BDrxP2dCTPkE/bWDnEe2RHrTPo3NoB3OSIBeD8ZgvzCeDBJmbtNVd+wSlkdGGsWXOoYfwRU9ydz3rDPnH3KL/yE7GD5rxQWYyb9F70J0YO+hsph70EfrFmoMWm34GgL4pBfvvDwB9QZcKoAuUJ5gsn9JOUY6oU6sPzo2Uz6uLCw4rI05rhHuA6GmVrew2SEoeWINNa33wUfiPx0Hq27St0jB9I2mz6B+RxrxXfYA9H2peS1ln2avafVK6CVBrD1CO8rCW6bM5nwzmTV0p51faOD7jb86z/Df1mH1n3X6ZJZTn3eiy7rvn9bkBoJ/XkR39Oi0KDAD9tCg5yhkUmKHAANCv7AbU6aOSpNPBFIkY3e7sRqlxFwROAz4Ytu6+wMFsyjYjP3UY6BTG6UF0ubvddThQHkquzgiMb/7tOeI4Mfi3oCd1ZlQrSpqp3ElHx1fQVEWRvvGeRosOIOolit0z5qjH/uE8oNxMJwsdjBCtILjnlxuBb9pZz4q3btqUaY8Ehj37FseBOw9w3ODgoT+8g3MHxwXjgrMR2vAMThbpQP+5R1/48Dx/A0AB0gjs4BDh6xnoGnUJoCdYpIHnLg0cSYwh7cIJgmNDQ08gyl3hAjyCUZ6Rm4ENvEv/APehvWkkoSP94z7lGSzhGBosYYCGWQUEY5y3jIspd93RmQZAGq6b7l54ojDgAaA/viMxAPQF/ZP3ybsFhOXnODtweugw99dMEzj0cRS7W5H1Df/BMYsTnzXNjj+ADjNgwL/5t8d6KIuUUc4Od+9VfgQPhffAj+FDPJc7DXDaAqYAfFAX9wBbcPDiBIb3CtgKdOCMBtSAv+EEdgc6TnXAIYAB6AWfFaSGf0MvZAn9h4/mWePuLoS38yXoiq/AAHLLDDOmNEfOma7dY0oYCxzZtCF3j7trHD6vTDXFviAF42pWAAEN6KvsNTiCZwBtGCdooixQvgiq4OyH/vSZZ/ma/lAnC3QHGGAueAY6NEUGKCuZH9AY+nJPh46pnZ130Io6KA8QHRoAuDNOXIduAEwAQoyvZ5nTvszoo5OSMQSIox+2H1nuuczQRfnIv3Pnfs9ZVXl5dV6dB5k1APSzk1enBaBzFvoe556zS2yxUax9Dkjdvrc/7WxtTzsXdqYtbh5MLZ37bsv6cdf0jW99Y/rp3XdPgPHPevazm/7J7lV1YGwEeCPgIYAuPI4v6xc+Aw9Gh5VvwSPha6xB1iTrhnfNBIJu7DrxV3lSg2wFJWmDR3JQnschGSjDc+izAPf8W1lDuWb80Nlvxgl3zyKn4CG0iwwh8BD0Uu4LVsIv6BfX5adpM6RTnPa5exr+Z2AZz3tcEsA0NDVACtqg8yvT4LHIFvpEgBDgMbIDsNOAV39NWWt/CPYleI2+C27SZ9Yxcg75xVgxPpSnLUO7tdncQWywhIFy8FnpzLPwbfgocwGZS785Q9sxTkDKIGyDauk7X0FhM8t4rJNHjnCf+UMAB31jDN797ncfpa9XLgs6e+Y99Ti/TFOuPeFud2jGvGA+ocdQNn1mHlGnR6Chq/i3tm+CENBOG9odkYDSgMaMLW1U5qp7MUe15d2p7Vn10NmAOtqkLkTf+LLueBc6M4asG8pjnqJrUBf9oV+8z33f5dcd9awr5xW05V2CH1j/zBnepyzoBE2Yt6a9F3xiHhpQ4BE+zG2zHTAu8BTmUD2a4bicdQDox6XYes8PAP1QXh4ctLWqjpwAeup6GUwpT6kgbPqiUt7pI1FnVzetgZo5cj7rr+VZR/56r9fe3mzoAc5H+gMZbLa2rvrmPX1LlDH3HM9LLwF0eKJHVGUZgttJ3wTQezo4/Ayea2Bv9p93cxxsZ6WDz1Ra5PXeu7bd8nheW7TOneq3q31JOjj/MqjCeVbHuvYl+6ANlG3heXeg51j6nuOV7Vu1W389LnO+nhoA+vkaz9Gb06fAANBPn6ajxEGBqygwAPQFgK4TSeLofHXHMEA3zmkcClzjvqnpMEzdMYHhjfKD4wbwApAj01EJevI8aQ9xTFN/ghA6Z9yVZfpzysSoxrHNMyhiqaQJ9FK/TgrAZ744HHRsm/rP9LumWqftGOGAAqaWw6HCu3wSyMGg12mkUmkEq7sadVhRL44+nAM47TH4+UALyqD/Osu5Tp94F2cTu36hE1H0fHmXrwo7jgwcBgAqGAg4wnBKWQfOECLyuU8/GGecTTipcCzwrCnQcXrwFcRQ8a0AeirqtB26eWYfbYcOOOMYJxVidyIYJEEbACYYT2ji7gfq0vBgfKEz8w5HiI4SU65DO3eBCNy7ixD6JKDO3+5SFMzxqAAdXKbUp34dgxoWzvXrnX0OAP3xHcEBoC/oL89lPrK2Mtod/sIadZeYGSbkO/XcaN5VhiGbACnJWgEvZ0cjPDxTtwuyCECz/gU4dKL4K4+RH+AQBrD2LFj+drekoAO8jaAlU8KbztQdeAKzOnKQrfBoeCaOYxzU/I0T/H3ve18DVeifNIOX40zmb+SU4LZyFp4lwASP5QuvZ7e+GTfk7WZVUQZRNu1BPuDoZmxMW+6xI/BR6AUdDMpSblG3gUvuirTtOuB05lMGsoOPPF1HkfQ3KAI9ATluWlxTCCsHeY9nGXtAKcYNAA1ZDsAGb/ccWwKyoB/3obnAmWC8ABjvMnaMJWOKrIKO7vQXQKcsyjA7jjtOGR+dRQZoeVQAZfClfPQC9Rn7kY5RwZ/kXNXZlveUWSm3H1+ud/LaB4B+ctqtevO0APTLnIW+z9nmF5oez070xg92d6e9y5enne2d6Uk33TRtT9sNQL988dJ08dFHGo/76tf+frrvgZ9Pz33e86bnv/AFR9mFWL/waXRTwEvTXxPAAj9CJyQgiTUvyMYzOrzhE6x7g0xZX+jPgvPqpTxv8JQ6qnQTXGXNEnxDXaxFgn1Ys/C/DN5Vn4enwj/hI6xxU8lTrrvEBYfhaezGpa2AibRbeWTwGHLQdN6CwjpQKTNlFTxHEFgeKf81gIi2YVsY7AwPlKcJotJX5Bcp3OF/ANPskNculK/J6z1flh3InF1O+zxmC3nHc9gp6PO0ESAYeYT9QZ3II/gpPFqw1aBb5CA7mmkzsgkZBT0oA54MfaAh4/fe9763BTlp2zEWlKfsUo7bfm26PJIlx5Q5AL2QK8gg5hFn1TMHkX3yem0gZDdzk36YaU3bQZ5ugJY6B3IGuYIM9Jx3yhFAd44qc9E5EuRhDjiHtUlN4Q4NlUNmLeNvbW4BbYMpqMMsPQLn2reCdNq1yE934jNXWI9kIOA56mds1A+gs3OYPkIjrhEgyLzHxuXLOmBO8C7l8/G4NwPeta8N4s85Sz+YD3zNDCDPgG4Gr6/ijb37A0A/CdVWvzMA9Cs0qvb5KuqlHpj/dq1WMFifiHIyAXTliHVmecobdfgErXMDCe/K55RNFazt6aqW6/tpKySwnf3xGfXdORDd6wZNwS+QFbUsdQJ/s00JhCd9BNBrcE4G0GZww7Iyk7ZJO2lfwfgMEOP5DHCu8qGOae1PrWPufp1Xc/Mz7ZicVzlvfDfnVuozvT4sm0ur1sp5uj8A9PM0mqMvZ0GBAaCfBVVHmYMCQYEBoC8UXh0LKo8qSkbsswsBJwIflE8MY5wOgh8YlzjcMVoxXjF2SbuH8WraWJQfBL87DUgdq1Mcp5QObBVJ0+6iGGL88oznjPKsO7YEbQVSqENgQMOcdwGxdY7o3HdXMsY9bddBpvNdBzv9lhb8mqbRXZO0WacMSjVOAuiAI4W24kyi7TiDcHBJC50ouVsMxwAOFFPwAoCQgpd0vu481znjWbb0F3oJ1jNGfHCsUJYpFXkOcAkHBmA5jkAcZDivdDSopNqPNCxSwVVJ5jl3dXIfOpii1jSA7hw05RXOKNpB/ewOgM6ekcf46fynvTjOdIKZDQC6C4rpjFRR15CogQ32RweSQRW0zaMADNpQQdXQdHfi9c48q4Gexmdzfh8ctK+0GyncT3fEB4C+oCd8z+Ahd9Clwcxa1RHq8RSmPIeP4/B3p51gsLt34Zc48VnT8E2e1+kKP0H+AIrwbxy18J4KnMvz5Fc6nsxkIl9L8J9nkCHwU8AhnMrwX9oKb4MP43wGUOErcAuwgJygHQDivAd/xpFMSlpkl0EF7nbkPvUBLLjDjzbLvwSBaQvP4pjmK1Cr80WwQr4ugK4DH2cTYAF1uDNcXm8AgLqCznt/pRVly2esBx7NmHgUjDvqBMSdE/Ai+DtpjjkrGDnq13HTYccvtERPMQsKMhcnP20FCIHOgHKmw/U8VeWv7TI4gR3qAAPskGMemZrWs1YBjCiLPkMHgfIEsQXX+eVZ5Blj6vnsjHkGBBqgQBkGhKm3pAOpOuPSSSYPz10kp8vJrk1pA0A/OzqfBoBOVvbLu5enS4fBIhcOU683Hr+723aa72xfWADohyncH0HXvvfedvb5N799x3Rp9/L0qte8enrJS1/adGNBN3gdgBzrGd7PFz7EmmQdEZCk3luzWMFveZaPOjjp3uGBqdOxPjz6R/kiPxFAF2RVx6eN2Ae006BLHemCncgs2gY4ioypa1OdFd5CRgz6BIgqPzIwVKe/5atfw6cyeFgey69AoQFOHtcBbzTjF+0kIJV+eGwGvN5ANvgfNP7MZz7TdhZztvg73/nOq5z00M4Aa+1HU51ncBo0gpYG8tJG6mT3MryZOs0yQvvMMqCM9Ugpj6vKM9uhL+289dZbG+/9wAc+0Gws+KWyg7Yop5VNjjFlGkzFfFF+Kg+YG7adICrus7ObeivPRldGftJPaK0dYlnqPGY2kEcjowgmYDxoH2OObUNZZjVALtI/ghEY15SnlGP2F8umTOw7xlR7Spowl/iYzYB3rc86+dtgD20B7Vt1KWiAbiDoztgjJ7FDkW2MX7XFtNmxN+kbWRegJ3Y69iDylYw96EfQg3aYtl16UabBKlxLm017nnnJeNBX7FqCtLWZT8pRB4B+Usotf28A6FfTRxu9+l3mqOjz9b2erpi6cuqIBidXgDLLToA3fQT13WUgcfahtjvbr/8l7bJe27KupJf+Ne5bhps3zGg5Rx9tFO3K7HeC9DxnFhH1dPs3B6Brdxm4wPPpk8nxka5JM9tUbapscw/st54MnMjnkt7SJX2UtiGDGXq0TxseGtgu7ZAc4/p+b35nGwd4foVCA0A/G1k0Sj0/FBgA+vkZy9GTJygFBoC+GJieMoPCgpHLFyeWZ8Dh7DFlKQY6H3fH4dQCHOUdjFbPBcXprULmjg4cR3wxmDGicfxg5OIEwHDWSYbii9ILEEGZOLKNps8USiix7oTAgMYRIUiPEY1xLlCqo95UthjpOD08o532AmBQp8qfIIrOImmWO51tA31w5xrKDvUCFtMGnAMqgyq0ghCUSZtoC1/BGHY9AAbphKH9nhVue9xZn6AO1+gT7/EOziCACMYSJwvOPXd44gyBvtAQ2uFMMVVwz9ii7Vk3f+sswqnB3MApZSp/HGMqfuysx+mFQxNHGnTGOaRDUmPIHYg6L/lbZw/zg3Fz94XGiUaIDp8EeHQeGZThblDGxHTu0LUaIXNGyROUrc02K421NMI01pzTA0A/m5EdAPrV8sa1mo4J1jHrFKCRL7IEvmX2DQFo0w66vnXsAmoCuCJPcPrDY9zlBi+EZ+AMBxgheAc+rwOkOi2q0yiDdNI5rAzFaatTHiAcPorDG54CcA+v8ogMeaGBAoCy8GOAXkAL5CwOZmSRYAX8GH5N+3mfoCr4tkFBgkDwSa6ZTl3Q2WNFBD4EFCiLvtNG2g/NkQOU544w5AcfnqFfnoUrzxe0N+jAQLt0+uhQETSBXjwvyOwOeYMLeJ62fuQjH5k+9rGPHaU+h6bwa95Vvhk451xxNxvt53naBz0899VjYtI5RFutm/HgS2pZ5BXjBq0ZF2QaYwlYYrAB9Qs6KHt0lHl2H7RlXnhEjDvRDR50fHQ+0RaPsqk70Suvth+Vx58NJ7s2pQ4A/ezofCoA+nQwXbx8abrY1vCT2vz3s7d7uQHoFxJA39uf7rv336Yf/ejOtnZ++OM7pyc9+ebpbW9/+/TyV7ziKNU08561DS/HRvBsZGVAHsnhcRMCxfBI1oxneVMP5cFLsUdcW/An7Q2DTzNLlVmsBCfVQc1AwrO8T3m0gbXLevdoDHgkYC58SH1WJ76/8HoBXNOZw7dNBc/8VydWv8eWcGexMoS21d3hBqFSvseEYFNQHnovPIy2QdO0PwQheefTn/50S+H+oQ99qKUuTwc6fTJoTUAXXsh7XDeg2YBg+C5jQ/3wVQKssUHoF7RmnAHQsUHM1OWxJNCZcSTgALkNj6cMxhP5Sap5xuNP/uRPmo2lfUXZBiJxTbnnznmCywBzoT2As3alIIu6CDyb5+DBPEvd6izyYWUR8hmaaxeqG0grgz24TnnaQGYqUI+BltjdyGKP8GJOM3YCNK416IFdxDzk39jnlGv2NNtqG3mPe+oV1KGtyb8pR3njmEsTbWfGCP2JcWauM74A6AaiG0xiUDrtFrSHluh2/5+9e/2VNLvqPB9ZZQPi0rd3TM+IFncwV7uwwVyMsexC8FfMi+m/DyFUNnaVja8YA+ZiQEIwPf1qWuMWjNTDqGlsV7Y+ceqbXrkdp7LKGXFOnpM7UqHIE/E8+7L2ftbtt9babD/rBTyv0ppAl3wB9pL9V4W1grONqUpizc139lbPh9+9smtPAVJvh7tuAP3tUOutX7sB9G+l1QqGP4mab3b9CtA+qa3rgMrZx2zj2wE2rxvvBNWzSaZteN3Y809NHTj+WzDuWn1kbavr09nz++XnKhBpysDuWbPw80Wt8jL/XXZGPtHkt88ZGDcDCFb9Prky6f9ma7GC86vNPedXX9mHa3JKfSf3o1m23rSbu7c2uyfdZaXdlJuTft/OPnvSXr+rv28A/a6u3B73TVFgA+g3Rendz3NLgQ2gP770K2CQE4lzQ+lThi0nP8cvp3wGeiUXOTMY/QxqBjYjvjKGeqIccZJ4M7i9GbiM6JznHAwMeMYzZ8QE0DmkOAc4OihXlW0sM7uSu2Ubc3w7k4+jBYje2XaVBwygZYa8dc8AACAASURBVPTn+OGI4aiYAPpUdKcil8KrnZzmjYGzB82MMTCZk2YC6NO4qQ/3cy5Unp3TXflJDidGgN/LoG8sq3KM1rWnf7+jkfV05qIsvMr/BqDnuMpgcC2nTE6oaVj4f8bADAIoG0B//l+gRcBOuy0AHZ07s51D05pOBTuniPX2e86aMqPtE+MLMJqAfmW1pjMtp4p2rElADCcix4s+qm5w17P3TjH1DaDfrqjbAPq3yhvPbnInvuW7Kn2UZVhmXZlp8d6MbHzD862qycc//vGjbAIwd0SE5zpwQ5lvskpZWpl/OYVzKsSDGu10Akwngd8DH/y/kqic2HgT3lumWuVkG3/ZhQVL4YV4cmegCz5yDMoE0Dm3OZ8BS+YqsIpM8cLTyuRu/NEQn/M2Ls7oxmcMwAQvMsXfAcLa1x7AmMwqg41McE8VAMrsKlOzrIzOlU3uzyAsbVnjMtCNvbN4O86jsruue+WVVw4f+9jHjnIZmKBvPLvAvdomN8mzgH9rT7/QZjpK5emrKrI685IbVVHh2FfRwN+d0Qr4sQ8qJ9w8At9nVQXX+duaAAOANpVZ7kxke8g40J68d705Vla6/VmG6Pq83Ffn0gbQLyevzgWg//O/AND/5Y3gke98NOBjCfevXwHo73zHOw4PHO/6tW8c/utXv3r4z//5/zr83//lvxz+4f/9x8N3f9/3Ht790nsOP/Af/sOj7PCANs+L57mSzh2341nGW9NRq2rl+fcMBdrZP54nPIr+rJ3AuJ6Zjq/qWcuBHdA5j7eKT8VPfRpr+ncBnsaNV+PN9NvsjdpKT82+0g4+73uAfZnA/sZTCg5C3EDl2siZmhxKhiUv09MDWAMZ8SD8tEDcFs71yUmBaOby8ssvH6uhZON0bWPIoV42s3lOm8SasIfQxDjJE3KXbClgtzPSBUvgi9kMBQLgm8r5Vw68ql74OXuC/g5AL6AsuySwItC1illorz1v9qcs8LLw5zy1Uyl36y+A23o15wDvqttUwr0KLcniwIiqviQXykC3HslK15qX4C20K2jLermuNU9fqix8VdJcw+6uUkE0tCbZQPaBv5P5gvIEKXQtes5y8ekr2Vts+4LS9ePZc78xaKNADP8nq9G2/W0vCDKwB9jl9BnB7h1Vpl/PFRrwFXR0nDGj/bT9k7UTbDIve1F/QHpB+k8rIzeAfhlZtAH0b7WJ4hkFCU/evALL+SmuA8pXcPnUczCB63TLCbA+CZid9zfWU8D39C/Gu6af5bp24rWn9N7GtvrlJkCbXymZUN+N0d/5vbKl/JZeXrDOCiRnu872pg9rtn9dH/PernnSGs81vW49J63mHlnvXX2bcz3i9dEiHePN1rG921oWaL7a1LWRvGnfTNkWbU6t12W40d1odQPod2Od9ihvjwIbQL892u+enxMKbAD98YUu+i8BHWALQFdO0YtxW9nrgGzGdY5pznXXMK4Z2QxezmcKk/YY2UAAjgZvzm3OEGArAIGyytkDQOb8cg/j2+8rgJ5iy7Au4yEghcErg+K11147Ot05PgJ+O1c95VF/HADacR0HDmc5h0WR+DnWUghXhS/lOseRiH6Z3pxRnAHGz7lTCfeAmJTDAKFojo7mD+jhhPOexs0K8PbbBLRzhvmOo8xYOCqMzdw4NqzBzPzIkdh4rovMzTHnuhxOAejWxfeVbl8jSZ1ZyOmFLmXAtD9qFx38zmGYs68y72hW9YFZWjBnlt9mqa7aLlMzp5r9m3OzLMDVaJ1K/F1ni9PIzljLoMpY7G802iXcz7viG0B/nJ4TeMgZsfLbyXdzlgZIzr2Lx7lWBRRgq+dYNlNVSzznnKpkD2AAcP3BD37wmJk4M56NcEbB+7sM9RwI9ZUTfDoWZhCPduIngSfNIcBZEBmQAj/mKPfMkX2ABAA6sCGHMUcyfi1jCy93xjuZWDZ1zpTGn9M+MCUAnaz2DgDWfg7uAPLAG7yX/E5WVmLc92R3megc4t7JZPNG1zXQqu/RdV5rfciCwPH0BvRSNcV5vPSDAr8KRLMW2nSdwDDZiPaFADjyFn3oF8kAeoF+Z1DE6lTyW+tEVumfrCizz55C03SNAKPk3+rwKVhAcAdQpAx04IG338n7zpFFh3SFWd4+AF37k5c/LThwXi53vtY2gH4+Wq4tnRNA/+d/uQoU+o7vGAD6NwDoXz+844Fn6Z2HB994/fD6//ja4b9+9f85/J//6T8d/uEf//FYvv1f/dt/c/jJd73r8P3//n95VEnDs2dP08mB4/hMemIO6p4Zzw1e2rFHHSGFn7oWj/MMsUe0wf4A1pIFBb54lqYMiFcENk4wYJbTZld01rf5Gwve7RnHCz3b+FDjX53D6fo5qLND8Ga6Px7vmcezzMN4qmiSPEk+Tqe2/+NVBR74RNP4UvzNXLKJ/BbwiS7kI75HPn3oQx86Bmt1nnd7aTrp0yen/u47dLU+gGrr6R5zEFxgjDMr3Jwq4V5mWmNms5SRTUaSP+SldcdXtfmRj3zkaCcZf4HGrWuAcUEOZCH7zBt4Drwly2YVhfpGf9ejVfRPT7BGxtP+I4OMlQ2J7tMuS28whoADdiaA1x6pTXSwf9hq9pM5uc5+C0Cfenpyvsz6bHT9tYfI93T85mX/2XP6kj1esEr7xjPU+LPZraW9aH5kK6DemFynr+TxtG/1qy8BFPoC1rM5ZbCTpdZAsDmw29v4PbNorr+qzNh/bEptW2N9ui65i674hX6qACSIkp70tK8NoD8tBU/fvwH0x+kSj8ivMsFPz7nnKHmRjjr1wcmb+36CzKuumB7Zc17CRPxp6smnVjA/0ZQ/yZLpK8vWm0DqqSpep/TaaDLl5wyYiUaT58y5N+fpY1p9UpPujT+ZuVa7iO6NNRm8gsGTXtFngu5dP4H2uR7Tjljl+3XrMuWNvqaNWtu12/hakzXoYcr3ScP1++5rL8w1nrx5BgZkM69jad3mPPx/rvdlONHdaXUD6HdnrfZIb4cCG0C/HbrvXp8jCmwA/fHFLuJwVdaK/mfI+i0neAoww5mh634GLqdS5dsZuGVpUOg4uHIQcRLlCMhxbkQUVg4uBrQ+tMlQF63f+bGUtoDaQNQU2RwRsq1lj2nbfa43h5xgOePKeudk6NxCQDqnRnOcQM7qyE4xrD1z4qjjNOIMoUR2hruxTGV0KpBz/NrkCOCsQM+AFNdPQ2JVelcAPeeDdTB/YA0nRsBIZ/ZVJrMMyeaYYbEaBznKjGdm3hlP4HZr374K6OBg5LDR9gRZ2gu1XcaPsXLqoEEOk4yBsvMCjSqVGICeQh7NJn0mIJdCfwqMuC8AxTRO20fRfAPolxd8G0C/ovHqbMmxkdMo0PnNnrtpxM9nHG9xdqsXx7QgLo56fIOjmyPY75zcjg4BcgQMxEvxEjwrJ76gopy6HfHQszQDbnJsTadXTp3J293LwVtpWGPC24yTYxjQACiWoeX7CaIANIC6ZKP5kYlVzsiRHr/N6dBRFVVHIVPK5CNnA9CNi7yY91e1ZTqA0LYszDIFAQjG3TyjZUFN3Z/uMPmN/5MD0bnAK227HijuyA9yEIhQKedoW0UWtBFA4XuAg7XnoEfDXqu8XGXxCnKRU+htfNohJwsMbA4FZhX8sfJZv1tXgQ+y7cpAL0MezTjoq1pDR5gA+pMy0NtvzTGefnmOdtkeNoB+OfqeC0BXvh0QfqUDfrOE++tvAOgverZffOfh8PrDw8N/+frhH//hH47g2T/9//90ePGd7zh837/514d//7/9r4d/++/+3SPeYf8WnFIALT4UX04XDYCmJ682hWcI7+i4CYCt565jFDr7PP178gX/jw/4/9T34194VGc1F9hJvtCtAbr0agAvoDF+NXXQ6cyu2kVALd6Ml+LX6OrTHAPQyas1+zsZ2DFW2Qz0ZrKkYOdoO+2O7vWp3eahUou1Ap4LRivYNFo1n9WZX4UA3+sXSKsdc3APvo4/G2PrkOzsGIy1D0EP5CSAlMxCM7IArQCw1uADH/jAsd2qoNRGdkc6fpnyAGr8GD/HbztqI1m1yjBzMWZ9BQygt/aMzxw7dkDghPeqp/RERzP7Q3AHGd2+swbaY7sCte0j69gxU5Pu5hZg0Z6yNws48cwkH9vH7QG2kueDTW7cxt9+Ya+aa21X7t7ecI9x050qK19VmcCOqbtlE84gA/Mi/+gv5B5b2TOKFuhLF2h8gXrpCGiYL6IKP+jpenzAfDzn9p2jzzaAfjk58rQtbwD9cQp63qY+OZ/Z/CrJv+yTU0Dn5Onx+vjD1E/nc+r7CQZPn8jKxybou/Kf+ptyofvzv7hmgqjZgAUdF0TXPAKe023rf/XbTLnq3tVvl58oebPKmfqbAHvrMfVr/89/NHWFOae5Bqds3qlbrGuyrtWp9Vz1/tW2DkCfc51y/9R+OKUXtEfyBV6nM7V/5l6JjlNmzfG0HlMurnKqNb8uaOBpedBdu38D6HdtxfZ4b5oCG0C/aYrv/p47CmwA/fElzymzRo5y9HMMddZaWWgpzjm7OLkq8c65xJCvrYz2zv+rjGzlChnlnCmU0hwZ7uVsmWdV+zvHdY6SSriXlVF51kr0cSZwnnXGqFnneCiThROE0c7ZxDHDiO/s3BRxc5i0WRVqimFOPfTikEAb7egfQGL8qzExaTSV2gCPHOgp5zmoUkSng2gq4gHRAdV+q0Rv8zNO69s5uWW8TaV5BgikpGfo+Tv6d89aGaB1yTnGEQbAMj6v2qpU+6Sje43JvkLDAPSpcAekmF8g0ppVep0BeB2gch+Z4dwb0X0aJ6vjcGegn3cXbAD9ip6Td8T7cqysz+ObrcDko8kXAUJAVK+CuPBzvAeP57hV/UI2W+XHKw0cH81A7Xd8J0DC/33v2vrsMyB4Ai5TRvT8BQxWchj/xY+1TS7i0fore7GzejmHzU9ZcfcWVNSxE+QnGVemSmVkOeABv4HdOasCypOHU85NR9Tkr/GLaBPNAm4mn5391B4aBTSvoNUMaJqVRcpATw7Wd3RvDDnczVMAHFnO0Q948Gp9tN04k6npMskP1xsfOUWPqFqKQD50R1u/B+pN3SDH1pSh6CO4Q4YifcY7gK120hnMz54tI7LqKLXXvBvj7G9dt/NysJttbQPol6P3WQD0B4fD1xwr9A3BRu94lOV85PELgP7g4eHw8BsPD/+Ev331q4evff1rh+/+vu85fPf3fu/he77vew/f+V3fdXwm08c9ywU2JSPKVu75Txct47Rjn1zXedbao/8D5vAEOg0+OZ8dz88M8oy3G88pEMBzqP3OQfc3vgHclbmNPwvmmVU6XFsf8ecAEKAvMDGw3PjZQ/rGZzwH5EIBynTg+NV09BsH0NC7AFJzLxB45VfdOwOBKo1PJgGmgZGygmULV52q9Zj24gQ8OkJLu8aqTfKK/DXu+Bv70FqgR7ZBOz7ZED+2xtowN+24Hk19j9baeumll44AevI3Oiez4qP6LKBJUJN7rdV03M8nL76Llh1LRl6bh7a117FkdAvV2mRne085E/A1QR8yynXabs7u0d4nPvGJo55CFlhD/dkj7aPkZevhd7oM3YGc6izxKW+THQW2WSv6BgCdXYYO3lWAaZ/ZB+RT8rs9a1wFugVWrXaE8emPra+vgrgLDNCvgBP6mueg42HSOyb4kuzOdpz2uH1mjMBzz6H+gOeCP572tTPQn5aCp+/fAPrjdMmXls+mLOh8GzOwdwUnV6B0pXjP0bS1Vl9fMnXqmvGMed+UO9ftjNqYNtB6bTJJ2/kG42NzDFMuJLvX7xp7/N7fZGm6RMeVrH6Q+MwcZ7x4bbNgV7Klyl9P0rmnTbTOqb8LEFjXI/67ysU5vlP0n7Zm67b6Lleb+0lPeL7N1Yab99Xv7H/Sew14aM27Jr0lnaS996S9/aSx36ffN4B+n1Zzz+USFNgA+iWoutvcFBgU2AD6FTEyfFPWcl5Hqs4aDEBPKS0y3HUUHo4ITqoyhcs8XxVMypA2KE+Vk61tDoKy/SionCQZ8xw4leILhMnQoBxWnjVHA2PduzYC0AOEfQYyd17tzDDIeEmJ7r6pvK6KbEom453Dx4viXlbApMmkdwpjfWUkTPAiZdtYOW0mIJCTZI51OtpzPOSwKrOQ0w/ty/5Lyc5Amsr/qtRGj7XvGcVszDnarJ35o8vMVmwd0Mla6SdDhaPLmNZ1WQ2L9mp9zz08DarnmQGuhmM0zDhZHV8bQD/vbtkA+hU9J4Ce433ymcn7VifMuiLx2+7h6OWgdZ/sqLIE9VOJXcCAjCp81P0FDQVoBIoG2GqjACPO7JmpVgR9PGYeJ3KKlzd/PNe7c0uTdQHoZB7neufsBkIIAOBUl3mHV1aaVbs5I3Kwk6PenbXNMU0OlT23ArLJsvn9mjnfb1M+tCb9tjq+J5/xWzJmlZ2nHDocVQApWZ0rGLHyq5wvaDaD7si2wLBAlBWAap4zs9O8AEmVhUZLQIf9kBzPmaH9Oa/WuX61D4wHFhifdWiM7kOLzikOOGv/BZRMXWB1Zrb/V55+Xg52s62ZS0EmqhCoKFSAJVr877/7+Zsd0D3q7RwA+uHB4fD1179x+Prrr78BNL94pNBD/5Rsd4SFgJkXXjw8cPHrDw//47//8+Gf/r//dlV++Xu++/Cd3/Wdx0z0F168utdzgifiZfGv+WwGtgaQa8f19Ngyt93bs+Jez1rVq9bqHPGxgNr0xtXpHW9LdrkO7y3ztqpZAc/4dIFZBQKk5xZsVJAnIBF4WFCOvsvEy+lfeWxtum/lX/GQzqqOt+Ih2piBQiufLQBn6tzsF6CmT6CxMeo7eVPQQYDOBNAL/DWGsuWt0TzqouCDZPCkUbLU/YHgzcsnOe6lz0qQo10lxdHHvWVsTue8ewpAVl3EewZtZ+NEI/0EfOPXZCkdoHO6/a6fjhwTJCWjWrC0dzZYsmEFSNjLQOMyxtPFyZwvfvGLRz1FX2swt/G1d2uzSgbkU2O09gUGJKvmpzWnc9CZBKAUjNb+SSdKX8mWFkTWWfXRuz0Zvdtz2vBbmf9Abvsq3Qzg7V3AW8fCtC9XACa9qufE3/owl+QF+tkbAj/si6d9bQD9aSl4+v4NoD9Ol3iwz/S/ZM8a5NUzWoKCZ8CzeOo15df0x8U7Vl26NqZ+uz6HPZ89j9Mns9ptqx9pAqn1YR4dv1dQ8JzLtBdWezH9d+UN+AzeVdDqHJf/zwDYabfUb/ywoDqyg56Bl+HZJQnNoLuVZtmo1qYKZsmXgovIR21X5WVmt5/yn871zAb1Ofl2Pr/ZV3ZiSS7+LhCgOacLtUbRmg5SxbKqS1onfc4+kkvZQNNvGm2S6x070hzpAbUdDWawxpP8AZfhUs9Wq9HQ3qZ3OBKFfczXHR3/40e/9GwNeo9mU+AGKbAB9Bsk9u7q+aTABtCvyunm0MlRQHFJEfd7TuUUqxxaKW4ZsJSplLEcOhNMzZBPcfWbDALvwOCpsObMKqM8J03RmikLGQEpZTmmKHydQU4xM8+cL40v5Y9S4rtKwk1jYQIKOURSLqPZVNxdUynxaGPsZWqnkM4o+hV0cE0KZG33lDavFPLo0jinUZADpN/K2g/oydnVPFrTwO7V4GjsK31O0Wh15qcIz6jT6KnfaGSeMzvSfTnYMtrak9cZF+2j55OznZ71XLOMm5yVMzgiI2wD6OfdPRtAv6LnCk4kY6bTevKtU86YvssAdz3+ysFOnnhxxHKsB3jjMRwAnLWMz+RKn42rTMf+7kxRzpJZvnXlhfqcTt8M3WRA8m/Kh1kxw/g9c8ZGjnIwB1jkWDN+DpwCqCbfbbc2ruRgJdHL8kt2dX1BZNoKXF/lmb/nOqzO+Bz/fc4nZ5UhtTW/bw/4bO1dZ2wc7hziXb86VBpLOkSVTGZgRLK2+Z0C0HNATXlbgIPvyCf7qSAvMqg1b93jndoPwKl8snWzN3MSNc/0reYRDft9rtd18jd6T1q0387LxW6utQ2gX47W5wLQX1du/QiaYxBv8PfDw8ODhw+PgPkLDx4cXnjwwuHBQwC64Kmr4zGOz807Xjy88OILhwcvPHj0bHsGAV/4G76F9+ZY7zmZwTueh3TYdMIVcHdfmbJTJ42f+Mx2yOZYneBTP6a/+htvDhzsevIHEOlZX8cZbygDukw7gU3GNyuhxAPiK427Z3oGNrk2W2HaZJOHT/68ytPGhZYTRMerjLUz3Gfm/7Thsr9q11itRePyN5plY03ZPquI5fBv12ebNS5jay+01mS1/WJsAubI5/hlNGp+9WscfhPQJHs92hQg4HfjSjfOlsD7rZXPbK7aMi60qqLXpIVr2j/tiWw0QLcAhY4c6HdyXhZ6+0h7M7hryoHmZ+5lbxd4N2VHWefomxxMF+m4MLqHYJQy/atiU9+B8z6rbDD1uSkPJ5CSLEdXz4j9EFDScTYFKgYcZhu2j6c89J22ZmCJNUG3jn+zNwQoyMZ/2tcG0J+Wgqfv3wD643Tp+cAfZgWW+G08dD7X7fmCpVw7n8mew1XvP6XPx8tXfTIeM3lz/cQDZ0JN18fDuybek/8p4Nn3U/+d96+2R3xh8ofpj4s3eGZVosCTVeASBDbn537X4EeBvMkuv2kTTQuW8p1rBZbhy3gLmZNcbI7TT2odk/fa6Ugu15ije/EpAXfaBsrj4SURTf/WpH3/z8+YTy2Zm25hDs0tsB6Px9+Nze/x8vhsCVPTLnFtFUTcQy5kDxeU5v54+pS1yVG/Z6+3Z6et7fd8yCX0pBPNAL3LcKK70+oG0O/OWu2R3g4FNoB+O3TfvT5HFNgA+pXSmvKV82h1IlHKZoRlCm2ODX+nmAaCpJzn0JlO8angp0jNDOgVFG1LZhTkTGoc02k9DYwVqMkJMJ0ZpwyDHCizrcYwnTK1M4GRlNBpnKwGTdc0z5T/DIIUpAkCzzYKBJjZJbWVoUVBz1ixnrPPFNrGOJ1ha7b4anStNJ3znOuWYxO9AnKa36R5BlbgRfssJ+tq0HX9dQD66qhaja/J3qZi/zywvblHMlijwQbQL78DNoD+rTSOn8yAGVfN4KFTz3B8p6j4ssjiO+6xpyfo4jv9kDkcDzPYK0cD3luAUmPCvwI9ZwbBKjumXIyHJw/XYKgpyyawoG8OjErUTt4928wBP4PJ6mM6nwIHphNt5YErgD7lWeNcQdzk+nR6rX3khDoFAE/ZnWzKAdc86jvQZM6rvpJdE8xe13wCIhNAn/J91VP6u8/G0l5on+WwWsFq93WefE6lSuynXyXDGu+6R1Yn4qo3nKJh+snUty7P2S7Tg/XZGeiXoe3TAujwcIA54Pwhh/0bmeePRssB7ZKHLru60P+Pr+P1Dw8PH4LeD4cHQPQHV+h7Dmc6LpugwNcAN3+nu9RXdkj8Pid4z5e2O/rnlG3hu7LEAu9yhq+6uL/xI21OEDJ5ox0ZbznlG4t59XznNE5/zwHf53QWT50tftB8ky3xgRVESN7lrE+XnqD85CFTt3ZPx4FEkwCd6L5mRK7rsspDf087MXvA5ykQ/tTck3vJhBkQPLPCp24/6dY6+U7GFvA2e9IeqWT+BIPaV63XDC5P/ka7Aq4CNmp7BbHKggeWyOYuKKvr9F8gyQSoCkzIHpw6QdnhBQK0HukA7V3fl+HZ/a13QV72cMeaaS/5p7w7wKWs+PbYtCkncL7awT3j6Naal92uzegw7d3VbsnG00bPWUENBQlUja5s9vbit8tNN4D+7VLuze/bAPoVfXq+7DPPfdnI8VwyYcqi6Y/rGETPTAFdnoPadO+UMVWMSIct+Eef6Y35ntJVC77teU6uBUBXIWTyp3ltYw98LTCn53baOdGjz/oqUK7PeK82o1NJKgXXqKyh6tOP/uiPHt/p4skRwUJ0TDTITvB/beJ7+DOQHG/SJlo7hkkQNlBeFY54TG1mPybnO1ZFW643BnQyZ+2SGX/7t397bLuAn47RaA1XGVbAX0dhagO/jrcX6FsQeTLLNQL8yD7z9b3qPKp/tF5VBU1WJn/ISve6TrsCqKrG1d4pWDvdrXVPZyFfvOP5058Yp9B+QetV6SpYMd3lMtzobrQaTXcG+t1Yrz3Km6fABtBvnua7x+eMAhtAv1LcV1A4g3tmflBQUzAzYDNyV8dODpGU+escISkCOZdmefYJTkxFfCpZ/X8q5yuokYM9R0ZKYQ7vU06o5pmC6dpp0HfPnGdjyeEeDRtPSuikRe1O+qVQdt10Lk1l1P+nwzDAvDb9nkEVOLoaJhPgaA/M8Z1yyE2Fd6V1dIlWE4y3trM0VM6T9sgE0Kfh1HjeDMifbGs1NFqHec2k7XSsTGfPfWSFqyOqZyIarcbazkA/7y7YAPppek5Hes9jz/F1sqmWOi+WM2Jma8dvtZOzuP0925w8Mr4zweF45HQsTcB5AgI9RzMYZeVfzbX5TRDVHHIAa3eO2/ecVe7v+wCM2lpBiGi5Ot7ic1PW5ABfwe4ccWsg00rDuW6TjlNX8H3OMP+f451jaQz1MeVWY2/OPgO/on9rlbMlMFsfVZhZgeapQ7ivILXA7dlvMitg6hTwrb1Znpj8q9TmDFA8Rfd1jqvs6p4pu6bM1Pe6XuflZDfTmnlsAP0ytH5aAP31KwhclNIbgPjj4wSRHyHx1x1+Lhv9cHgB6n4E3h8cXn8oS/kqyPPFd77z8OI73ij//oY94vmMD2SHVFEiR3W8JRtm/h2wmr4f2D0Bz6nv5ZAOKEh+9Dn5wNSb4mnxM5/pufH2eEtHTPT7DPSZ+vAqh2p7PtOr43kGH80yvjNoOGDevJvX5MP1m4yKR/YZSBHdWpeqVcXb/a6v2mkNpr1Qm6fAVtdNWyEZPQO7TlX4an6t8Spf5hobczw+Obry+jmfCSglV5pf/NY8gSfa7TXlf7aZ39Jb7GkgQUeCTBq1dqs+YpxzDAFKBQAkj9wXGLSW2k1H6TmJtoE+FiRWbQAAIABJREFUU2dILzEeOtYEvaaetdparUNyqvlPevuudZlyMft16iPpRvqpqkuVAmYwy3x22wNzn307HHUD6N8O1Z58zwbQr2jUnsU/VIPwHHqePW/ARPs9nlnFrJ5R1Zm8O96i4xHT3d3bEYJ4zQw2CYDVJ6A3PlcQzlrVIr4T76Sf6Rsg6/9VZ5l+mAl0e8Yrp676RkdNmOOq58Z/O3rR+MqeLgg6XmCcHY1k7OaOlspbO/Lqp37qpw4//dM/fQTE0aI2AeEyyrXdnNyH9oBzwPIP/dAPHcesT+Dyl7/85ePRGo5dAT4Du/0+Qe2OYwLQV93DMWDa0r9XvN8aaBP9fuAHfuCYKS+oyvXti2yaZE6gPNrLsHcv2mQfArjNFSCvTbQxP+D13/3d3x2BcNei1c/8zM8cfvzHf/yRTFGZxbsgpPQd/aCVlzmYNxoVEGCfddQZYN01ya4CGtyvskpHdgb0p1MUQN6eNX6BCvrqyJwnc5X7fUXP/QbQ7/c679l9+xTYAPq3T7t956bAW6LAfQfQJ2B2Cvjs9wzc9e81UyLgIOA2ZXo65ClKBHzG8Gx7tj8N9GkkvxkAXZbZmqGWYdH3qzN8ZqLMTIAJ3Eynte8zPqaxMh3X0bOxd/90WE2HyTTqcyhNB4/7J31cM51MMxihOXT9BBDWNlewZDp23N/10T1FfQIkcx7X7aP5fftiAujWpkoHE4yajrYcMI05mmn7Okeb+cx1aX6nHHQB/NP5NJ+RafTVznSyrk6xdW9P59epMb0lpnTBi+ZcM9ongNMaNo8NoJ93MTaA/vboGTBScM3k3bU0eUpO1XjnrMIR/4z32uMrCLzy8ut4Sw5rv89sjhz9M2BpnfF8xlwXj8xx1XMZb4n/5IDw/SxJH2+cgPLkQ67PYb2C2c2vvuZ8A1kCZua9/r/SLt7d/HK61Ha0vQ5AX/nsXPtos/KvyeuT141jZnEGoOt7Aui+TxZNWvh/zrRZCnGuZSCe7yYw1Xz1FTjRuesrcDDbi27x43UNr5M96/6a4F5y7u09dc/O1RtAv9xaXB5APxwz0B8eAXS1208D6ED4d7zzOx4B6HPG6fHxyMDt9N3JFwLcfOcZClhbZcbUCyfPWfuY+noAabw+XjF5ne/SpbMret67boLzc7ynZET9rzZPfHS1FSYIOQH0CXBO+RZ/SoYFoM65JYuaR5WkGu8MBEiPd232YX1HmxUA9/usTtWc4v3NPUB+8vQAdL91znd0tsazz7ke2iyjvnlM+zBbxxySVVNHnmtcu1N+Rqs1gCn5WZ/kC7DAdY0/+2TKcte3ZxvHlFl+n4EM8wiWAGd9nzpTuD3QOqQjtd+n/Fj1lGlXTrtqfj8D4NKNpt61ziPatG96dqcOhG6BZj3rUwc6JQ+1twH0y8mSp2l5A+hX1IvXAMUCdDs6Q1lvgOgpAN13HUVR1Yj4X7ogHRaAGuAJ2MRL8R/3AlOB7/iIZwoPKUM8EP/7v//7D95VcgnolJUMxAUs+z+f4coj45Pxd0Co+QCTgdAB38me+F/+RiA0gN5bP/wS6fuea/MLlNcWMN7v5vSVr3zlCKK/5z3vObz73e8+XueagH8l3pVPL9BInwUBoIHjH4DLPl1jjn/4h394zEKvLLzfBAL00rZ3IDEAHXANVDZfwLZxo4E1AYb/6Z/+6XF+jvMAygO9tZtfbvpI0QeYbd06/gJNzNd1+Sytg3H9yI/8yHHe5uX6v/qrvzqC2Oanf7QRXFAfjjWxLwrIyI7Rn8ABtC3AAA3Q09r6TntAdMC6eTZ+baGHTHsAfmvcuiVrXINeHfmCBj/2Yz923Hv60ce0lVZ76ZS/7mn407N4b3rxBtCfxdXZY3oWKLAB9GdhFfYY7jUF7huAPkG7adznDKAA+r4yRynkGbIr8JxTJkdVSn4OkhT/nBU5rnIOdd0EFKZCOA30qTQHmEyHSQCCPih+lMTVGZYCmLG/ZnqtgPSqbE2HSUZAY0Q7908n0nRiNf4JHMz5TSNiAsTRrjXKGTD/TmEMHJh9TSfTCqLk2Knv6Ygp2KB7AoWaX84XdCh7YQUw3Juza3W6TCU350WOnsa10nIFDWojJjTXazpqphLdtQEc7W3zoZQ3n9ZmAjpldrhXm6sTbLY9wZfp0J3lHZvns6LUr+u3gi1znxnzBtDPK/42gP726Tn36Po8Tb5Wy5NnxC+n82HyxBw283mvlGC/Td4yedp0ds9x9azXZjxtPnuTz628fcqJFWSZYPbK6ycfTu7V5xz3SsPJm2ojmeQzQKD7ZtvxTrJjBbeS/ZM3zrKx67ynjjDXZfLZVT605uktU7eYgIG+psNNO8nzeHxyIp0n2iWjVh7eOk15v2YG9lvyb/59Sias+sSpp2Xl4es1b6WNt/8U3s4d6LUz0C9D+6cF0E+VcJ8jlWgOQL+q7Q5EX0q4P7wq4a6dI39+4Y0D1Ecj7eWe757VKROmHujW+MjkL/Gu+MqqT57SVa/jmSu/nG2ufH3yhqlPrnrWdc95PKZ5ndKP08Hntaf0zskb8amAAvcXVNRcovdK98nHkn+n5OSUgYE5AcitDwAGT+4YlWi1gqf9ndyp7QBo7bEHfSZzV+C1NqLfCqZOmRvtpn0Q7dy/VjKY1027d12r9e/anGt7SkdwX7SeusjchyvN+q31Sw+6ToatY5j9TBnb96tduz5Pc088xhMePDgCJ1N3uk4OXjeGfAMFOtyUPNwZ6JeRQxtAv6JrujSQ8ktf+tIR6AQwA1KBkYDGyY9n8Mif/dmfHQFYICX9FdAIrMWr3NOxQwBNgGoAuj4+85nPHDO0gfTuqwpH+jyQDoCt/PlP/MRPHNt1LaA8gFhmdtnheHp+u6nv+n9na2vP8/TSSy8dQW1Asnc0mP5IzzuAXhl2tAGge+bLSI4nm5vxVzqcfm9cAei/+Iu/ePDu6Im///u/P/zN3/zNUb80Lu3J/O4IDyCuQAbtA6CVXnevNj/96U8f/vIv//IIEFsXWeoyxgs6CNzOXkMnALo5AoK1Y018ut+6/fVf//WRztYbKO0t+zqf3RrgB8A3/krPV30kWa6tyq0DodEG3zavP//zPz/+Zk7A+p//+Z8/vOtd73qshLu90ZFTHbMpWx/wXgCDecte1377Rv/oYF7m62UO0cB6GLd+ve0l72SKtu05/Si/b6/ad+hStYJk57Tb2zNTNl2GY91+q/GBDaDf/lrsETybFNgA+rO5LntU94gC9xFAzwGQUe3vIsspvZQOTotKarsu50SKyXQmU8gnYE55zQFxncN9OlcCL3IgBKKmoE/j2zUBnyv4TuGmXOmTUlVJ1JlRkDE+AfSZjRFI7LqpcE2HT+X3UkSbIyXSb5ReCuJ0EkyaTIfaKUdCdHBPAQ3GaDwzoGGCPqeyGhpXGR8T7M1B19pH12hrfdbzDNdyjGv5/oy86fzLiEuRXQGE1TkSmBJdWoOuWx09cx6rA2qlf/d2z9zLRVsz8jJcyiZyXdlKBQqYu7HO8U2Ap/1V6cqZiaONaNWzmFJ/yll0k+x0dTZNR/R0PEfrDaCfd3U2gH4+eq4gxORt9rX9PLOxehYnf+55OBVYNYGJeMt0xOMN63Pec5MjKPC3534FUabs6/9zTO5f5WBtu74gqOYU3yrjue+nQz0H9JTL9R0NXZ8TLD6aTM9R0j1VqeHA8cYLyUnXGUeBb2Xa1W7ya9JklZ2Th6+gyNxJk+frz/gLEoyek77mEq1qNx1oyr32T2u9yvOpr/gtOX6+Xf58t2SdNoB+mT3wtAD6AeD94JhY/sb554+P8xGA/sY56I8uAqiHlb9xjvqjvy8z1eem1YDggNypT2f74Hd44wTQq2gSf0vO5agtoy0+22eg+ASYJ7BTO/HgZLJ+AtDnmbTpo66vz469KDMyudW5veY4j27RdrZQMjwgY8rLOdfajH7pCtMurJpNNkIBWdk8a4D1lDurDDolu+Z36RGnbJ7nZjM/YxPdAPplFmQD6Fd0TR+W4fvqq68eAU5ZwbJvgbOA6wmg51Nwn4zoz33uc0ddG+9zPXASX/R7/q4AW/4r38m+/t3f/d1jRjKQGEiZXy6+JhPZmID5rgEyA17x/LLW9ev//Cv5TaZtlG8LeEuf0y/w7/3vf//hfe9736MzxJMXJexEE9cD+WWKA3bNS6Y20Du9u7O+0/v564DIgGlZz/r6pV/6pUd+L3MWdOA6/Zh7Jd79DTz/oz/6o6PPsUAGQLEx/sEf/MFB0ELl9aMJQB0YDPx1f3KnsVSynf/SGrjeHNBOljz66KP1A7Znn0y/Kd+dsf/xH//x0c4yd/cBtAsmQytAub6rZFAAgLHbX2j4wz/8w49KuCfvrI2xmHtBD9Y2Xdx35DeAX2l8fRdobDzNcwLo2nT/X/zFXxwBdKD4T/7kTx59ua5rP2vXmAU4CFJAY9cZq/7MIX1jyuB8ddNWW+3J5PplONnNtboB9Juj9e7pblJgA+h3c932qO8QBe4LgL4a6BSh6WjPqTHPC5uOjpS0BHN/U0C9KWxFTeYAd80EFHJC5ASxDVKyGZ+VzaMsenfGUucCTpBhOlz6fmagu9erSFZ/54gp6jYQZUYkVu53GhUT9E3hmo6nnO2UP+Om8FKSo1VOjpT+GbigvZnJHSg/HTvT4TMdSL6fjp3pHEuBnA6fHruMjrKtRZ5mSE3HWM7+6SSajrfank4yawAwoeT6nuJrThMAn06faDSB2+ZuvJVhbN5Fr05gPkAkh9qc5/x//QZmT/DbbwwC0cv2m/VDkzXD3Jzcb19lWLnXuPQfTaJ/wRSt04yc7lkLIFqdd7fBJuc6ZOD2LGwA/fIrsgH089G4ZzD+NPfz3NOnglbig7XRszkDr+INE2gOHA4ImMZ6vLPnaDrUy2o3ruRRYHX9TNk7wflkUfPrOn+vAHrzSn5PvWDy3VYhnhkdkjlzzlMmBZzMvtdqLxOoOQWm+K5S+6v8qt/Gt+oj0wHSGiezJ31yGLomJ8sKqkxwp7amHJuAfbSrvWSSNvvN56pLnG+3P58tbQD9cuu+AfTL0fY2Wo6XTnk3+Vl6cXzK9QVHBzpMfTpeP/nsKnNXu7F74r/x5mygdGl8MnChMc7gr6qHaJ+t4e0eciMduzaTRcndZNqUJTMwecrsWfZ+Vp6ZNuyqF/d34y/IagXQp+0zaTll2Go3pRvM729jL+0+v5UCG0C/zK7YAPoVXeMRgNdPfvKTR4BTVrDMb8Ahv9N1fAzQC0TH2/hkZC8DfUv0qH28ah4XAej92Mc+diyp/bM/+7NHUDMgOh4EuPY73oRHGo9xaVt/2URloOPVk3/G7/BL18hE5kvjX/m5n/u5I2jNjxKImr2j7XgoAN0YZEADYvm0jFVmfvZf/r/4c2CvTG2ZzL/wC79wfOeHNC8gOr5tXmimTX6hSturBGDMaCkgIUD7i1/84hHwNg6+JIC3d5n06CpjXkl2fid+Q/zDGAHGgiGsqfHLqgZIA8SB3oHPgG19ajPQGD16teauNwYAswAH19pLAGh7QtuV3y+jHYhtjO4zBuspUCOZWUl+n97oUaZ7/kV7Ud+CAHy6F+38bX5A9fyk1r7S7OgmoME13q1H656Okb9Oe1UAUBrevutZiR7TXzv1n9W+nLb0ZbjZzbS6AfSbofPu5e5SYAPod3ft9sjvCAXuM4A+neI5DcoUbnlSKKbDfYJsFFaKfGf1UF4oSe6bIERKcgpY7VGugZaUXoodRauyTymb8/yjqRDlCEkhmpnCFF5tK5VEwS2KsfJM3Tu3oXkBfymzsxTuBFEzElZnOwWyqFmKMqUz5WxGPlYasfZnn4wXyuAEnNf5Nt41E73vA6/LyvC9MU9gPMeYeeqzs4hy7mfcXOf8miDMBJHMiRGQAeQ3yr85BcbP+RhbmfP1Oc8eNE5AtdJWrvNqn7mueXTmXQZSbUWjda2jUWd3ZTwyBBgNnd1kz5SpiTaBIwy79mzPi33vvvrs0941/56LAJWce90faDSddLfBIjeAfhtU/2afG0A/H/2rZlHm8Go499zPHgM78ZD4mWe0ACw8E6+vssRs27ODF7nG81zW3nSo66tnvDPc4nkrmD0z67QXoF7mds706VyLnwRqTMC29k8BH1NW1e4cT/zKbxPcTq5HW3SbQEdBRY3H/a1L7Ztb1W7wVtcUjKd9bRZsFL1bsymrGsM6v3U+cx+UZemegg1WXSe61+5crzWgzDXmT8bop6CuqUed0j3Ot+ufr5Y2gH659d4A+uVoexstxyunI3pWUYrPGVuBTfG3GQiUTREfS3Zkf+HV81iLyZezHSY/1LZxkKteZO2s0pQczGYiV5NBeHUB1wEl9a2tac/OgKfonz2aw3naeuYVOG88gQABN9peaTH1B3TQbmD/qapVye4ZhJZMnbL1VLDWKntvY0/tPr9JgQ2gX2Y3bAD9m3TFkwDoMpz5tgC6gFRgJAA9f8oajC8TGaDaWeCAV6BjYOMMRK2CBv7FH/KJT3zimGGuvDkQnT+DbyS+D2j2DkwFeL/3ve89nnMd2MyHA/Dk5wtAnzIg30q8vFLzQNvGmVxofJPXBqDzy/D3AV6VDueLSy5M3p7fkf8SgA58d735dWSIOQOZ0VSfssgFB6Ah0Nk54Ojq/9YAQA2I1g9aA4E771tGvuzvqnDJ2gfaA/HRJf9WY3Vf95iDPr7whS8cx4lW1s2564B7dJZBnjwuYBmI754A9AIb2FbW25p99rOfPbZtbPozR2MQOGCfmbe1tqbub83Rm9/XGw2ThQU6VL2xpKZkIdraq+ikL+tUgIV9EV3RfrXPT/mizQOtBDfkx0xOr8Fmp7jTlLvmFv0vw8lurtUNoN8crXdPd5MCG0C/m+u2R32HKHBfAHQkn1GfKZ8UH//PQeIahiBFlzM7J3DnHyWYU24oYRRQv4terBQQZwEgtcjKmeVVtrp7tE8RpYR1PlFKJUXdu+jNyhxRcspKX0GKggJ86l/blHfjamzaXMvDd98sR0QR74yfnDcBnQG55kBppAQqO0SxZJx0VlKlA6eynyJYKaJKF2mHIttZRK3ZXLcA3ekMm8EK6Oht7uZSuaSAjYCMACK/FyVLsUWjFRSi4JfJX1lEYy8bnIIdTdGHEcPw0Ac6dKaWtZqgzJxfTrIMjNYDPSny2qKUa4uiX+T0DAIJmCoIAl2t4QxgsHc6r8kaGnsOPqW/GAQUcgYRWpQ9Ytz2smtEDfd81HbPQ8ZLhqz20ZfBYB93NIL2JtiV4j5BsdtgkxtAvw2qf7PPDaCfj/7JquRbLff9BHILjMrx1PNJFhZJj/d2T453z/8aFJVTPfBa/4HxfitLbgbPdI3v4r8zAEh/ARwBzhO0XmV7zvX4SXMOBJ7OJO0EFBRUNEFmba0Zgn5fq9XEz2eFD/2jIf5e2/GYqovgsfii+RmHtvH3+Lm+8XSf2ognJ1NbV39P+e9616L3qVfXlxnYus1gr9pDvwmwo9/MfAzwmeD95OnRM0fTzkQ/z3O+AfTz0PFUKxtAvxxtb6PlNUCLTs9OYHfQ37MjZoBPDvPsBbwyGTYrVCWb8OmO58imTBalI2szGdFxSfqs7Qmg4+HsGO0GnKdbZyskk7OnyqKcgU6uyZZtngVNzb/X4Cm2o7e+CoItQDxeX5DBDNRKXromG9X40ifcU3Wq1mW1jSbdkh9zPfy+AmW3sa92n1cU2AD6ZXbCBtCv6JpNwh/iXHIAOoAZiFoJ9/woa6BpALrv8R3lyN1HNw7cjFfxafkej+J/AaDLllbe3FnYk291jcxogLC3rPFf+ZVfeeQ/AcIrk14yi7nwvQRUl5xQMKvnyFjID6C0d0FR8fw1KFb/fJF8T+QFP5GxosuUZ9ERf+ZnNCa0+fKXv3z0+Xjz//D9CAjQbuPhd0Lv/H3mpdQ52SSQwTgBwq5/7bXXjuXRjQOwKwgAvVsXALUsb74hv2sTzclj/aIrGhm/e7XZWfTRD6CtTffrN1mQLVgJd7QkC40P6F7QhDU1fj6ySsUD490P/OdHNC7foaUy6cbnjW7eaM2fpn3rmS8wG1fb5uOe9AL05SsO/HeNNrIf+de8Kw8/7fgJoieTO2feWPMLp0NMO3fqH6t9O/2pJZNdhpvdTKsbQL8ZOu9e7i4FNoB+d9duj/yOUOC+AegEa4Z5DoCplPiN4iICkDLqN4qKCD/K3HQouz8ljZLlmsoOaaOMbMrRjL6nZBU1SNFyjo3+KO5+o3ABKl0TmElZ9B3jgaLousDJSk6V6dd5S8ZPUaXoUTIrh2Ss85xyc87woOhxLLnXOCjZ3p3HlwFCMWaEUKr9H11FnQKOjZUiXgmi6F3p2jIIgbAUxUBviiAF3fhcM4HxIlTLhFwfnxxSghkA+YG86EtJt1YZAjmJZsYGg8G4rWF9FBWM5oyFooNTojujqYhSbVgTRgejBE0pyWhkTn7rNYFa/7dH0Fib1qbznETcmg/6GpfxMShy+E065IQzPk6vzsNaM1NSzO03Y05hts7WQhADI9C6BoygP5oaj31N6UfzAPGy2luHPgPpi/6d5ayeRRa4AfTbXZUNoF+G/tM5ncO9ZzZHellmnDUZ8wVOFXA1QeuCz+I7nvkClqaDR/sFHmk3Q3/yQvwt8GHy+Ok4LzgneZ1jaAYRrcduaLffm0sOlQlEx9Pxq3jrBINnBjp565U8CSCor2R9DosClvBb7xw9vtcv2qKJVyWDO8oksCV+W6WPGbg0d0xyo8/kSbpBY5q069pkbH2vmec577o3cKVAsvowv9YhEClZrq/oX4DAZXb889HqBtAvt84bQL8cbZ+Flssgq1xsmdKnbItkJZ7v1Rmt2SnZNvH6qUdOeVXb2qOH46lsA5+e5Sq3zKz0StxmX+iDLdJ5srXPPmTruRffzz6csqrApcY3A2Sz0+LVxhONOss2GTZtTXP3msFq6Ri+J1PRNrChoPLAldWGuW5v5BRPLhlnAdXPwn563sewAfTL7IANoF/R1fNfVvjnP//5I6/jCwGM5mMpWPU6AF0beIbrf/AHf/DIK/HibBm+In6+EgvwvzLQgeKA1AKJ0vfzkX3lK185+vJeeumlwwc/+MFHdgTwXKYzf4y+8FK+OPw8/0nzy3YoCMo4vePx2UYrAKptoC+/HfmgfePgy0nnn0HE+DP/G5khmx89JXt4l7DDD+j3zvPWJr8efq4tv+nTS4lziTPoxqb5vd/7vaM/sPPK/Q5k71VAA3/fe97znuN43YvefJbG5iXxQva38QagWzPXWntrSH7yk87qje7VjjXJ/6qtee49Wgl44HfTXj5Re4ify/zIWHNQ2t5Z5slD9+YfJvfcO32yHWloHnyHleQ3LnuM7DN+Yyff2XfZTAUmV2K/QPLkc8Hr2jHv7OlkO12i+cxjHWfAW21Me96a5hu9DCe7uVY3gH5ztN493U0KbAD9bq7bHvUdosB9AtCLXk8RSWldHRyUHkovxYcCQmEEAFK+plPd/52h87nPfe4InFMuKWmUQUqRMkU+KWQBikX6UX606ZOSB6TVBmcOxQxY6f8UrKJQKXWiNsvUpoS5ppI95pHDnZOCgaHtQNHO+aEQFtHafBpfznTO8Rwy2imCkgOlqM8y59DHfaJYBQJQNEV6Vs6oqMiUmpQ0AL15Vw6JMuheCjwjpfK33We9pkLY+hUUYS7AZmvXGd3oo72yJ8ugnxUHjJ3Cy9iY4L3vKd+dSeSaWaY8J1Ggi/sB3NYvAJ2CX7uU2hTXyQICmPQXrRgtaG4uomSLXu0cqqJ2K+cVSF7lAfsOXYuStR+iO9p6t79yhtnvAiDsDwC6/WINi5Cm0ItytmbGxhhsPYp0zYDN4YhmxsiAUh6s6O72anRYo6Rvi0VuAP22KH/V7wbQz0//+FQ8vkomjHbvnErTmY4XeabxTnLG8+nv+FNyg5wiJ/yOTxQNHwiPjxWAVRBQFTni38aFX2gH38aD8SZt6K9xk8vkUoFMZdSV2Z1DoUof+s550XjL3svBVrZFfCo+hi7G0tv9rsG/CoYKCDcOfI9zBT3K6O73HCKVCewMRW1HG3MkH9AGzzWOKctd6xpzDJAouGnumAIB0NObk06bAT2VGU4HMu7maM7uKaAqWpXxb03QK1BedRsOqGRqPL11S870WVnD9tJtVxs5/5N28y1uAP1yNN8A+uVoe5stJwvosgAAujTgoKzAeG86KTlCNpGbnreOOJpZ63h8FZpcWyBygWczU1r/+Kz28HwACd4aKI9PkiHkCRuJ3NN2x3DFl8mTWRZXRp054fHaYE+yWY1BXwWo4bvNNaf9XA/zLlgNf8fn8XD3sA28zaGSs+bq+uhWZRn9AHzMzf1kHflNRpI1AAQ28xoQN22BCRRNAGBWjrsPGXO3+Tycq+8NoJ+Lko+3swH0K3rgvfgMsFh5bn4W/hU8rgz0tWpVlAywxXfsUzxMAggeVfYvXpi/Dc/CV/jOnIHOl/f+97//CKCzAfDC7JIAdL45b6XeX3755aOu7iWpw3hdp0338634zH+SD6aztNO5S3xJXy9wdvoy/cbO4adCE7IC73/f+953lGu9pu8Snej9eDH/JbA7PyMfk3d2IhlUYJYxexmn+WvHd4DwZBF59corrxz+5E/+5PidtvgDXZNc8Zvz060fgLzqnegN+CZTyEzfu1c/xkjGVf3SeM2vyixr0AQ/les7rzx5FK3tg7LP+WKtuX74ztDSWPTFfgLyGz8frHcAegkia0WtbOWqCsxg9ZJ62gPGkWzOdrTXO8qztZ+yMFuaTpBdhQ5VLS0Zq4pl+Z37NL4ZwDwz0O+DXbYB9MvIot3q/aHABtDvz1rumTyjFLhvADolMgM9hXJVUCiVlDXOAw4ATmhKHgVqfYne/OQnP3lU5JT4CXCgYHHOdL4PZZPySPGkGGkXoEhhB5IyChgClKrKZBehX2QopVN/nNgSVI3aAAAgAElEQVSUSt9TMLU1X/qi/FIAKfQ+U4o5a/TRK0Wj8QWydo43EJYSWhYEhfiXf/mXjwYIOumHIuZT9C2nDyMDYFom2iwVPpVA7aKRT/dVdgodKIDmNTMnW6c51+nk1x9aFnVqTuZt3YxB32XLBfBUrl87+uToKdKZ48y80R2IjdZoVwQyg4hy7sVJxRlkTRkmjAPKMCUfzXKQrYp2cylLMgNJ2/aBoARtUfTRgtEnyMC8AlsCr4zBNY0bTQtOYAC197WBxtaQgVbGCeebslvGah72l71GCXcN5xdj0HrNIw6MOWAnQ6Bsk9bM+VqieDMa63M+e88CiL4B9NsVRBtAPz/9O9IhIBffxg/wGM9xJdrLesO3PL94JWcQfpOBHS9vlFX8mE6BHCmeJfxRUE6Z1vgJ/kPueembwwfP5KQyLrwJfwuoDTAnIzlFtGkOXmSENvGynDWcCNrVFscVh8cM8CEXAnEFg3HikNvu7wx3vLPKI5xT7jfmMlfIAv2Yd+UQyQg8NCdIJRpzkJDZ3gHR6B9IQl8wBoFLfvfSjrlXUcS4zTU5tcp99M6x01n1nbUXD9em/VC2gXXOQebTOpRZU2nLjpxJDynAwXzJRtfPqgWVM0Sf5pr82xmD532+N4B+XnrO1jaAfjna3kbL6XaBLPgX/TqgGW/FsyaAzh5iA9B5yxJzDflUuVf8n/3jd7KCnOqdvCxAS98d3UEe65P8wVvxano02YQPs2XYoNomQ9bKLJXcNR73kcX0d7xfG9olT8hRY+uoLL8FOAU6TN27wC3jNAZByYK69EH+kd9+q4IYO8XfBdqiR2AFWVVGJ3nMFkUb8hso8e53v/tRYG8yOhvxzYD0gqZPBSTfxt7afe4S7pfaAxtAv6JsADqdmU8E38GLqg6ZTbGuA34GQGcL4DsF6QYud1Rj51ML7OEXwc/wq49+9KPHIKIAdLosvpZeX2AQ3kumyFT/rd/6rSO/NGb2BzmDB1cSvKMKZyUQ4w5Azz4pwDe/XP66dPTmylbBp8tAx3PZbmizvrQdgG7sfJ3GZ97e7C/vEkjINPNnK+i3yllkmn7Q0fVohoeTl7L2+R59zwdGVpFHBfbqz7sS7ew360dGmAc6WI9KnZMprrcertOXtv0eLZIfzdc4kt0lM1mDeZwJu8j4BBtoq/LsQHzzzv/Lpwlk51skE9HZ/jMWfjhtFhSXr45NVCUYY+v4Ev8P7M4vaQ78a2RqMs313hPsbu2sn/1pDfoOmE6HMB4+a/uv7PRZORV98s1Gqw2gX4p773Y3BZ5NCmwA/dlclz2qe0SB+wagtzRlS82ozH6jVFK4KV1lnFGeKIDr61Of+tTh1VdffeSsoMBQeiliwEtKFWWFM5pi1fnYFCPOdNdWeonyyiAI2Cja3yeliAIpWtTfAH2KK0WSU3o6FChL+uUQp9AbR9kKPimKKZsp5BM4RJsc95RITpwyIcwPgE5x5AhhjGjL9RRfSqXfgaVlbJe1WJnDlGhOqUqCa58jCJ0ptBR/tAlQ9pmimPPfdymGOYIovoB89KeEm2tnSKE55bSs7dY+Z0+giPZzEFkLbXJOAeK9c4aVQWjO3taDom1+lGztWE/rNbNLygbMUZTyTNmvBGRAtO+MwVgrFYVORZ1qt8oFZYtXLjngRVUABlblwZTS8nY9AwFd0Ar4Y67Gq/wXZxkF33jRuSMBasu4CyaoZFXlFRt/+8pet2e1NzNVUtzN7brggptkpxtAv0lqf2tfG0A/P/3XDPRK8+EP+LY9X2WNsrzxHM+kc/88t1W48Jx3pvZ0THGE4N0Z75UBJyM4HbSLV3Qenk8vYyMX9UcOul47ZGEl9QDweBP5oc9ZWhwPLeOZvCDfyGw8Hu90xEpZC3iPNstQ1z8nQ+fwGXsBYxxtHBo5G5IJVaTBIzmF3ONl/Mogylyo8op28ecAG3zafcbhzRlkbL2N/b3vfe8jvls1EeMgH/Hvgp4q0Td3C9oE+hfAxMmEnmhvDVfaWRf9G4t+yIKyEwMw3FdGo3Ura4Y+AkC31vMokHhoewYd0mHQS/v7dR4KbAD9PHQ81coG0C9H25tuOVC4QGFyh43nzZahu+NTnY8aCEyOkJN4ZKVe8XF2AFuojLrkA/lBhtG52Y9VHUkW0KH91nEnEwjAQ/FWMtl1ZB6+7/vpaMezjalSu9rAX8lPIA4bwnzJJ3q8e8lYYyOfjFWALNkwMyCzRyaArj3vzokPDNG/eZbd5x4yKVvBZ5mCaOD/kzbuYyd6J2f6XG3S5MjMjJuB1TMo+6b31e7vmxTYGeiX2Q0bQL+iayAlPkKv53OpxDk/C77ca/r1/B9I/IUvfOGoQ3u5T/BsFa58xy+Bh6Wju09fH//4x488GzAu6KdkgXRptgL9n50DNAbGfvjDH350FB854Df6tXvwUnowfuZe/L5M4XhgGejZDGyaKp6svktjN04+KgB0AQKdgR4t3BcvTW8kZ/jtyA4+IX6adHX3oXnVEAsMLkEj+6kArqpGmg8fHPlQif3GX9UzNPE2ngJ00Z5sM5d5bCY56z72leCJgoKr7hiAPudprsZLzqJHdq01cD351LEk7EYy1N/usZZoyffpWt+zyyQFoS/Z1fFVfjPvggrqqyDtAsjMh/5gvu2fMuertKltezr/aHt5ykffrbKvcv8FLAeetx720kqjNVs/P2r7467L1HSIjimg9/CFe96i33/86Jcuw7B3q5sCd4ACG0C/A4u0h3i3KXBfAPQVGJuKdpGtXUOB4hzmjKboUig5GyjdU6nxf9nnoi05qSlZFF5KUwBs5fL8TXhziij7TlmiwFOmRHdy9lPQOD0oYTlIKIspqJRz93JIUOQ5fSo53jl0leXRH+XYPCiy5mBsnC7+33lBKwCd4lR0LccR5YMySbmjaHJ6UNKM25zMMQDWPD7ykY8cfu3Xfu1oKHS2K1pRMinflBpv9AXOo4V2KKPGhy6yHs2zEoiUbIog5dJc5/jLgDP3jJjOFaIca9M1nSNrvCmU2ukMxLK6yxIxJjQ0TwaU9RUYUNlDc7FWKWedO2UfMQ7QkmGn/eZBae6sxWjNSNG+NyCDkVCEKDqbQ9mM6DyBe3tNlgnHVpmJ03h0PeMICGW86GfveLfvtYdermFM2eeire09dNdeJSUpofaC8XV+o/05I1gzds2rZyogp/OD6zsjNENqlpW6Dc65AfTboPo3+9wA+mXo3772iQ973vGGovEz8Mug48TwjALQOdvjX2uViNdee+3w+7//+0eQ/QMf+MCjs+gC2skPzisOB7IOT+eoqQoKXm4s+CzejQdqiyxMfnz6058+yll8FG/CbzhbAi04bMypjAXXucb3ZCZ+Gsigf/Iv4KOgLrwTr3U9UIX8xfP0BywhD42ts+y0IcODrCIPfC+QzhzcU9URY1mDDzo+hfzDc/FnMsR9nHR0Ce2jdeA5GW4MZdt0Hu7qMBSQVsY/eWfsqn+gV0Fo0wGTTmK9zdlYq6Izg6LcU/Z7QV7Ac+8CF8qGKIu/65Lrxo5eBR1cZqc/X61uAP1y670B9MvR9qZbxr+qwJJjnS3ljZfOY6PIho5MwrvKLCcr2Ft0ejLRZ1llBeV2RmqlXgESKpN13BbHPHlI79UvOYgvVuZc32QhflzWH1uI/lyGW0FSnYFedbGO+DJe7eP9ZBTeT/cnZ5zFq4/f+I3fONpY2VGBKznoXYNOMj29AeDGyz41J7YgW9Y4AQpkGpmFXtljOfTR1v10C/oA+YROH/rQh45nBa/O+gL+sikqh7uzzW/6qXl7/W0A/e3R661evQH0K0qVEU0XFtSDB/Fp0bXplZ33jZ8EoPUp+xyAjt/hS64viSCeF7DKFsJz9KcvNg6ey6fFbwKYrKITudIxVh0f6Bq2kGvwbPfivfgkHdv4sk/wUPcX3FtCQtnFBQj0OY8CmfsHP8X/O0aKrUXusHvIAuPMDqlaVJWn8GV8nDxgd3VUSEk2+aIKrKo6ZTKyxBbj0bb+tM3+QmMyIz8jW49N4zNwk7zzsjbaJKusa1UQzcU1kpWMtax2dhK65Mtbq2hmZ0Un/WrH9dYGzdl9+S+zhclPMkpf/l8gOT9bdmPHXiWjSnQJWM+2Rn/jZMuihzmSh2SpV9no/m+vWb/okw2N7vppn1aNID9lxzEWpFBwdUd85Q/sWahfffeKdgVubAD9rXLnfd2mwN2kwAbQ7+a67VHfIQrcJwB9jVBsGVJQUsQotJ3nTfGh7FAsRVPOKH33cZo7I4mSJPK00njapjy7niJEMaTwA4xFz+qDIkg55JingHF4+K7sNwA5BVH/lCP3cYDoQ+m7zs4rwz0lNIWWEstw0Kd+OnuJclrmXZGIKddFPxZJWSlbSh2HuDbM1SdFt4haxgaaUcQB7GhR+alK8AKHvSsvm1KYcp1jn3Jrzpwx5kJBZBxpr2syJFJgGz9DhZOKcm58DBVKrOv8TQGe6z7Pte0cphRToAiFm2GChiJ6KdFlblcS0W/6tS5Adn0wjPRp3JxnZbcEvk9l1v+LbC2auex9c+a0K6MzAD0FHh0qqetTP/NcQ+uJHubAGLCGslIEApgnxTkASvY58MjaAl3MB/0qDW+Pmqc1bO2Koo2ma2WD/ravGa1oN8v9RgfrvDPQ75BguNBQN4B+PsJmFGsx/lgpuVnKrhJxviOLGPJklRc5wxETgN7o4lec/N5kAt6Ib5dN4XnmMOeAJz/w8c60mwB6GfEB6NoBoue4ATiQY+SdfgKP8YzADnwOX6lsnTHok9OMDNMe+d354+ZRlgLZVbl4/E+mg7bwXuCE4KSASvQBduPHZJzx4JFki+NV8Ef9yI6YWSPRfwYIoZu20AjNXc/Z1Nmwxopfl42oj879K8tg7hZjxOu9C8Kjt+D3nCoTgIj30xHIKjydjoJuxlDwmvGisbarCND5voKp6CT0FI4y40U312qLLDMv91sX8sR1PqP/+Xb789nSBtAvt+4bQL8cbW+65bLpOrfWJ9ngHZBNBhQw6ndycQLoZExBYGVwdw5s5csD0PFgvJ0cwE+z4YApfiN7ynyrgpS2tVcGO52dbi6Ylfyqslg8PrBFH3Rr9+Hl+LOx+o6ej/drh2z6zGc+cwSGANdkQ9W0AtCns11/5K63NsyBbMLDyaQyHguOM08yDE+qqheZ4Tv06QgW9hI6sRPNrQoy7Yns8Gy9AIMy0LPXfRYUdtP7aff3rRTYAPpldsUG0K/oih/ZY3RVGc50145v6hz0/A3prAX80lPZIXgNXoZn0t2rhhTfqxKe/vBi/izBu3R0wUj4Pn3ffR2H5Dd2QTYRAB3YTpcuAzr/mfHng6If87n4jT0kAEkgFTmQvVAQcYkU8cLJK/FL/BToW1UQ9hrbxTgL8srXl5+lAOQA9BJESvJYM5/5u/B94yVjqtISrdCwbGq+Iu2zPQDzXjOILT+jNbSe+ir4qqOqBKhVlUW/1s9nZfvzreUDXIMmAtCTF2xa6+lvfRXgRQZ2XJVxkJWuM66O4LTu5F7z6Nz7Muort+6zfWGO1s+6emmLzK56aPTNH1abrUfZ7eks01eWHW+s5sEG04/noXPRJ0A+/Y3JzVnRpcCAfAEbQL8ML9+tbgo8KxTYAPqzshJ7HPeWAvcFQLdAlIiiDFNEJyAecEpJ4xxm6HtRgjjLOfZTegJ9Zd+98sorjzLQU2Qqq971FB0KM2VbeW8O7gB031FKK0lEcaNYdhZRACkggTJfdGZZbgHogfUpThR62Xv6q2RRmejaACxXTjY6VOqo8+qMmeJHMfTqTKCMCM6Rolw5ZzhVKJuUxIwCbXhz4Hi3BmjFIQNgDoQIvEEf4AHlkUGB9hw0OXyMxZjXjOFKJ1aeuMyJlPf6dr89YJ0onPqgrFtr+0S/AegcYcYNSPLOGWZOBQUwYKyXfUJxZhihGTpHa3NMaU3Rbg4UcQBJpXcrL4W+lOKAl7JQfM4zcv2un5mtbo4A9wB0NNH+CqC3l4FHoq21BaipWgHaoLs+GRaVHbOnZ+SquVUSMoYY8Mbosb/RwNzaozMb8llQ2ncG+u2Ksg2gn4/+nn08NGdMR2nkiPe8+a5nEc8F6nrGO5qjqihlquVAIB+9Z6YEh43nu6MktI8fC6zCM/AGvJ7jCq8KAK+EOwCdLATakyFVpyizA/8X2IPHzaMgcrivQThkCflsPi+//PIxeyS+GV+Kf+VsAagAwskujp95TIrxkKUC5vA+7cnGc63fHK+i8ogx+j7ZOoO8rEUZdmSKOXPslOnAwYJParvAL/qIzHg6Qse8nALQ8S5yxxjJcWuIjqoIBKC3u8oSJ7+ALsZgnNaP7Mb/c7QZr/lFozIkjEkmEMcSmVIWpTkaC0eQ8ZCjXuaDNmi6swnP85xvAP08dDzVygbQL0fb22o5IB1PEyjljeeRR/h1mYWeq7LDykAnS+nBbCj2CH2/4znwM/8PQI8Ps9EqD699vNM1Vb4iy3rjn3R6Mhh4zu4gr37zN3/zCDQbj3EDg8jUjrciT8kbfJbMY6/R8+ncZCneX4Uwsk0fAB6yvQDYAPQc7dkp6EMmsgGMMwCdfcquIJvYFWSgAONsweyrssfRhhzuSDA0qBJWgVlvVf/PjreW12Vk3tb+ep773QD6ZVZ/A+hXdA3kxnMA6HxUeFuBrnhQ/CBAsCBcumr2Cn6Dd3dM1PQB1k88Bp+S+cyOwd/wTDYMvwy5gPfRt9koHZFHFxYcRJfH9+Kt9VMSBFvHmOjqkmcEPPG5zLPcs1fw6ar3tcvQIxuJHs9fKUCr6mFsBPMnC9g5JWHkpyFvqgxinrLmvSfwqq+CbbVNJrHlzMH3VXM0dzTTXyA0e4GcAcyv+n5+FmtIZumzkuOu9X801kZVWbJryLWyuK3/+qrCTL6o7MOOzNK3PVDwhb6m7KlaaJUFzLVS9NlE5F8Z/OaQLV0wmHWzP3xv3diL+qdr/Pqv//pRXucbzl7Sj3vy11WVoCMW29PuQy/X23/WUXv0jOuOyMoGjVbrerSP0ineqiy+DMd7+lbTY3YJ96en5W7hflJgA+j3c133rJ4hCtwnAH0qIDOqPWWB4kQhoRBRFCnNnWEu+pQCnSKbgFa+nUOdgkVxLiqykn6zHDiFuRI97pdRB0zkdKesBVqmBAegMwwojABODhBKEie3vijb+goYpsClkFHwgNqU+wD0stq14V7zMYZAVI50il7RkLWrjxR4NPFyX1nt+jS+shGBHZwp+tBmymgl3yv515m1FFqKfiWoOP8pnfqnJDMwjH1mV1dSqnKDlRlnQJTlXqkm451RyUWllilRtGdlnYwnhRbIgYbmg25lflB2KWhFr1LsrYuxc3AZQ+cUpvAHmFcivzK3ZQxWZjKwq/3WHm0/BWpYC3TrzKiy6M1H/8ZHIQeS6Ev7QAzASqWeAtqMGQik74I5zFnb+nO/tdSme4psNqYU78C6FPICHjo+oDLAGXNFjD8rCvsG0G9X+GwA/Xz0xw89ozlwciaVyVEAkT1fxnDnrvoNfyDXAOMZ+/iNZz/wFE8mpzpnDX/E05MVZCiHP5mqHw4Ecs51OYD0jf/hU5wpHC4c/1UukVkBUOC8klFXdZKZkRaQkbMET+asFxDkU5tkiDbRhdMBL4q/dr+Svqq8mJMx4Ns5crRNL3AmIl6IhwIvyGdt0gX8DlCu2gY+nN5RIFwywHzR0ZhyRBk32pCf2gVcJE/I5AmgW58ZgGTncDIBbwLQAT0B6JPHlrlvXdDWp3Ug29CJbpKTpbMPCwgwd2MmL6yt64EhOeSS0eSwsXB4asP8jWfup/Pt9uezpQ2gX27dN4B+OdreVsv4ZXJFQLI3HlswccGdOakDINgl7vM7AJ2eT98PaKlNPLrKG+w4PJrMy2ZgX/pdu76vDLv+yU28E8ie3MQ76ev4fplq5CE7q+xEssabbq5PALp+8FkyCt8mt91DvuH9AB5O946GSpZmBwaEAM/dU4CxcbgvAL2yxMbO/qXnB3RNEJ1sKVMT0EM2aMu741PQyDsQ7DqbIBmv/eyH29pPu99vUmAD6JfZDRtAv6Lr1FkB6HgIXwU+SFemX+bXS5+v0iK9nC4ayJud0rFD2Uh4bNX/fOLVklbwXDy2rOjO66Zn85fRn/WFn9OHJVrQ5fFyz4V+exXEhXfS/8kM+nbVK2eiRQG+BVlVKSveuAKFZEDBsAXNkk3oMSus5L9DL/4ttghg17sjBuOtAbjkh2u1R6aUeOL6/D30fH4xcoidwPZgG+Rf029+O9eSCeSBtszfZ6XLC2Yrix+dyTGyMpssWTH9ucmwGRTmO2Ni6/je/R3PaS7R06dxJUPZumhMrrW/XKMtYyefraM5GUN7pyD11p2ProoJjk9hy86Ki64ns6vyaL9F3zLQo3E2X+euB6BXhcE+jM59rokq2fPtyRk4NzPTL8PRLt/qBtAvT+Pdw92mwAbQ7/b67dHfAQrcJwC9805zjkzwrqjJSgpxYFDQKciEMQc8AJ3i5Z1i0hnolGu/U+Q5+ClSFJEiESlcZZtRJnPaUNgpdfoFWrqfoko54wChsAMcvEWrAsQpTJz0nBYBnBSkqRT5m3Ing4ByTMmlKBqntjpXPQWU0tiZT8baednu0UfAJ+UZ4E/R86q8uvkCXxgSxh0wbp6MCEZCAE6gBTp4z6jVsicortbLnDrbtnODUgatS0A55ZPiXrY7undGUwaB8UajQKQMqsZmvIFG9ofrZNkx2KYymhOHUWdcnGrmbQ3RgNOJglvAgk/r5uXeMgBd2xnwaBSwHiCdMZAinlGgnfmb9TRuSjRln1FZMATw3x4r652B13EB9hea238MTHvMmgOG5nEE89yqyj/P6OrVkdU8AtBzFnYWMeOgUmEFfTwL7HAD6Le7ChtAPx/9CxKazgH/L+CoqPkcFOQdR5NnnbMAH8EffJY1TR7iF67zBjKrusG5gcdwBHXmtpmQFQKrOsMbLycb8IPGh7fh95wGZBanC6BcX95VFeGIcUZ4x0pMJ1LOhfiO9gDnAoLIM7zZnMqcIAPxSnzbu0AmY1WyFh8n8/ErvFRf+jBGALt2OEFc1/2/8zu/cwSU0QwdOisxvktme1fiHv3wW3oCGWIdzJcsIm+jv++dNU62Ada1TwfpHPicN+hdNsypDPS5swI55lm2gHpjQSvOpYB+stTcCyBr3TofFw2sOfpOvh7IQr6R0+QfHcn49+s8FNgA+nnoeKqVDaBfjra30XI8L96Ip+LXeBbe1fEe7IWc2/ghW2gGGOGDVSfx/OHPBQmTI65nj3jXZxVP8MGqu5Ar+mRzsPvYZvg+XkuekjNsqjXolJ1ARuOnxp2diN9WzUwf5KxxVsa3jEdjJrPZAIEqydJZkYVOz44hDwPQyR/3TQBdX+RdR5hNp3z/T74H/tMHsgV8FmxN7mQXXOfIj6bJvWcl+PY29vSz1OcG0C+zGhtAv6Kr/YW34h38MfT7/Dd4YX45/KCM2yoAAmnxUrosWwbvZUdU2a+s7L6nj2uTr4OPj65eAGxyovOu8yuyKfBwvFy/9HX2T0dqGFM2Fx6Hb+YTrKph1TjypxQIwH9UNSzjWLPEC5ZO9uiLreWF93rh4TOgN7uLnMHjHesB3I3/VvKdzEIHFbOyVzpKiowJsDUGspUdKbjWOrHZ2AYFLMe7s7e0yT+FXoIOyqDmE8pWneXRfYf+nZeO9lXGarz56QJR2wv2AB+XtdaPPq2V9goWDtw335KntFsAXP47tm7n11vnjnIpYSd70ffGX+Cctfvwhz98DMBLz0iHINezx8jJguuiWUkz2bpoaA8FoNt7dAF7KT/WlJXGnv9zBdAvw7lur9UNoN8e7XfPd4MCG0C/G+u0R3mHKXAfAPSUiQBHy5HClJJGWaL8Ufo48VPwcrhTfChdAaIBgwBtCjbHAjCBI4DikwKoTdkLRVrqpzPvKFuUKwokhwmHPMUUYMA4KHu5M+4opfrTvv78rr/O7SujL6WJgg/81Vbn/QANODuK8gyozXFi7pxFAdiVUvJJ4fN9ZftSXs1He2XSU6oDSTin0JRSnZFSNnvn162RlRRF/VDIzUXbGUiBEhkYrkPTzmyvDDq6lhl+KrigR7ISg8bmHuuGthRR60N5th7e7Z9Zfj3ww/7IwEJvmRuuo9Rm+KBFBlFRyGX654DLGVREbfPq3Czz74yjGVXaWUvGwJA0ryoZWC9Kfq8cd8ZmrsbJYKC024tFURcMgo72hP3kukq3m8uM/J0OrwIYCpLwiZ7AphlpXLbisxL1ugH02xVWG0A/L/2TBTlvynQu+KVScPgPvsVRhIdWsq7jNTzzvsdTXBcvxENcyxECjCBfAM/4tbbxTaC0+7RR5RE8bFYEKRsBj1H2D4geUFCfspeVsnXvDH5rjjkrOl+P3AWSkD1Va8kJUYWPQOEcVzJCjJdTCN/uvHWrUoAZHomeMvHIZvwMD1WJhmMv51IOErzXXFzrXZ85pFxHhubsSobpu7PgK+EegN4RKmvmQIENZVBwXqme09EkU/cpyK5z2I3TuhY4FU+eR67QHSqR2BnoxmRtAD36STcCspgj3cac/M6hZo/s13kosAH089DxVCsbQL8cbW+rZTyvbPGqdXQeaoG8Banif76rQop78V06tiAgn2QO3obPcdDn7M+uyo4k9zoTl81SRbD0X7web+3YK881OcNuTL5lsybDXJuOjreWYRdgoz0AOpvBnJPFeDw5Sn5NAF0/2U0d2RKA3hnoeL372BTmTMaWQSmrXZ8BGPMzAB2NykAvMLxAgIK6K72bPZvjf9rs0/bZAPptPU2P97sB9MuswwbQr+iK79Ht6ZV4N37nb7yAvp6OG7/EF6riyGbB//gv8OT4cWB7fiDtxI/YPviWIFy8Lr9Jvoyq8FXFkd7MzqiqB1sm3bdqfQX94P/ur7IJn432Z8BV54n7rkCA/GbNXs8AACAASURBVEyTtxboiq93/rZ7ul8//gYU080LoK6UvCQbwbAf+chHju+CxwKkaxP4zK+lLbybDGQjFbjgOnNmb7ENAtDZBgHogdlVWuSfZKOhteDiAHR9Z9uYVz48c4q+0WpWP8xmaV3d24udw7ZzHzp2nCW6z1cJLgUh6C+ZpH332w8Sk8r4DzgvGWQmlBhDtEYrgWbk6Dx+BO3QDc34Ucn9APSSe1rzbG9tkuvmwgavhHvzmSD6nF/7ZfWL3ic5ugH0y8ii3er9ocAG0O/PWu6ZPKMUuC8A+szgzSDPQKdQp+xSsoHeHAacC2UhAxB93znYKTeUTxGcFBjOYQpgDn7tU5Apbp1NR4GlPFEoKT8UMM5x11GsOMxd6++U5RzvFE0l3ClIZQbqT5uzhFJKI2NBNrtxc2xQ7jlc3JOCkZKcstW5Tp3nFK04iiqpXtABBY5C2RndZT/UF2URnXLqBzynEOpzZmOjt7FVNrFoYWvAwYQexl/WfaXry9wzz8rlljEZmNL6lzmuj0qYZ7gAEIyRIdSZiJTnStZGixxws9xXWYXGSgEW0auvMlX04frKeQXOG5/29G0PVpYxJx6lmqFoPbzsG+vouhxKjWtmzWgTIG4vzcx/NOvsJvvKXiw4gpEpqhatOcnQwPp19jlHmXY7lytQfzocY2OBLJX6amzWjqLfOclzDs8CC9wA+u2uwgbQz0f/HAw53PGmysBO4xnPL8iLYwA/VY6VQyO+BZDFo2RMcF6RU8DZ+B5HSJnbHOl4B95JJnDOkKudx46P4zlF7Sdj8TrO/w996ENHEL1qIjkW8FKZ6e71wjsKwpqZ9VVTIVsB2tohL8mO+sIb8ekqypgr2V5WuHHg1fhXlU86EkO75o134qHaNha6AHCg6h45W2Qr+L5Stap76M8YOJrQicxJ3zBfOoE+AB2cesAUY6qEew7DghByxuTYKcvSOglo0Ad6BwrlROHg4xgzlrIsOwZklkckN8yX46xqL/aBN1lhv5gfXSRnEzmDnvpwDz3BWLSxX+ehwAbQz0PHU61sAP1ytL3NlgtixZPxvZzy5EYB054rsqLgZL+t55bjqXRh8gWwIMA5WZvtVlaZe8sI1Ha2g/9rw+/4I96oSgfnfuXgtZ9tY+zkBLkkyJcuHZ8mZ8gJcop8J5c65xzIb66VcFfJJflujl6NxVzLQnS9N1sJf6+EuzGxFdgX+LtxkNnGtOrQ2kZX9GaPGgcZp7w8HYJ89S5Lv+y4MjvdH0iyS7bf5pPz5n1vAP0ya7MB9Cu6Zs/gi8BLfhG2C36Ft+YPmsHBVduji3Z8IltGW9kCrvd/PI+/o4oYPvEgoCveml5bgGi6dNdnS3gOKq8tASI/VrJhzSTOv6VdfB7/rkpjvp3aJiPKMC6wddpA+dS6z9wKMshWK9C486EdY8IO+e3f/u3j20vb0zdINrDxXn311aNdRLZU+cTY8Oyef3Rmd5EL7LWCa407v2NlyclNPk2/WauOgTInYyjgoICHghfMJVsj4HcNNKuv/FPGz1erb3QsC70jLLOJe4rN334g+5JJ0TqfpkAyb/KaDEzWuTcZ2lysa8dRskVr0z6yh8nFgss6L73jX+bRJuaVn9Nc6BoC2bOrs/HfjBulA80xbAD9Mvx7t7op8CxSYAPoz+Kq7DHdKwrcFwA9xbKs2SIcKSAUagY9pWVmYVFIKCOUFQo0gBF4WaSpT84FWeEzA51zm7JE0eeULsqUgk/ZpHhSpDiVKfYUO46IzlQ1Dt9TJr1nCXfRsBQyyp9+OFLKdg9EpwhRLinOAAzOEwqWaFz3aTMFqgzilMwyKFLy0aYSrCmYGR6cIu7rzCZ9uR5AAFigpPqNYuhd2/VVJGyKvPmgI9DG2Msgt1adTc5YMf6iUFPEy0QvwnWWUWRk+b7sS/2iWWcM6dfaZGhYI/1ltKWsmnfgvvYDpAIjUvIDQPwOwJiAMUXZWDJmWrNKPgagx0TQNNrpx/ytozEX7dre7oww8wXG26/Wo/PuMz44sbzNEy1zYNmn9rnrjbtS8GhsL2vLWlXe31ymYRF9K0nlvjI966M93REH0djnswCmbwD9dsXXBtDPR/8cCkWsr4BzThYyD/CKb3H4eDY5tvFiz69XZ765Do8gq7yL9OcwEeDlHs55DgJGP1lGvpEh+AG+h6/gX8kg7XdGK3C6DPS1hLsxCTKrpPp0mFSKsUoqPvFUchW/wtPIIzxTv0BjTpDkH9CCo6dMfE4R//c7vhkYbkzmgkbkXBVGOsLEPfg9h0p8MMdIskpfHEuCCtBN++hFVvo/mgHQ8VeOKt8Zj/nW38y4CewhbzgWrRFebS0FHQCtrUWOxZnJZy5AcMEExq4P+gk5E1iRs7HqO8kBwRToKPBAH50pH6BDnmibLmN98X5VeuYZ6PHbuetPOXLe6nXne3ruRksbQL/cOm0A/XK0va2W8ZGyxujJZMPMNMenCrYNtC3QmuyI76bX5nzHr/HeZBLbwltfeHdtsis6gkT7OcOzR8gp9l42GiCGDYCHuka/lftNp45PkydkjTmRHQKZ8WZj9B3Am61qjiq8nALQ0+2rcEKmexdIVpliOkNAuLGxi7WpT/ybrCnrMmCLLKZHkDXkDhko8KrqL1Mu+X9B0Nmdvps2z5pBd1t7avd7RYENoF9mJ2wA/XG64olVxKtSYpU8SpBIr69MN15PH47nB8zG2+MtVfjr7HR8DF/Fw2tzZg77Dh+m++Zf8Rzkjwo8b1zZYhPcrRoJPm5u7gmkT++tkl9Z8PmNsuninc0n266/fTZu97JFOlqRvcAfxLbyrq3pG9Qefq/KGBvIWDv6BM20r82OMHGNfgRwAcbza+WfK8hZ0BkA33wLuta29vB/Y/Bb1WHQoWz2Sunng0r2rn/3PbuVnE7ma7fs8u6Z99pTBSzoa2Z2Z9Ox1bw7cis+2H5Kh8jPhWYdkTVL5edjBqBne04do+Bq7bZ+7Q37j/xlcxpHAeZvxo3m/ptzvwwHu/lWdwb6zdN893i3KLAB9Lu1Xnu0d5AC9wFAT3kpwyCFlQJC2eUAoBABCb0oOQBgCh3lgmJIwWT8l/HFee4tgpJTgmMBoJASA7ykrFHaU8RyTAd+UjY5WDiitc35wHFtPL4P+ASYcqTLLpDNZx6Uv4BbShplq78pZpRMSgSFjNGQs7/zzFOSUzRS9Pq7T8o1BZdSX0BBmQFop0/z8ckxQnGWiY8WOXpyWAXKB/i6X7scK53501mq+tdm2dOVnM+QSPksw3w6u9zLeW8NrKkx6bOSVsbhem2VWUHx9G5tXF/p3bKpK2s4z5myXzp/SlvWrMx/Y+bAsu7aNebKUa3jzaDISZbBlVMMrbzsL3sN+D3Pdg+sCTRiYBqn/iq3FQ21ySlXGS1jBuAA0DgB/Z9zy6cx9wzYy+iKLgJEWv9pLDSPnF8FH9h/wBw0Khs98C1gZxqmt8UqN4B+W5S/6ncD6Oelf86D+ZlzJRmA/8oeZ7hX2i5ZVck/QC8wtOMgKinYs8w54XfPeRnoDHn8F2/Hl8qyI8/mOX74CB5NXpIhyY8qfeBJ3sDXX/3VXz3y0hzs+H/ZIzleci4FWPs73oK/JhfJdDzN2PBpzp6i9/E4PJSMLhAI7zIfctjL9QBtgXQcLJXO5WghWyp9iK/im+jszUllHgHMHW1R4Bb5QXbRA9CljEC/o13nDubQmQ6QMiPKQDdGvNzYCwJItqKXeaKtMerXuJNZ8ecqjiTPA9A504Ar+DrwZJZfdK85VAFAX9YcaINegT451NLRctqtT0E6Q3vXp2uf99cG0C+3AzaAfjna3lbLZAGexOYKJDGWKTNmoFl8p8DrAj+TCfgxWwv/xK/jxc0v24cuTpbQqdmW2QLZODnLy8L2e0c+VcEsG2WW8dVPmYL6Nw68Hy/Xl+ogeDpZqp3XXnvtaBeQCYANcktfXnR1Msw4O5McrbwD0NmodAPzYlvqk0xkl5DPVXkhs8gJsj2dn+7QOe3kDpnhXWBy4NIauDCDvbNzC0h4FoJub2svP2v9bgD9MiuyAfTH6erZr0LiBE27atrw+VPi74GPJXGkd85M3PhP9kT+n6l7xi/JgXxS6a4TLI9P5ZtL322ME/hO1kywOz/cBO9L/glgDlyeckwbMzN9BqX6v3vxZ+98ZHi7INnA++6JNgD3bBif/EfJw5ldj+bkBxtRe/T91beT74ndyP5wf4FW2RtoW2CZ+dcf+dlZ39mC2TbtgcZeAIH2yR/ysWqP5Fznw3fcVjZFa9DRnWwu88mvFR3YON5kaGNZbe18j7PCQUctko36ts7sZDZp9lW+s3SDxpZdm99NG3QQdOYnpie8ldfq63or99yVazaAfldWao/ztiiwAfTbovzu97mhwH0B0C1Y5bIpc5z7lCzKMWcAxz1nOiWHo5oiwiHsRWFh+FPAOCc4GTjOvWWEf/rTnz5eL2uXA4FyRKlSFolRyfFM+XINRScnPeWtsrhATfdRwoyHUltpKPdx1FRiO+CyDO6iNHN4d2Y4Y4FySiGr3CxHh35SyFPGcmJkULTBOZrMD53KnE9R9x0lrPKwMhyMu7JNOdw5bDh0ajsFk1MnsBko4XoZCWhofIHnKd853Rurz8af46kIWACxNS2jxLoGOHTOn3u1jeZoEmjkO7RDbwp3yn59GLd+Gof2fKcd9PWbvq0DJ1XK/jxraRonGWOVEtOucVf2EF1T9O0j+84+0l4OpdZE31VSMC501D/jaJbWBQ7NrHdj7wxk1zo31zrM6F/Ph32q/QD0aWzqqzL9Kf8FSQioKHt0GpUZmzkSbxsU2QD67Yq2DaCfj/7t5VpcnTc5kzzTAHS8uPLj+KEsNLwQnycH8OiOs+BQr0qH9hn/ZE0AOt6BP5EHnCSVr8MflYH1qW1jLJAMIIvXyQQHysZDZLCTpb4HzleBxO/4onklG+IfgcRrFkWZEuSDoLUA9Eo9mhN5Rs6T99rXj5c+OvtVu8ZILpNbAeZo2rmy6Rt4rXdZ/AIElGYnWwQdlIFuXnQPcokO4PrkNycJfQB99dnxIyuAUAn3nDAAFHTrWJnpKHSvfgArwHxzdZ3rOalyINoX1q8sjOQG8Fx5S6C4DPRKCJaByMkkQx2N0cSaG7/P67IepmNz1Res3Zopcr6n5W62tAH0y63bBtAvR9ubbhnvKIAaTyLPyLfK4XqO0rkDA+jWZX6lsxYw5m+/savo5KtTPj7VcUllP3LE44HskQKhy1afznT9kJ/0Z3yWXGy87FLvKnplJwE4kllkCPCCjNIO/k2WfPKTnzzyfEG1ZHTyLrlZ5S+/mVdHtlStiuxxbxno5IY5sh/MqzK9BcWRh+SCMaBBFc38n43hnQ2xVsqxRyYYhaZloLvW67qAq5veX7u/nYF+qT2wAfTzUTaQetUzV7/Xqb99N4HoNekhnp9/qzbqawLktRPfLUho1c8DAmur4K5TVcXyAWWvxBsnSN8c3F9QF9lA969MfIkik+rG5Tq6P96P57MLGvcEjfmMyA96PnlAbq3+rmjHl8QOKsi5KooFSOSrNZaqPpJrya6yrQtQMI5VJmRHlvjSMZUB6GicXA+IL6mDXEOX/KYFYhR80DFj+a/mHsjerv18kNrTbseEltiDptEVnUtUyu/Yeky/bzqK9tiPxqnd5/21AfTnfQfs+T+JAhtAfxKF9u+bAk9JgfsEoM8MdMoMZYmgpVBRXCiIlD9KmSi+FBFKWc4V13qXBQBAd4YPkJKzojPGOeA56d3bWeAUydkvpRXAIMIf4ErZLMuNglaWXwA6hU+7xmzsM5q2zLrAdY4R8+EA4bzXRoonJStFugzunDCrgcEhD1zxvTY48ct+nlHAFD6OKQ4VWeQy31LIA6CnQu//7uH0kckAnOmM1An2rlG0KagzK2G2SxkvKtQnxVJkZk4n867E+VzzSutXelibAIDKGldJAJ0rE1z2OoUWrds35oRuxsrBVsmmMvWnEdY6pORnIKWgc3rNcw3NRZs+K9c0QWx7o8zNzlsvkCFDLsOpPq2Pe+xB/XHycWz5BO5UHtneA5RZ4zIzO4cqhbVo7YyHsvMB6ECWGUQQa5qg9Uqbp2Rfb/v2DaC/bZKd9YYNoJ+PnD2T01mUo8NvnmF8hpwiJ/AD4Cn+QlZVKt0zLDLedYELVbNILuJ3MwMdD9dGJdzxHHwI3wJWk23JMLwVL1bOD3+RyWYcjdsxKSq9uA/4jC+Rv171P4H0MvJyTpWhjncXtGUu+Hs04vwH7JuX6423UoVkNpnR0SrGijYytZNVxoKe6FPwQXwVvyRHyHqyAahNRkZ3slo7aEJOGZN1qcS7+73wewFm+g3MXte241LqCxDu+hxN5uL/6T6dgY4WaEmmKTEfLVxXRqPf9Nu8BDVYM/sFf/d7R97YM+YM+NGuvWDtA9DRaWbaJNdXJ+V0IPbbGjRwvifm7rW0AfTLrdkG0C9H25tu2XNCzuBlZFkBrp1Ljhfh8fE6vBw/w7Pw+gD0AnvJCTwNmMwmch/eXrWRzmiN9+ubTEl/5/jGI/FT9pg2fM6qIuQQOcC+xGu1abxVJosPJ+/YU8ZRQDUejpebh/lUwp3c0X8O/Y7D6rgW7XVUGZuOXCfT2EbaJIerLKMtdpaxmkNHh81gdXMm+5PV5uT/lXAnM7Jfs22T3WUQsrk2gH7TT83b629noL89er3VqzeA/lYp9eTrZlDx6ms4lTm8tjj11AmgB8AWdHrKp7G2P9vK77bquBN0DxzWR4FFM0C4a5NV03e2zqOAshJQ6OOVoD+lX08+nP+L/MkP1DjS6Ts7vNL6K63zDwVqG2tVNZtbGfYdu9VRjPlmZzDbDA6fyUDmPasP5DfMrph/F6AbbfyWndsxI61hNCiILTrqbwZxTxvceMnY6JzcizYln6BptmSZ+R3Tqf36CrRPjqdzmP/z/toA+vO+A/b8n0SBDaA/iUL7902Bp6TAfQHQyzyj9FIwKDIpGhQXypnfppJDeZoKN1IWrVnZps9+9rNHBwdwWiZWZ9Foi0OFMlX57rLkKD4E/JqB3rlz7uMImQA68Np9RUbmAKdg+V7bfivjmsLFoSJ7j1OH88M7EL1tkVNjOjFmHxzyMiDQwb3GJNIRbcrkNgYOIo4WDiOBBECCzugLVA3onSCxjAkAuiw47cpSroxUmfrGmoJchGhKZOWmmg/nWGfzmXcZjwAKjhy0QhfAgX7Ruix0NHZNZ6Ibm7e5eReZmxJddGp09zuHmHs4noxZxoa+jcP6ZtRk5KQ8MyTsrSKLc/aVSY+GruXI0h4jIhAFINIZU5WD0o57fFKsvRt3ZahaB86w1gEQZg9zbqGFtssUdZ3fOcyM1RqUbRn9Myz6OyNTdQbgV+dlZTzeNmB+yrDMiJ37bkaRZ2j5zrrZQ/avow7sq//jlT96Sq77/N6+AfTzrf0KoPes9X0Of88zPoPfekYBovO59gx3rEjOlem0x6sE3uD/7hV8E4BOHpAfeC6ehbdwwnc8SqUEtV8JdwA6QDaZ5LkSxFWVkAAEvNT9OevNr3Hjg57THBF4pe/KPsDv8LMy6fFpb7Qx38AI9wAgArTNFY8zF/LeWFyPD8jswxcrz1fwUGV8W1kBVYAXALnABWMge9Ck7GztWRM08Wke5IfMdby0MvGTf5ovmTbP0cPD9WUeyQLzKVDAHgCsWCd9drY7GVy2n77NpaDBZC/wXNUAfaiK4t4cVvpCM/zQGNHJdQB980Bf+kN6VCUUm096V860+O8MGDjfk3J3W9oA+uXWbgPol6PtTbdcoDT+L2sMT84eSRdND45f43cCgfH6CX64r+OfgMbsgAB0wa74aYA4/qq/go3xPu2SW8ZCXrHL8MZkZrYBGhnTpz71qWOgEn7ccR/kROfsNn6yyfWuIx8KONMnGUnOswfx+mzGAIKy3LKN8Wv2GPnj3dEuAqDIPTKBfVXAAPqw9+gFleA1R2PpaI+Cz8kFcjIAPbt4yvGCACovn0262k87mOqmn6Tr+9sA+mXWYgPo56XrGiSv9b5bP0/1HL/N1zH9Wvmnum/Vz6ffZwXQV3Df71MPzu9QH+s85tinvtxYVl9mduD0rU1+On0e89r8Rvg7m8FnVSID+Ttisb4DquP10bws6/yuK/jsuuw88m5W+Jqgee3pv/VY+86vM+eovWR7v2u3QPHmOse90hOdmse0T2p30lc7BRU0jnUdA9KzfaJte6mAgPrSXvbceZ+Uu9vaBtDv7trtkd8MBTaAfjN03r08xxS4DwD6ChzmJEhZK5N7Rr93rtCqXM5MYfcD0JU4L7uKczyglpPANZTJokZzXGjX75wrwDdOco6YysdyhlTCXZsc2pXrTvE+pfhx1GjbNZ0rK7uMA0R7AbopiwGcZaAH4DZvYDQnuXlz8MvUNkbtV97W/zk/AqQ5+DlZcrinzOgzpdE9nD2y44HegFnXy1I2VzQr8zmFtvVJYTUmimNOFu2jI2CCk4jznvOrEubWRf+cP37n6JoAOtq4hsOpcwMrWWyuRXimyKbYBkiX6ahtVQUo1QCjgirQboJYGRs+jdU7J5N7A+b13Z5tvmW9T4caR9Usl+UaNKt0e0bMNGbMAQ04Da2DcsucczJXKsOcAVNgAPoGTAXcl8WS4dE8MyzKujTe9mfOsFPG5m2x3NWY6TnYAPrNrMgG0M9H5+sAdHvcbwXN4DvkTdnH+OB0QuAXnY3amYLJoIADvBR44F4gPFmhPbxQ9hy+1lEmQFS8Kj6ub2MhB5UtB54Lwsqpr13gfEE7OVvia8kUvChnve9cTx5w2AMqtFd1jjKgAy8KVjOWSuEak1dZddopIM59ggXI7MrS4p1oWWm+5HNZCgWxJddlQZoXAJ2MwneBFuaHb6KdQCzX6QOPdWYsUCdZNGWr/xuDd/Kv8oPGQkZrWzu+J2+tLd5PDyGP6QPmhF45l5JrHQPTvL70pS8dg4Zca9xenVtYZic6mx8ZWFlHNCRDzKkgO326rn3VvOLHU2+YTsnzPS13s6UNoF9u3TaAfjna3nTL+Eh2XjZPcjAnuSCuWb2KLSBgCd/yyg5JJsyzSclBfBRPBFKr+uFdn2V86xNPJGPIigBmfZGd+HJ8Vz945Oc///mjPUEO4avx0uyObDb9s6fMB08GdtPj2UDGbozmB/TQTvbkBAnK3itLzhEdAuAC/skA7eLBVbAhO7RRZbLsDuPXXselma/xoTN9gq3nHa83fr95kVNkAxlVYFY26wSWtiy46Sfp+v42gH6ZtdgA+nnpugLJb7f11YczgfA340fJoK7P/1j/67hW8H0FyOOD6eNP0pVnYNY652ThBKULkg7IjU8bdwHKnnn3lg3+P9m782+/zurO88eSPAMxZkogjIGCUBDAAcyU4CRVKZJU/oNe3au6O/VX9Vq9eqj6tWsMCTVmDpmYEpIwJ8WQwsZg41mW1Ot1rt5i59RXlmRfIVk+F77rWvd7zjPs53n29Nl7P/FozzQ/35dEk003AwOm37U5b32b/s22yJ9VwlDv+vf03UzaTTs42vud/EzezMzt2b/v85nNNdBuNOr5CaAfWte+n2sXzbO5p+2j3TlmbW7HFq13WfiDXb0D6FfK1fbnX2gU2AH0F9qK7/P9oVPgRgLQczRQNKbCl9I3iZuSkjMjJ0PPpFRyICsxywEPGJBFwOGi/bLDA4L9O2VN+4BRDpLKYnMgc4yX8cwpzfnBueJT1vxU2BuPvxlTSqZ/c5iUFd4ddmWgp3QVEJAiGI36bWwAEApwd89qO3DX77LbOEg4VTj4Aaaez7F+SPkPqOBMB757thK9ZaRNx5e+WrcA5jLQUx6NAXgQgICeHDHaBlyYNyAhB5bx6ouDqAz77gUs0rNI47I1ppO/Z/zWtvHpG90ZF2UVAnaABHP/pPz7DejxsWb2REBVTrqyyD1rLTzD2VS5xUoulgViLNu9O4MjJrAeaKR/61DmDXpV7rcsVIBOADq6lAUfgJ7iWsRuRgrHG4diVR2Mb5alOnQGf+jMbkSiHzKSZ+R3e2DPQD/eVdoB9OOjZ06RbfBHPQCIga2AU7wB78C3yZqtM6dqI/Gj2phlcbXlXeA3fot34FGAcecEsDwraGijLIYpBwVfyZ4rA10AmE8O+K6m8P0sP0vGkb36MWdjI7+MoQj95hEYUXAa/u9TFmJ31+Jx0xEEpDcHfJ2s1z8AAc+XhW+cM5s62msDD5SpTQ5oR7AAmlXCnaz3XXfidc8s0MN/+7vsfBn826Co9BW8uQAyY7IG5mUeZF26T+tArtBD0AqAIdDBDz5OTlofbRgX/m1d4n0C64Ar5oYOnkVfz9tL5ogWBU7YE9oRxAAQAqYIGuh+QfNPL5m62qTh8Z2OG6OlHUC/euu4A+hXj7bXouXp5M6GqUwsfRU/quKToCWy4b777lv5fI7rAq8Knk2GAYTxTwHVbEJBYK4hKUi0SidVO9MXWeF7erY+VAoJQM+pzh4Aygsi0ye5RcYG6uu/iiDaxPMDrbtaA9/FV/VtnOaA788KX9NJnx3jb+biY/z4OBu3O9yzYckM73imUuzGFS83HvYDmqKvcc470LNByTkyMUCGXGCTBcDvAMG1ODWX3+cOoF8+ra7kyR1AvxJqXfrZSwHoF/t++rD8d7x9K1eSFVs/XfZYvDEQdfrw5rvbmUygPJ04f0vguL9vExNqcwtK137BqYHcPZ8PKh/cBKLn3D2fv2eOY4Lh2/u8tyDwnOv2u+mLmQD0zBLvmWiezRaNjat368v75uynrPDWOJpMuZ//dq5DftO5htvAiO06TrpMsHwLhF+uvNuu6+W+d+mT8vx9YgfQn79rt4/8h0OBHUD/4dB57+UFTIEbBUC3hDO6cio8UylLYZqK6Yxy3Dp4y44DkCrDylnBYU2xuljEZwpWWcTdjxpwy2nC0ZHTRZsc3imDExAx3pTmLiwUwAAAIABJREFUojRT7jnMAaKc7wEE3Yc9o0uLcpwAYcAwpwdnNyc7YKLAgJmJz8FBgQZKU0g5WAIKOMwn3fUVDYEqgBNOH44TziPgC1rOkkneL6uhd1Mat0pnpXfRlIMKDRj22uuOJXPLyWTsnP/ow2GDPinTBUm0J4oQnQrrIaOGIw3djdlcAkbK3M8gCXTXT4B/9xqW2d34Kh/PEPEMWnNEaUv79kgZ6JXeje4Ff/TvwIn2QHdZoVnrwFGGFpV+t67mJdM0uprfNvO8czWNL2PkHLQvokHft+euF6U/A2oH0K+N0NsB9OOj+3QETcAgELWMNDzSecSrAcN+z+xjz8fvA24bJd4KaI2Hk1N4B9mFv3CU+w6P6YoLvKpsY2PEW4CqHOh4jEw84EU/8UTgtu/1aTzaDwjAm7UZcO9d7wHCzTPZmRzBhwJ68c8yI9Ciu3Dx2EBk/QR8kyMB0+jhGe/oizyLd0yaeS6wOF4ugAHPxeuBKH5rO55oLOZrHOSav+Oj3R8/5XUySv+VDfZu9+ORG2icTkLWAmICvvWFTn5bE2NHP+8Zr/laFzpOOgfwnzxAe+2UbTnXobLD894/4wMKWe8Cv7r/PWAq2Zsjazoj01eO76Q8f1vaAfSrt3Y7gH71aPvDbnnq3NvKUenH9Gk8SQASuweoPQH0eOwEm2uXLUM+uc7r93//9y9koGfrdc1SgUx4M94fIN61HgHoySnyU/l2FbqyQ6tgkv5ekCr5I8jM3/Fgcpg9RSb729Y+nIFhh+amP3zax/jZf9oUwEVW4e14PnmsLXLC7wmixL/JErKi60XIyw9/+MPrJzmJ5qpgeZ9MIRvIO31NQOOHvXf2/i6PAjuAfnl0utKndgD9Sil2+c9vQfGtb6eWpp8n32B6/NRV08mnz3D6NqZ/IUB9+sQuNfJDNl22Wn7BLfib3ye9PV7fnJKH2XLJt0qD9/z0jerTTz6x5jirG86M7vn3ZER6/AS5J6A8v592QP+9TfaZvqcSbbYybq5FPs5pT/Tf23lNGk56TF/s1nc09060n0D/du9t/XVzvQ7ti95v/+UHvhSAf6k9diN8vwPoN8Iq7nO4mhTYAfSrSd297Z0Cy7LcCAD6IQVwKkQ5UKaylXKWkpmilGKVQljJv7Ksupt0trWNypxKHIcKhzIHDCcFhzfngn/n1Oe4CIjW73Qmp2TlIJlZ7hz7HCoTjC+TeQIhhxzSzR9YynnDAVImQHdrew89cqYYs/c42cvO4zjfBiNUJtD4OOwr5Z6DZpYhb+1mNvVWCZ2KdvfOlo1RadqyFlM69cFBw7lk/Ojrb/579pkzp/WcQFT7JkbRugAigEbetS/MCx3KLMzplpGVE9w+yJnEAVYp4O4h119gkz7MLRDbs40/46G9O4MR6tt7rUMZLNqzX9AAuFJGSSAXcAbADvipfH+Zndv7GMvWb3+itX1h/5lH2aVT2b8eQPQdQL+2Ym8H0K8e/Z3zgonIFmcW7/V35xKfqdT5BNCd0a0DpHOdHA3cxkc5+Ks0gceTC/iW8+3c4y/6i19qwxjwFYABoFkwUDIo/kUu+r5MCX+fVVm0iWdV8lWb+u7uvOZg7N29XSl0f8sRUZAS2RRf064xadtzBSGUieFvAGrzrZ3usitrP54enyOX8fxKqm8zAgOxjcHHT/Jku0uiZX1qG60CsLVVMIDxVe6+KzXQ1Hw9E4DeXbbR2boWyKf/CdgUaIXG2i74apulo23rHIAuw5BsmAB6wYfJxykjpj52PciLq3daL6/lHUC/PDo9m6d2AP3ZUO36fGcC6NOGm/ZU+i+bh10ny/vee+/9e9ne28DK5AZeid8qt4630XV94lddvZSso0sD0clbtpIPEL3gtWQVPq7qk0oq2V1A9sqlazcgoOopeDFbQP+CVvHibcbgDAJoDocADfefC6BOthqnQKpsvt7NPp5tzUxIshF43nUkZI1qYyqqRKPoHt8vA30GHre7dkD9+jtnO4B+ddZkB9CPl64ThM7XswXO5zMT6Ey397vqh1s7pczmKoYc0lP9rba0v62IuZ1xPrQSRvq+oFX/PuTH7L3stTmWbLfkYVebTAB92iS1MfssWaP5HKrQspUvM8gguTFp0bi2AHo8P3sgupeJ3vjQsuqGF7MdWvfpB9ZfvtqZWZ49pL/8pnO/FABwaJfOfTT9tts9sdVPZsDAxXb/FkD33KX20fGepOu3tR1Av37XZh/Z9UGBHUC/PtZhH8UNTIEbBUBPYUqZm6AuZWWW5EthylGewufdnPkpUJWwLUI/BSsFaSpah5RYShnnOOW1iNapyOp7gpFbgG8qmdMY8B4gwPg4dwLnA01TxFMgtw6VlMnudzXOgNyt8piS3b3YsgArJR6wX3vamQ6sQA6AsHly0OvnkAER/fzOwbSNTE2p5rAJPDH/AKHaLXuRYygwJfo3v8rEtzda00D6InRToDMG9I1ufqoqoI2MjK1S7TljtA/qO4C5/TSjbiuVGzCEngEl5hCd6mdrdE0DZZ4LAJVxV/a+bMjorT/rhK7RpvMwgxpmsEnrHsDffpjBB52z6XC7Vix1e77m+YgPzDO3l3A/3pXaAfTjpWd7NR6DNzmDeKzvnGl7PB43g22mUzy+OvntdAJoF//HM/A87eQUKZtOf96vxPnkU9rHf6p0gl/0fn1WBjDZrf/JM+KDZT7or+s3Js/z9/hq8y1wqTkHSvTb893r3b1/ydKcSPHEeF6BSVXb6HcrHM+Pd+u7ALjmMJ1E2r0Yv20sPV82STRJp2ls3cnr+xxQ8/qXeP6Um8nJ1gPv87F3kjvRtsCq5NncC2QMMMXvrjipMk70b5xboKR2tmt/vKfm+dPaDqBfvbXaAfSrR9tr0XI8JVtn2jH+u8ojgHRBPl1p4nc/k7ent6bX4+cAZ4A3ABvInQxIB88x71ngODnX1VFdmTQDvchU4LnS52Qsvl7QVwHWyTa8uDbZUQKTAN5k/bR3k8PZYca/DZBLtgO8ZeTj/UDzruUq23yu4wRR/H06841bULGgq+Zh3j7NowC56EqPEFBgnI3P7wJwrwd74Vrs4+u1zx1AvzorswPox0fX+Pe2xUMg9+T5+UkmH92CqcmVbKEqbk2/QTZPf9sCzod8Q97JJ5iPqvFWfcS/47d9N+VIenWAcv1MX8YWbJ8+wukLNZ6A5qmfZ2NMezK6zSCDfEDRN//Z9LVMv9QWeO757JZpp3pvO6bmerH5Ra9sC23MgDNjJ1utK7lOJtX3BPWfaQ8d2sHb56dP80oCxOa8dpl4ROkdQD8+nrm3dGNSYAfQb8x13Wd1HVHgRgHQJ5AwleAyECjDOa1TpKYieAhIs0wpUjmwn2nptuBcz+aknuBFin6A88UUqjmvbd/eLWshxXvr8EhpSwmdyqpnyxLXP8dNjpNDyl+BAIH1h8aTA2QCMcboXfPXxwRALqaUTrqn6PfsM9GkNcjw8O+c/XO81jvwJadX7aOJD1pwLGUMRbsyB/173jXYvsqBNWkwnXnTsMjg2tJyGkBbY6a92ruN69CatR5o3jqYr3n529yzkyYTWNFu0dgXW/OcdSm3c/yt19z/14oFbs/oDqD/cFdiB9CPj95bZwweG+BZdYktz8uhM8+rZ3KATF7Sf+NjAc0Fo02wIqdNfOoQP/I8/qP/gOYJlMfL4rVbKuVUiY/G66Y867v4TW3pJwdVfc+go0nHstO901zxvhkoZmzeiWbbsvd93/zqy/Oc0H7SR6bc93x3uG/XoYCr6JKs2crGLd08V4BDOkB8uHk3j+jX9/URSH9IRk1dqsycqs6Yi/L5AKoCzaJNfW31nrkPC0o7vhPz/GsJfWWeAv1+93d/d82ALTjQev6zf/N7z79JXScj3gH062QhjnkYW76bjpdeH5ALMJaF7vfUV6ddFX9NBgKcVWnKZghAj58VuFQQLL4niAgfBKb7Pt1am+SSUu8A/SqcTDB+Zgg2fg5+AHpXfxnLDCRDTm1kszb2ZNqUGbLk51UglaKfcnjK2OSJPqYOoX8BUwD+bNJZZWteARKtyyTM7phBfMncKwUtjnkr7c0NCuwA+tXZDjuAfnx0jddv7fytTRK/nr7C6b/xfbbCFuCVZEAnw9O6EnDOIP6qDXyxtvK3ZJ9ot/7pzPg/WYRvZlMVVJwOnr48xzrttGnz9EzBw/HrftcWvltwrXemnbAN6J2+TM9lF1Y1rEos077KJzTbnr48bSSzpi2ZDzBbKZtzK3Ozjfq+PTBp1t/md/rK5qJfVx1NZZRolhyNJofs0v42dYhDO3ruyeY5bc+LtT1t7a3/9vhOzvOrpc6Ns0h/+cu//MvlU5/61GonRdN//vE/en5Nah/tToFjpMAOoB8jMfemdgocosCNAKBvFYzppM2pvwWvt6D2dMynGE5AYDrByyKbzpUc6lM5bhwpbduyQdMJfkjB7/353VTCpuOh+U3Qdiq42pqKcQrsxSJct46LjAF0OwQYpCRPJTYAIqeLNmcpes9uxzuV0b5P2ZzrejGFdq5DtJrvT1q2B2pr0mSWQN/SIro3n4yWghX0u81qT+HbKuYzS2TOr/0YPeYY5l5tXfs9n5sASMaC/hu3dwowmYbZ1gjd8g39TxDmYus013K7v68VN94a1s21PbDlA3sG+vGu1A6gHx89t3uXg31moONB88dZrwQ5R0fO+fb8lF1bYz/+NfnuIVk3+dVsw3/nEEkOHuJxl5JZ8fdA4RkY13fGOvuIz2153QRvc94n87fy0r9z3MSnk/8zU2Xy8EkLzyZr/X3Kh60zaTsGz2+Dj1qPOU7tTIdM/57tHVqfyaenHJm8sCxBNGgPbOVy8qZrSMy3awOiUeOu7W0gx+4s+vv8Ab12AP34eOZsaQfQrw5dr3WrgQ7TsT5186p3+B6oPTPm4pmzqoq/FfQLIPaZjuzJc7N5AuHLUhRomzwuiK0ytIEngeC1PXmjPqqMVRWYGcg8g6R6f4IYU1eY3wMNzKdg4S3NJoAQbaZdlewy364iSZaWeT7L2x+Sr8mNxhgNo/m13k97/0cU2AH0q7MTdgD9+Oia/jhbPORbm8BvfHXq995Jd91W73J9oCtAgN2qivg9r5qqv3xmfmenTB5njAX2Cj5y3ZP2ALiB7QVi+Xd9eC+e6b+nD82/8zHFj7syssomgfTxZ+e6io6e9VM1Ks9mKxrD9ImaF9nVR38yuH1KuNj6GY21il7ZVFVm1KcxZRtMe7EEEPRCJ/RKLgtOc/1WNMv+8O+uBymoK3kWLa25ubteBBD7xje+cb0aJX2h57OLps16aF+1/6Z9Nm207VpN23trcx/qc9qsx3dqnn8t7QD682/N9hH/cCmwA+g/XHrvvb0AKXAjAOgzcp3SNB3SLekhADIFZQuQTiV0gt4pfN33mnKVA6Zo061zJaVzCzynpM1xzLGnXOUI2TrIvTezx/x7ArKeTwmdDusyu7bzno6grQHi31vwsb9txxxQUIbB1tGecwldZoRr7WwV09n+NEAOKZPTsGgvbOm8BSMOzfvQnmi+U4lublsAZguqTHDB/mmdtiW7mt8ErJrH7PfQmLf0mADI/K53MyLNawJRc63774yy2twGCExn3ZaNHto314rVbseyA+g/3JXYAfTjo/cW1CZ/AOT4xaz0UY/OMGeB9zgWuu/bmTjkDPBcYOnkJcmrS81ky6Ma73RK1MY8lzPDICdJThfPmccMBAiY6Dt8bctX62c6RiZPnIFkM+Nhvted4Y21DJV4YbxyznM6TCa/neDIM8maLY17djpojGfy34vx2/SHeF5tb989NJ6cgek+06k49ZL2SX3MMr++m0CWf2/1q0vtqRfa9zuAfvVWfAfQrx5tr2XLAAGfnPjOUAGxOdkLpgqknXYFfjb18PhUAMJ0ek/+vrVT6iP5lA1AvvnZXik19Xvfb53tBQYEMMe3t2DKlGtTXky5kLwHXpBrAee9O23qycMvJvun7N2C9bU95c7UNxr/1EOmHX8t99Le9w8osAPoV2c37AD68dF18uZ41dRnJw/G+4C/guT9rsKi9/AflT4Cg6s0iJe5buOLX/zi+r0rNGShC8QqICreltxJfuCt/tvf47Ndk+TqC8A88BaIm70zM9DnlXtbP9f0QxVILTvXR5CUj4AAdl8gt9/GTac3f1VQXMPhpytKqh5VRZBpr5GpwGwf7QPfAdk+2j2USW+c5B4aFXRljH4A4QB7P9k3+Qg9XwUWFWAEMGQ7vO51r7tAM20KCBN06scY/HSVmb7NBS38N55mDb7yla8s3/rWt5a3v/3ty1vf+tYLvs7stLmvDsnRbKBsnGnntB+2vtnZZj7i9uyU/VMv2AH0ox3Y/tgz0I+Pd+4t3VgU2AH0G2s999lchxS4UQD0MmszvFNaDjmTt479Qw7jrRO8pds6wQMYEuo5AeZSpxxNR/V0Zs/+twaAdg4B6FNha6xzrilrW0dQ4MW2z5T9rdHR/Ca43dwmgJPTCX2mEnjIEbJ1mEyAfevw2dJjjn++NwGFQ2BQim3G0RY8KSvEczPQIZpm/Hh/q9D621SY/TunU3+PjtMxFTi0ncfcn3Mu2307xzKdT9u933pNw24C/v6+BTpq+xDL0tcWMK/tnm+sc122gQvXgh1u+cF09rXGk5Z7BvrxrtIOoB8fPbcO93h4DvZ4cjLE95Xq657yZNOh8zvPweQ13tnKvUM8d7a95QtTRmwpknyYZ3MbDBU4sQ38mQD5xcbkmfjXBCGmnJ7yPDpv5V2yKKdYMncLPiTTkkFzXFOOT91hu7b9Ox5an43J3wuMm99Nfpecqa0t+LPN+Jhy3pzme1sHT3rRBI1moF5j6ndtN+7jOxU3VkvWd89AvzprugPoV4eu17rVeTUT+RBvSi5O3TbeHH/byqVk0OT1Uw9PVk1H+1ambvuIzyfT6qO+D+n/+m8e0zadOvVW3k0bb8rSacsVODad+xezcRrXITskOba1G9ITjL/AhuyeAqxnf3Nsc/zXek/t/e8Z6FdrD+wA+vFS9mJ+khI3ALHs+gBm+pWM5u7BTk7cddddi09gchnpX/7yl5fPf/7z6xUab37zm9crOoDGQPbpazGOqlXOJAi8OF1c3z5f+9rXVmAeePuTP/mTKwCtPWPGN71/CEDXx/TdAMOVsZZNDZQHipflrr2y0Nl/r33ta1fA3vvGqX+lsI2vTHjZ8AIFDgUJoyPQ3ycauhLFJyC9ALVtpUsyujUwVs8Zi6tJsi2yN5JrzeOv//qvly984QsXrtiyBoHeQHxXorhqRZ8AdO8LHPcDoDefwHpz8I41Ra977rlnefe7333BPpz2SeOZNtXF7OatndNzrftWXh6S+YdOxS4Tj6iyA+jHyzP31m48CuwA+o23pvuMrjMK3AgAetmx01i/WKTeFkCbyzEd2Bdbpq2zY6tAHXrvkONhOgp6J6Vg6+yYAPrF2g846N3pnMhBsQU+puMCDSmoxroNQshJM+caGDDBiNZB30WZPhO9L0bj2XZgRGMtgnSrSOZc2oLB9ZExgwYz+8/3lfCKdhkajWOCxXMtJz0mUKzNaNi9v4fuqN/uvfrfOtieiWVMsGQ60A4FF3QmJpA2+5oA8nael5spOA2B6FdwyxbsuhascLsfdwD9h7sKO4B+/PSexvo00APU9RiYOQGBCewecgRMZ1D/jc9yfkwwItB0yye3YHb8J56+5cNbyvSc+cWbCnRKJm2z4zrfgcETcN7KrPqfukJOki2IH0+vvQlGlyVSScTk4AS1L8XDA3BahylPpuNmW/4+ubet9tI6TTBn0qL5PNM8GvMEWcqymfNJd6hygDlwVJGjk55b+RaQkpPt+E/G87/FHUC/emu4A+hXj7bXsuUpd/CWiwHoW147A6SSKxOsnrK1+W3LxSc3skOSsf19C3gkkwJVpkyOd27B+/r0bDr1lL1b2yj9IDk6bYP6uJQdO9vonakfTNt72gCeaTxADJmO+i8rHSg0xzv/+3Ls8Wu5z15ofe8Z6FdnxXcA/XjpOvlP/CQZMMHzCTQDcQHqQF0yA3+Sfe0DTC6rGrD9V3/1V8tnPvOZ9e/AbsDva17zmjWrefuztbfio9kzMr59AMI+73znO5f3vOc9KzgPuPc+H5LntwB6tlDgtrbxWBnaPjKqAeglhOSDyt/1tre9be2va0z0/8lPfnLtE7juY17GMYO98h/Vl2zwwHoZ+X28X6n05B/6mAs6A929Z/6e+4f/8B+ufc5gNM+3nq3h5z73ueXP//zPV1J71jze8Y53rIEG1lF1AAEO5mn99Gfd/TYXfxMYYN7mYN0B6AIBPvShDy0f+MAHLoxhW2lxyr6Lycyt/JsysP1xaI9u987WV3W8p+T53doOoD+/128f/dWnwA6gX30a7z28wClwIwDoW/AyY/6QM2IqPfP7shZyMs/IfltkOkZSfgOktw6AQ2BEYEYRqRPszNGewjQdzSmcW6dH27a/T6D5kGN6OocOASfdtWQM866lrZPEuxPY0O506vsu2qXw5rhpztuAgK2Dx3NT4Z5K9BzPNpozMH9GvU6HVXTtd+Oczq2eN6ciXv13xssEM+Y6H3IqtW+0n1GQc685zX3WGuVMm99NGrW/o0XrMenr3TnWuQb+O+NrvpMzb45xCzJtDcIJym/PQ3ule3N3AP0FLmyWZdkB9OPfAwGXziLePWVC5WJnCfQcIM57zpWtrIw/bXnNttS573N0x0viVYHCEyj3TOD2lAP+O94yHQ6Tp9Ru32+d7b7P0dOzW9k8AZEpgw/pCpOnH+K/zSv6BwrM+c3y8s/kcKmvOY6t3IuHT9A7oDyn31z7eHw8uu+m/EtWJhO8M51GUxZv5XY6jTE01vZCFQ62NJz7qnVMn9o6lebaHf+peX60iMZ7BvrVWasdQL86dL2WrR5ycG8B9Hgm/jLLyfac8dP38Ub8MBk0bbF4eWB2QcPxRDytoDXvlf2YfTXlQlVhtll+E5yfAclbWzQZPOXmlG3x9my1GbA05eEhYH22Ofnzof9OPmQ/zDH4bpag79nslILwJlATvXc5cC1P1A/63gH0q7MOO4B+fHSdvpD03vhHdk8ly5UeD8QFpgegF4xaBnrZ1GWg/9mf/dny+7//+yvIDbx9wxvesCgjLmg0/Tf+trWNpv/EWGV9yz7/i7/4ixUUlgH9/ve//0IWt/e78u+QbZc8MUfPKaUOCNducgVY7JPcUK4cYPyWt7xl+amf+ql1HjK1ZXb/7u/+7mo/yugWGCCbHNCcHVAVEYC0Uullzsv6BkC/+tWvXj/e9QFWl8E+7TbjBPC7exzYT96au/L1+R9by0kzbciSL1Pe/GWgC2QAygPjZZ+bnzatjf7zwVlDc7W2+lF5QJABmpnDz/7sz64gerIrH9wh+7Bdu5WbWzu2vdDz8/tpA/X9tHMnzXY5+AM+kd6yl3A/Pt65t3RjUWAH0G+s9dxncx1S4EYA0LeKxzTcfZewnSDidGb7fnsX3LaM98wq812Oki0wqd2Lge+UTgpoPz1X5toWjEzRCsTIUTKdRDlpthl3tVVfW8MiJc1zOYoam8yx6eCZQEiKOmW9n+4a3G5v7aGrn+Zaf9uS4TmqciJdzLFT9GxK6TRUWgt9eR+9/a37q9oLxqW/7b1/cx95z9hFqJof42iCDTmQDoEirU9A+FSwA1v05bnG0Dutk3cCvRp3NJq09N2swGA8WxpORX8ak/4+90lOvgyvHIzGsR1ffbSeOR/b/9FlOit3AP06FAA/5CHtAPrxE7w778gRd9zNAKL4dIBA/EImmHOOr3mnn2RO573z3ffTCd55PgRkT/m4laWTV8QvjPlQINDFQOf4Z06hxj37im9Op9Yh6k9efgiAqR10Lvu+YAX9zcor+OLk4a2F8W357XHshPpOXkz+HrC9DcTaZvH3ziHn4wTrjXeuNVqQpWhWEN1W94mez7SO0bfx9uxWhzkOej3f2tgB9Ku3YjcCgL4NOrkY/4pfbs/wlrrxymdL9UPjqa2tnEg/ns7pS43vmfj3oX78bcuPyUS8HK9iGyR7qqThnWygGQTs7zOgFH/SFj54KQBd29Meyb5KTvq9lZPd+UquG8/Wrp0ye+u03wLo6fRb+RjYvZXz04nf+mwd+Ft7NFkxZdIWKJ/7oz059YEZ0BC9tzJoglKXsx8uti+uZI9vx30xMGPqEs905i5XLl7JGK/2szuAfnUovAPox0fXGeAbT5t6ZOcObwWeAtABqH4r5c3nE4AObGUfAZ+Vaa/8OfD8P/2n/7QCs0DoN73pTSvwC2hOx09OTL03npotgCcHZgPPZVbLPn/f+963AvKA6AKPSuLInsAz89fhmX6MXSCAdoDIxiPjGshvnObsmT/4gz9YgXLjloGuHyA6AP2//tf/usohwLrvZdkXGGC8QHN04hcLQAeAA65lkwfWy1z3AcD7mzYKAEATwQveA8AbK/v0gx/84PIP/sE/uBC8lq8sGVVQLrDbWPOHAcnND5gqcAAo72NO5qF/dEtG6yubF+gPOAfIy6S/7777lo985CMXNmS+1/SS9s+UjzNo29+3AWTbKmkzQWXul4vJ82ToDqD/gE/sAPrx8cy9pRuTAjuAfmOu6z6r64gC1xpAP+TwuViEXo6QHAvTaZEzZuuwno4EikiOC21oLzCcIkcJpHD6uCOHAuYnYe35It70I5LRJ3C1bL+ZvRCwnbNZv5RHyrv2i/7URg4J31NGjZeSXj/GmkMoJ3hKqXYDSwI+fVcWdYZ9zg0AiohNzxqvv1OuKZaUXjTQv/eaQ/9tfCJIUyqnkwR9u2fI8+ZtruajH4ZIJaOmkVF0sHEZR8707qDqyBQBax202/i1WVTpdMzMMUZfbZQV7W8ZRvWRQ4dyTRH3vf2AJvqZgLJxF9HMsMi4qK2to8R6+qARAy0gugoA1gRtA/m9j771Y7ytxNJWAAAgAElEQVRF0do71isDsEAGUb9okQHS2gfWR4dDxp25M4wYE353v1flvzJQM0qbX2e2M9naWiNtmU/7wvjM4ZDjdAYbTIPiUiDY5bLUrYNrG6SyXa/9DvTLpezlPReAfprj+anTyznA4tlzy60337Lcessty/ve+97lwx/68PLyu+9e7rj19uXUyRPLTctNR42fG32cO/f3Kyzg0+eOQMr23iov3Nd94sT6qZkTAkf6x99r8tyFLOgpN+Y+nftj7tWLOaK3VHEOOB+06ex23rSLL8wygMm79mwg5aE2uyev6P3O+ARR+1vOfL/jGQGfW9mb0wUPNLbe9fwsKRifzYHQ2P093pHTIR7u/Uq4xuOmg2IGR20B6K3zviCvmcWn7wAOvM84GkOOkWR7459gwRbwSQ4e2hveb7zbrMTkUe8Fmvj71rmyddTX5+Sv3kl+Wxd8dbbTnPzW56FgNf2U/df9j+k+7a94fEEK8+++S2a1xgXzbenWe4ccQJ2b5rd1em4DsFr39kN09xtNKtXY/mx/eW8GQc7s0K2sbi/kpPReDrjtGdzKi2i1dXqRI+jsfbI5QKy9MfXg6fDdAfTLkyvP5qnrEUDf6ifbeU3H7dS9sm3wO/LFv/HrdNX2pXe2PLI+toFA8ZFn4sNzfOmofmeXzCuMJv+l42dvGGe2wjYQqPmm/x3SXaseln7bmLa8fcqW7MX4QP1oK944A2bjw1OH1k/6cKBLvL31iOfFS6K/v9fXDEadcnDLS+JL8bzkyXZe6UCX4i1T1iQPJ72nTMw+ax3SsZIh/d07rUfvb8GkAhX8PfvbPsmWi1cnH6cuk+1Gd8Lbm3s8c6szRYPkypTdl8szZpvz/GzlWevl79ElO701njoQOmV7Tjtk2mWXO8YfxnM7gH51qLwD6MdH14vpqtseyEjlvmVBA3L5tAomju/7Gz/T29/+9vWTrw/I/PGPf3yVcUBiQLMsaJnqW6B48q78RPTUPpU+B3z78I3wNSmDrpx5Pj+24bxnfQug64fua05/+qd/unzpS19a2/EOcPknfuInLui/APTf+73fW/uQaW4OQGbv+DteCXSXQV7gAFld1rhgg+mvQ8tZJh5fpu/yhRl3JdPz/eF5fEt8a/yu+vW3D3/4w+t4ShyJ787kGmMDnvskB80DiE6/tpb8Yf4b+A9A9zv+nx5f4HM+PhUAvAs8l4Genj/lRrLE7xlsnOzc+gmSf1OfnzK5Pbnl99MWuNgzx3dinp8tpdvtGejPz/XbR331KbAD6FefxnsPL3AKXA8A+nTyW47pAM6ILhKTEko5IjgZ0RTWAE9KUUZ1YPJUmHKia18bFM7e/6M/+qM1chN47COi1Gc6qfw3Zc9z+qHgUgpf/vKXr0ofRdJPwGhAQSC23xRRd/SIPKV0+wR4Nnflh0Sk6oNyqA9KYOBKIIZ5lEFBIdd/QIJ5+VBiKbM5wcqqpqxT3ilv2vWe5yjd7iJCg5xLjd8z3i/iNAWx9QoQMV5RrSn/5vqpT31qHU8RoTmcZqlX6yGIgQKsL2MTiYvO/aCp57QpEtW8GDaMAOsVyNO+8bvsiwCvsthzigVq10fzddfVZz/72bVN9DCneddV+w6N0bKSVAyMmQXquRRxir5xWs8iY80TXdHf3NEgUMMYC2QIJMsgYRTZe6Jn0aNACzTzKTM151aRt42t+eZIy7ljDIwsBg7DkQEW6B/tMgRyINZWfVRVgYHkbDG+jBsdi2zO4Jjg0HZs01jZGjPPhnVvHdQ7gP5sqPjs3/k//qdfOHKWP3V6AaLfdO4I1z6pEsZNJ5YPf/BDy8//3M8td9/10uXmU6fWv60G5rrhftAv4P3smTMrAA82B56vYNy5cyvfxHtOP316OQ380s6pUxdeBp6fvOk8KD+mkvO78xLPjG/4+zTm517dlvG+GIU4DvBebeK1zpNzZuz4nPOc08V59317Fq/32f4E2GbI56ydBn3nNcPfO/57ykfvbc9Djh3gKmdMMsCz5K8+AjO1lWMlOuUUxw9ybhUkFb/aOqIbY+e9NuPp0X3OL7nXO813AjXGuwWFJrAU/cooOLSGE3RIfmxB1WSUPWi92j+1l/yONgX1Jf8nGFFgXDRpD+DRnD+CqMikslCSSa1j67sFgwKJjIW+QXaVSZPOk2MnHt/cAz5y4h2ax5Z2W77b9+3dvp9VYTyTzqSPqitM0N3fA2G6x7IgruR657hgkCo1bNelvWEs6ZvOq/VMnhnDPIPb/RQfSL9pj1orMhpvIv+B6Fv5N8/RDATdS7g/e3nzTG9ebwD6dJxeDESb/Mrz8YX2PN5qv/g33tBenQBuQVPzTPrvdLu+nwBuvD19tICrSV/fZYM4J85lQS0FjE7HJx3XOSAHG592J8+c851yWL+BlPosQDOZlN5Y8It3442B27U3z2E83fsTBA+4zcZprXq+Z7c0q4/JlxsbfuR5QbnG3XrE36Jx727B4kP6yeQh5rXVV5ILs60pGyYAlTyMF6Jz659sy8abtkRBa9kTE2zXVnzYu2U3TgDdMxN47t+eKUu0wOrmk9xvD0853V6ZFXNa863ucUhubducFQG2+7/A7AJXqtBi36RfmVvzoFeRU1udR7uXGtvV4YoXb3UH0K8OxXcA/fjpGl/oHGVT9W9yiZ+FL4s/jj+RXsbHE9/k5+MDAqgCd/EcZ1X2+b/+1/965d1krPcAv+w3NtL2LvRkmz7ZU+lzAHo8lY2Sno4vlLjA90cu4Bt8amW5G58283FWtaM7wP/wD/9wBZj5l/K38DvFT3wvi9732tSPefPVuAPdj+fNx98rdU6H5f/0O19qgdWeB7hnb/H3KXVvXujBtlBmnd8LzzNv7ejTWPFH5dPRsYDfdIVpS5qDNfFJ58kvh54y0NGPjDF3/kZrEog99Sr0MgYJHvytxnLvvfeuJfTNKx1mG2w79a5stWT11qY4/p29t5idbH/sAPq+H3YKHKbADqDvO2OnwFWmwLUG0CmCReKXtZDhnVGZwCQsfTiPfXImT0cCRYZyBrCj5HWPUdl9lCHtUrYoqzkHODcpUhQ57VIefcqe4+zn6KDs/fEf//GqSFMIKW/60FcKbcYzRa7xchatwNHp06uzepY7olBqQ/vapchR3otw1Ud3EeXsmGW2Ka3GrxRRjpyypfVrrttgA2PznfY4MQpMAOC8973vXQHYlM4c/p7npFZySV8AUZ8yDlofZZje9a53rXSk5HDQf+Yzn1kVXgED5uK9HEfaRxNrat0AyTldclwzIHwCh6yDNtE6EMF6Udan8TQNKP+tL4aM+VOezYnSbsyV8c/5DTxvrRkIlaQyprIoKgUGBEObmXEzM0vmFQHeB0rrs1KRlZVkzJkXGphLDntrUckudEM/8/XfnmdQBEhp2ydjLCPN3rK+GWUBRdO4tEftzd/+7d9ejRElvozT/jQeRqe1mqBKRoR2yo63/4zRmqJj0ciMti2AHvjVmm9Z3hakeC4scQfQnwv1nvu7/+f/8ovuLlj38pNPPLmcuOmmNRscUG6Pf+jeDyz33ffRFUC/5dTN5wH0ZTlz+unlySefWp6QuTYcud6Hq8s0f/KpJ5enz5y5cGaA52fOnllerIrHi198xFNOnFzO+Pv5cnR4lr2cYT2d9Fsnq/ed3a50mFUU8FifHNPt2XiJM+fjGfxdP/iJve+ceR5vzGHhezwKH/DBPwI2AunibRN89Ex39eUw1nagbuB15chzkucUripKfeCzeAteIyvBHJIx2p8AevzVWPGzgqCMJ1DE8wUoJWu3uyq579mczslW/w7sqRKNfxfgk8zSpr9Hv9atNY1/FeS2DRyYwHMgwbZySWtdsNp0ePtugqiT75TNYU7Gq29/8zuAJt5cEAUebr74vQ95Q1/htBLk5D3v5+xPxum3/bBdB897zvpyJAagT5nT+kavGdBR4EDZJ80j0L+KPAEYni/jLqA8cKg9kAywbukTzsGkTWs55aPv04GaL2edT+uEhubre/JpBi6kYwZe+TddRJvGQW46G8A+ctaYAtfNN1qku3rGnixA0Fp9/vOfX3kQp6X20GKWtYwG8SJzQsOq7Si7KUMoOnrun/2b33vuTPkF2sL1AqCfW86tAWAzgGOClxPoDeCczmVns/NJB6WbO1/kCx2silgFhrTv4pFbMLizOcFWz3Ylk/Gkt2Z7pUMWmBUvTB+OF6YTx7vjs1Xo8u+qRui/YB39e8Z7eEPBpMZOpjrX5pv8nAFbOfXTM5ObM9hTP56j+9JVCxBDP2e5ec3gA30XkJxMSzbOIxW4myO+IDTjNg86Mb4SD4l26RTxrdY5WdLzVSEp22/qJVO3jpdPOkR/fVS5oLVK7iVHo7O5ooNx46OBB+2BqqNUkSsZ7PvWU9uVGC6bPNlXsEN2Bdp3X7H9rX32DT7aT7SoJK/1L2N0ZoWiYRXOkluHgPXatQedp86UZ/HuAh0D+qf8MP4C2tBKG/kEysxMdgCv2MNT19wC59O+upasegfQrw71dwD9+OiaLOvMxOvrIf0Mb+LLcK7ZX85lGdcB6EBVuvG73/3utbR6wS5/8id/spZAx1e84wz7kBVVg0q24rVkVjocAJ3PqSCjZG02RAGl6fEFRAGB+eTICc8WVKSfqo7hRfiKMfPROa/6z3+YXjltOr6dqgwGoGvHO2w+NoH2+XzwVh+0w7vx14JR8TDtlFmPrnTe7E16uPH7bQ76qIy7BBD8W5CC8WwB9Gk7+W/r4lMQl3HyzwlMMO/klDnwQ5JT0y5sT6A1eWKcggpkobNx+QPz9xov2utrq4e1NtE1vt0erJ8J2h/fTn9ht5T+uwPoL+x9sM/+4hTYAfR9d+wUuMoUuNYAOiWGQUvpYEhneOYMDpylDHa3DcXXpwjE6YinMFKkfM+RQLHKSOVgYMBTTivPlHOl34EWlC7Kk3coi5wzFDXKKScmA9pdRf6e0pyiZ8kqp2QcFFYO6hTDAM3A4YDzFEHKZwoipVQf5lCJ8kCEolCBlBR6QCUamjcl1fMcQj7+bcyNIcA2RwNF13Pm/DM/8zOrc2IqhL7vviJRqMYI8KFgp+xThH0A8L/wC79wIRucUks5NV7tU2xTpimqjBdGCfA4w6e9QGFndNxzzz3rp3kJMABue0576GTNutso5/N09lHacwKgmTbM6ed//ueXj370o+ue8CkrRgSttdYnxd46FM2a48zYKeHasXcaXxGs9ob96Rmf9u5P//RPr9Gu1r5AA+NDh0984hOrw06GeeX0KfBlrASStZ7eMRd9oacKAj4MtSKe9W3szoP5Rd9DmURorkxZADqDgvFonMB6fZVFEuCRI1X/njVua2yvAyH8ti+N2RiMJSMzZfjQWKbhu3UsPRvWuAPoz4Zqx/fO//O//fJ6xh9/7PEVDC/z3G9g+L3vu3f56M/8zHI3x//NtxwB6Ofvd3v4oYeX7z744PKd++9fz3FO/HPnI/IffezR5anTp9czsJZHP3t2AU686nzwzc233LLcfOrmIxD+0UdXnmxvVvbZGXO2AjVztjR73xU0ZB/7b896zlnBAwIGklsFLsV/8VjnBx92vu1p/NEPINTZSJ6U/Y1X+e8cvjnUM9D7u/e6ykJ/zhv+biycHoxNshFfCJDtPJhbvENgWE5v/E8wzTve8Y61vB0e2zUW8zx2hq1L2VUB6J7PiZ0j+ZmcwttMwXQB80U38wFumkeBaWWPTBnsvz1n3gE3OdrJM99VuaUsh8bVXoiPm6t20C2eFyDQdS+BXukjOW22DhX0yRFlrtokd8yrq0Iabw41fRuv733sNYFp1sXdgfZZMl179gx9yftdSUP2dn2G9j2nXbqGc8AZ6BNAEE/vHLTvZhndslzNnUy0v7RJFqbX+S6aFNAYyD3Xq3PmefqF+ZGX9r652cveSz4HPNm39sinP/3ptSpNwVsFQbafAnR8jxbb7MnAyQI4OA051srOT5dEf+e9a060my4XWEa+0Unse3vIGadP+EFjYzcPY69ixtZRmF5VINwOoB+fHNLS9QGgA89lkj+9Bn8FbsZLZhDmBEDbo8mZ+HsZdfZUwaozeLhAqewsdChoJD4VqBq160sfeJDv27eNb+puZdwVQBP/cL469+l+eAQeHAA9AXM82TyM37nqGgQyFH8puAqPMC68kAxND65f/KOqVslrY/FcATH6IUsEuWjfmcUnOqutS+e84ALj0HdyJh5lfs1fn/izeRgz/ul5/NncC84tyC5asofws678SrdI1iajqg7DRrTm+Hf0bU1z/gfC930ADr7NRkgPaCzez15G5+4K9j0Qu0pjAQyeTy4XbBsAPeVlMqaAPf9uT801Crwn7/Bc+xvNZYWyMwMnWhd2JjuYzlHlNry+SgxlgVqbZHsA/hZkQSP00h67x961Z6wXuzc7PyAlmhZoGRDne/+Njuly1t+/ATaBRgXHb9cuneTQ+I6XIz5zazuAfnWovQPox0fXeOMENaedki7o/MWf6OLkEH0xsNW5D0AvwaKKRvxf+AwfBz8LPoMHT5maXM320le+LPwrfZieiPel12db4PtkEZlnLPT2Sq1Xyt1c8ITsP32WVY3nkh/4ZTZr+nwJSOxP49ee8dNR+dTIGeMh+/AnY/UdPRj/RGPveKZMdP+tn+zGdNeqMuKx8fx8aOwJMpA9bGzsGPIrH2UyN506eU7Pl+GeH4zt5z1y3tr4jcbWR+BDiTfpT+hUAALZagz/8T/+xzX7vkSdSunjzT4lnVwKDJ+6TvZ5fPs4/FfHd1Ke3y3tAPrze/320V99CuwA+tWn8d7DC5wC1xpADwSmeJStkwGZsZ8DPcUvsCIhSunhPCgDikJEkWKQUwAZvN2/kyHLyOcMmEA6xTEnZoZ9GQeB3MBwgCVlW8kh/Qa6GK+fQAIOpzJwjSdHVH3k3Kg8eJGsOVvNhyIXiN596ZVtz8Dn8FFWilLJAEghLpud88F4AZoUdP1ShMu04BSgzAagA0rQrHFSABkY5uBjfJ4FaIvwbJ307/4lAAxwOMCfEs8JoU9j59CojDnaUXa9Z93QwvdlOjIi0FwpJp8UXH0VBWxeRdlycjRH9PaTQp4zyJowMLRtbMD+++67b6VH0bXWm0L9X/7Lf1kVf4YGGhpbTrDKrjOOtOVdTiXPTWeYMcy9a/8C0D/wgQ+sDpmZAWFv/fqv//q6l6twwLhBpwCpjC9jNCe0Y+zl4LHnvcshxmgLvGeA+W5mJU0l33/rl9Fj3vaN6GtOycbAwDLGsgAzKsuYnEAJo8o5Y8iVUW9vcj5lqNaneWTgdf6vhsGxA+jXVuD9i1/7p+see8yVE48+ttx88tSFUu0AdHegf+TDH1le/tKXLrfdettRqfVzy/LwQw8t//3vjq5J+ObXv746CgID3W9+5txRNu2TTz11lIF++1Gpc9+9Wmbaa15zlN17y61rBvrTp08vX/zCF1a+pK2M8RndPzPwkk9FpNvbzl+ZcwUPBdBueT3ejbc5i5wvzireac8LyuJwcGbxXe36Ox6Ft3jHOXLWnMOyFzLWc2IUPBWAWPCOsZTRS+bht2WY5+jA/80XX8LX8XTv4bG/9Vu/tfI/Tuvu+Yunbp291sAakavkKb6AP3cliH/Xd5lu8aDOu349UzafeSZbvVMfsxqGShkcQsnrHFgFLJXdlrOpTM0y2wOscnZMIMF/G4/1MK+Z2Y9mZStUEQdvI6eSQ8n5+kB/NMqJDnDWtnnl7LKGXUdif5YBUjBdwR/2kIC3gIvKQ+qjK2UCCgqsCyQnv8wHP7cHcxaRd9Z58l//bbwB5F3JgZenP9ij6F1m5aRtwF2Otkrwdl7SIdqP5kfu27cBL9Hd2qZH5IBEawC1eXROjM0np15Z484wXUsb09Haeers0kfsf7TnRK1ChPNJ3jrzncX2XYCi8165SvuDzEdnP8648+AZbaX3boMJqnJTJaMdQD9e2XW9AOhrBvrZoyz0bbBNelV7c96fOquJFABsr9Lb7EN81/kogGkGWPlbzvrJw8v69n5tlp0cSOzc4BGdYfu3M+M3PVhwCR5bdhxZgI8VQFN1iAKZulIKn3UmC6zueia/q4SFX2qrOQj+8T7ZxWGePMy+S/+dtpn2nVltoBH7wVl2pqtuhgezU5zVzmY069wX5FY2IxprDx0DG7yDr+M55oEWxoa/oSm7Bu8t2Ca6Gwt+VqZd8j0goGz8spzRtOu3DmVVe69gidY8sB4N6ekFFRQU5jnrb7z2lvmiv3kY96xUhqaetf+sfzSboH38lpytogFZib8af8FQBQ0VnFDwhnHog6wnx5oPXtp1VnQ6+6zAee1ba2vifeMzJn8vo9P32wDeAkHoaz7JUXtC/1UxS9aab20UsIB+aEpuWz90mbIfDQV+bPvOt+H96wWA2QH045U/tbYD6MdH1+Rntls+hXRZ3zvXBdLwY9G942n5ndKn/T0AvUBHvACIi8/zp5APVRSa/ozGgJ+TQQG7+HbVAkvQmVU8jJUO7fmuQEl3jy+XdJFuXNBRwcXeNy/+n8YRDZJhJbKYs7/RUYHZ5m5O+RLJF4C+9ozdD3nW1RP+XWBcwV7ZdiWaGK/n04ur4ogXoqexSUiiYxsP+bUdd3ZgAHrl4/Fia4TG/JNVsjQ/QVbmEj8u2Mm/7QPjJbuVtCc3tOVD9hdoO69azIbLZt3u3Pbf1OXnO8e301/YLe0A+gt7/ffZX5oCO4B+aRrtT+wUeE4UuNYA+tZhNJ2287tAAMaqzCSKUs4kTgPOE0KVwV0ZbM4RAGAZrwxZPxTCsnM5SSmZZaMVJZmjJ2d+0f/65Tzl8PjYxz62gqWURc95xvgpx0W8a5djN4CV8R/IWNYFJRxIyYGQE8Ad1OZHmQx88b3/nqVB0YjiKGtZlDwAl9PYGCi1nDD6pmDqw/MM4TIOjNdzZcwzCkSCmlfKJmXWO+iK9pzbFE8BBMD21sld1zK2KKwUYYqn8XIaUHqNs4w4Y/QdxR2N0NRvoDIwpBKMMiAB2TnDOU04bfT1n//zf17n6Tvj5TDZZkcWcWyM5sFxUvlbTiMGFABC+ajKYOaA+53f+Z3lN37jN9Z5ACoq8ZUzBk2sEcPDeDh53J8ECENTz3UPeU48tPCxLyn3OfEDGOwVfRqv9WIElKWeUVIZ3LJL0dYa52BDe0ZA0b9loXP8mAfjpyoGAVM5av2boSQgw7yMkYOnCGv70lwLWOAY8tlmT2Q0VE3B2hofWjo73p+luiaAPgGn4wbRdwD9OYmL5/zyv/znv7rylUe+//3lke8/styqJLpM8/N3oP/0PfcsH/rAB5eXv+xly5233b6cuOnEes/5A+erPHztq19bvvaVr6x8pKsg3G+ujPsjjz6yPHEeDL/5FiXXTi4nbz51VGLvta+9wHdX0P7kyZXn4C3aKkBqVikpYCXD3XnLsRCPd+bJkoz65EcO6hy/HB/G4VmOc//Gc5wbwUBAPueiaxnse/zJGfSOduZZc3biV/GFssmMjfzKIW/8HBmNFc+agVRkKqcyHoX/Cn4qAAg/x4PJFTI2PhDwaZ4FKmmTw8n8ys5FM++RcTl5zLVS2pWbnU7iHO4B6DmlcibrgxwmiwRzWT/OF3yqewpzlBmLTw6raGS+wAk/1ryy5fEk/+7aCvMyXu3gZwGegUI5vzyPtybP9VUWRWP3bAC6eWgDfyZbyeSyxfFHe6mqKc0Vb7cW3d9IjpBfyaEZXNhatX8DsKyxvZYepMIA3YFs4NBvD+ekyAlpnAV1kC0ACPLBPus7dDWPbbZcAVdldgR8R/cqmpTRaR6cdmjoTDQXz3GQGbszRCfq6hbnyJpq03oXEGBfeycAvUxNe6+5Nd6AyvQEe5+OQBaju3GT6xxuAPGA8y2A3joWEEFnEujmh2y2voGb9pzzvpV77eGCPXcA/TmLn7/XwPUCoK+DUmbl/B6Yg2xfxOsLkAm4LTikChr+Tr/FZ5zPeBj5VhWUHP6zakIO5QmgVzbb/qsErf92tro3VVvOW/YRHuO8VFEqOZl9FXCOV9Pzjd+c8Df81Rk1F3aS/46f0hurGJGdVWYx3Rc/EuCFt+V4L+DX+dcHmgQ8VALeucU/8D70MIaAf7RzVs116o3JU2NcA/q++c1VHiXX2QnmgFZ+67dsRbzV+NmcdH00pgcA/qNV/Mq8fIyvu2rpAIELeBp+a72NAc8R/MbeLat6C8yml2xPkrHQ66seVcU1z9Eb7KuCcY2ZzKQnoE/ypbWkC7E7sxG2OlGVcOg3eDz6WjtzRHPyHF0rA6y/gtTpMb7v+o5s6OxDawAIqdJV124VgFzGoz3CJi6ooQzDgBZzqqILmaLdZJhxkgVdy1FggTY9U6CC33i7c0g/sQfS6dBA+/5uzbaZjdmt6UDHbQc9G066A+jPhmqXfmcH0C9Noyt9YmtDzIAWbVUFBK+lm5FZBUWlEwYK4xM+zrdziVeyi8gm+jj+nBzMVpl+lWQBeYb3a6NKU+mN6abJrkDukjT823i69oIc28qk9MWu60pmB96nX5aoU7XE5G2JR3gYGUIW4DtkJ1sZnTzrb/i/MXQ1YXKmipe+T/cosNhc+fzI8nRvMgyA7oediJ7ZY9sA9ngiPd+nq0vo+SWMkCfGYO7mSUZZm+RePk3jDUAn19g/ZDg9gF5SYEP2Ymu/DbSe+3KC5lsd7kr37/78M1NgB9D3HbJT4JkpsAPo+w7ZKXCVKXA9AOgpSlPJoYxso7lzsnK2+FTWlNLDceIdf6NEUYg4djmEy7hiJE8AmfJGKaRABQJ0t09kD0gv+4rDXvsMaJnLwFyKoZ8yroqg9DfvcSgwwPVNAeu+8xwl2ihLnrHNacJxSzmlaFI4KYOzZGkl89BOOzKGKaI5eimXnkEHH0Y6cNcYjakMtjLoisrl9ODM0B9HhTFry39TMHMA6JNyygGQYh6IZA6cDN1JyEa2f00AACAASURBVBkuc5kjxJpybhTlaY6VXrK+nElAgUosccRpt7tfKcsACkaMzEhrjH6Va61MYgZTWSvmmdFhvXOkGNs/+kf/aM1Abx5lNQCL0ZUhYb3RxNwyHjLEtMG5TXE3Ps+V6ahfY7DX0KxMHUEf9mbVCgLtraE+0UJfnGp+fG8vBAR1Z5b2vQOACQTMmWSOxhaAzjhhpFR6uuAQ7efE9zeOK8EJ3rXGxqltzxTQYL+2xtY5cKxzk4LLwVfwhL1v7e1R62U9KnuWYTKzNnMqTcPkuTqSdgD9KguUSzT///7vv7I6IpRjB6Lffutty+233bacAnafOLHc8573LB94/73LK5T0vOPONQPd83/3zW8tX/jrLyxfl9n27W+v5+GNb3QVwCuXFUC/6abliSefWPnUhbK3J08sJ06eXO6++2XL3S972XLq5lPreytWcW5ZPvPpTy/OuD2FtzoX3emJT9or7c/KvBfEVHZ3mQL4lI/zj1cUUMKx7RxpF5/ijCa79AV89MMZoH08wZnCX/w40/gtRzzntO+cuwDzMlT7d06XrlHIiV4J1oKmqgTizAZYmgdAwJjIivgXvo1GeIe/V4mijG7jnFH9eA15Y47kjDOOp5PR0WQC6OjYOe93YJHxres1gKUcOhz06IO/kCEcKAUgVLLP+uVsIdcqN6tdMpyjHa1yFpWFZk7WPZ7HIYU++uQs55ABfjbOfgci4W/mW0naeFbZIpVsR4cAYTzc+lRhRR8cXJ6xRuZK/pJ9Png7XSQAnexBd3KmKirkEPoaH73IPrRXBL4ZY/PC02We0A+svzWmo+SQQy9rR25qo4/2gff2mX0KUMgR2f24MxNIG8mvgOVAvMCKnH7mSg/ynDlqz9idBWtXRQbn0Xkz3vQsbRqTPWGedB1jS1+03r6bWbgFkFn75CI5aO+jqbOpH2viWfLRd9bJp3nlfC0Apb9XHhNNk5v20NRXkpmNxX7xt3jMDqAfr+y6PgD0wPNlPW/tgXTQeHq66aymgL/iDWXr2t/OqL1u/9EDKy9bFrr9Np332RGBftlBKE1fdZ4ryd0VR9ogy7ryoUos+JoxeQe/8pu+5/lA+Cqb0CvZbP5NHhk3WakNYyggB092XrUTcOx5P3iC7zn38UO8SPBv4Ame5uO9yro7jwU7B+Q6hwUCGXfXpUy9f7vzAm4DDICs+BUZg1ek81fZxTpwzOsLz8dbBOF43xVS7KhAXP2jfcHP+EsBCwWeZvdZa7TDo/BAQLy12QLoh4JSp16NlwkYtjfo5q0tfmYOrYd+yClrav3oBQHo9qJxFzBuHD5VTUmOo7u9hI9bu+hvnfF7z9UWOumzaguBXNkL9gVQpgBqMp3OwlbSLrr5rspC6EVPM2Zr7owU7DyDvmbQmT2k3cAuYBr5oS3jT+bWJ9r7SW5WycD39CLysyotVU3onCcvpyyYsul4OeCVtbYD6FdGr8t9egfQL5dSl/9cOnk699SptJJfiLwqUxuP64qSbCq6ZIFAgaj0SXaHv9Mv03X1ld04K3ThXSXqkN/OEZ4w9c/kIz6V/ZevkrzQHr7iPTzPu7OseJRJZ68aiP7ImOl7qhplSTb0h2xDz+VTC0D3PZ6lnap06h8/y5+VzZ0uUjJHNmpBrVVHwxvRCu3ZPp7DV8mLCaDnP/O7CgAFlmnTWGcGOplS1TYyl83KRpiBzMkOfeLD+De5z7bLp1mSSrqE/dOaZs8lU9G+Ng/t0Olzeq7+q8s/ATf2kzuAfmOv7z67506BHUB/7jTcW9gp8IwUuNYAegpSjpucl0Vzl+0VoErp4ozksK1cEMcExScAnZFaSWvOZgojpZPCpX0OgcpbU4YpzmWuVV42JwbwkFOCgkvZ8zxlkoMB0FzGYEBoylLz4ixggHunsvCBMJX9LbK0O9CB7Zza5lrpP0oiRT3wNmeEZ8yFM4bTmWEfgOMZzgKZT5zmHDUp1JWhoiBWRtTznBiyyo0FMGEe0Q3dfdCXsom2MzKXEurDaWEMaKQda2U+6J6DxvfmzflTpjTac+IzSvTr3wVLBLpwplOKjV8UMKW6Ev76yyhJUc2Q0F5Rr60lh5F98qu/+qvLr/zKr6znxHsMHv1xyMvKsLacMehfWSv/LiCDI8Wd4ebevcNlrwa0MT4o6gHP5t86GVvOFm3o0/7zw2Cxh+yr7skqi8+/zZ/RMPcXBz3HUNmI3btnrSqtb54ZmfqZARkMEACBvW6Po3mZopz46M5x5lNGUcBDhmeGnP1iD6KRuThnzqsxZsDlPMoIm84+7c5/byPJr5S97wD6lVLseJ//v//XX1rP9ve++721LDuQ/M477lhLuZ86eXJ5z7vevdz7/vevAPpL7nzRege657/+376+ntUHvv3t5eyZMxcy0ziXbzp5ci3VvhpV547um1zP//kP4PzUqSMgFnr+pHKyjz2+nm980zm2H7v6wn7EV+01e9R73UVX2drA0YKgnFmO2zK4y0TiWNdPQC2e6lw5T86jM0g+GHuZ2ni8Pr2LpwegkwHOdeclWVk2eE6iAPSu+uCMrvIFR04AqzNPhpobGuCdnP/4b3dvO7vmVvBNd6vnICngpV2Cl3ueDNOP5wQnmVvnO2f49j7ciwHoBefE09HcXqisoH6snb0gsxGQji8W8GON/b1SqWhN9nL0c+5zpNMPPB8f02dlBivz5x3/bS7oFL27GzzAxrp23UjtFjwX3y17vTsLgd/4PJlARnRdC95NRlb9JQCdA6+MCfLaf8sk15414oiyZhxWZVOjg7WmC2inO8vtW+ulHQDUDM5q3OhB/yHLfchl8lbwmX1kj9tj2rT/qtiyBQSTDwHMAc5ll3BgFqygTWtKb6FToJ39ZbzGYv+QP+SJ30AOe8K6WLvWHG3QT7vad47KMunsTIensaCjPvRlv1lv7wXwfPzjH1+D5qyzuSabZ7BEMt14jIvc1Da62XfxG2MtAxi9O9/peGUd7wD68cqi6w1Az2YInLVXtpUNOk8FE+ewLliyYBHn3r4k17pf2r4KTHb+7LsClAIVOod+p5t3zZV9WJUMPKpyp/a+fRsQjmeVYevc6r+MeXyLTvhzP/dz6ydQvFKvZdKX3YsW2T1VXXGG0cGZNwfn3rw/+tGPrsFazq6Ps+tDZgZeO78FC+NheAw+gu+Rf8ZWtrp/4+VsmO1POmlnkz2C/6MJHds88A9jtVbOemMwJ/Nz76p1+yf/5J+s/aeDFzCDJ9MBjJk80IY5W8cCa9gVnrcPrAN+hOatbzIqYPZijn7ByKpOWSv0Kliv6mPWr2Bz/01H6c7a9o41t/aC1oAcgfDa8kl3N9Yq1Vg7bdE5jNs8jd1420/oaN/g/QEa1tczbHOfSrjTPfDJ7FZ81nzobdplE7FFjcV+6Y7fAojnOmeDto8KGiRX0NnaVTmNvsQOpXsUZFUCQPLIPghAR0N7ni2rrc5i52+CMjuAfrx8/3prbQfQj39FAm61PPWwWWECD3cG8VC8pXu+yzouiI0+TEYke/MR0tXxHrxFu3gS3obH0oG141kygu3g7PtvOnhtNp6C0wr4yW9VwFlBofgcPtO96fm0Lti850lpbtqosmTVH/2t6iLZSL4jj4yLbOr6CzpEMrfgU/MzJjzbHNOfC4QtyCC9PvsF7zV28/bfaFVQLx7KhipJKAA9XuhZ/+19Y8sGKQO9KzUCws2FD8vzZC5+3DUnjSs7LPntebKaTBCIFz3RxJzz0RZkVeBAeoC/TxuiHV1QpN/1ffy7/YXX4g6gv/DWfJ/xlVFgB9CvjF770zsFrpgC1wOAnqKaspETJfA8p2ROFoa8T1GbnBxAvkryUKAowxQ1Dg0KYw5pxiilstJ72qHIeY6jpIy8ysRzElCo9FXpb78pexzvHNWVF81JEXhYxHYlbQNfKp2UY7fMYg4Hxr6/Ky2sPYpyJfy6ZymwPkcvY5zjwJjLQM/5yvj3nWx5jhpKImWRw953lVQvYx0dDgHoxhIIkzMjQFkb1owhwunGuWZNROhy+KCxvrRRNgL6USi1iZ6UX3RjkHi3DAAOD+93hzjwAsiOptpkBHSnqbXg9Er5rY2U58r4aUu/HCkcX+jyj//xP76QpbIF0B2qIn/NOdDYuvkxb2Oh2Ld3i3wu4KFSixzxPgUXdEdkewYtKiMZeG681jqjqQxBe9q66dd7xmV82rYGaFeZekaS4AqAOIdcQJG185PzTj/a4tzzvv3vbJUpB6QBxFQet4ACbVjfnLTm79/6RxttMUS0w2Fkn1ftYYIY2wx07e4A+hWz9ev2hf/rn33sfwDQX3TnnUcA+qlTy3t+6l3L+9/3vuWVL3/F8pIXvWg5eeLkWsL9b//mb1dH+YMPPLDusVe+4hXrOcJPVqD8xInlphNHwHn7ZZUni6ofvjuxguurU/TJp5annnxy+dM/+ZM16wpfwDuci7KHnD39tO/xBGejMt3dX8zx4WzhsT5kBf5ZuVlOdX+31+15joIygavyEejnbJqTPo2dY4EDXR/kUk7t5pcRX3R858gYA02MA88nD/FRzmhy1Pjxrxz8OaDL5CqbWvBVIARAprLTM8PNZtMmGakP64S/4oWcLJzE5lXATOMuy31mfsWXvFsG+gyaMXf8EG0KokNTc0fjAsi62xS/8iGrfbxPHnDwA0/MF+DBKdW1K/qOJwZwmxdZQVcQEEAG5TDpKpn2QE77+DAePwN34vVlXVuTyvkCvb3XNS14sY9nClozx+6stSb2m3/by/YC3l/2H5roz54T5EU+WwvzLmO0rA28Hi30XRZMjnznyhgqJW8/GSe9QvsyGLVtjStXrI+p083s1oD0ZHU6YPqXfQ+IsY8FpZAzrb395czZ59YNPTxXCfeuQ+E886mMfwA6xyeZloNwC1jneLSH7X36VfcU69PPv//3/36tgFPATGWKt/wnRmzveN5+qqywsedUxIPaIznaol3O1R1AP16xdq0B9BUwP4PXnFtOnDq5yq4c0DnOc+bHI7sfu3PSHdH49bz/1BkoM85/4/WVJfXbv2fgovPYGex3QC69zWc6w+n2gegFleAnXYdlpbSJD+MJvetc++BZZGUBpwEeBezQl9ko5tvd2NqLH+vLmXNu2Ev4Aec3GVpwEn7MjgKS4v3O2wTQ8QXP4PveQ5fuU0/2lxV3sZ1H5qFTADr+jSekRxf8ljPfXKwT3vIf/sN/WHnqL/3SL10oPR8dzKGA5XhkGXfxGM+Use9v6FFQa7pA+6b9VBDbnI938SZBs9oI8La+aONd64rOZBF7x7qR6+xFoIh9mjzxnLHXZ0HDyb2qqgRezLuEq3BjfPa2ttAKHc3XXrKfrTdZXECZfWZt6SvsE3Mi++hY5pNuR36xbfyQXezlgKQp6/I5WKuqC1UlDIBO7hoX/c7ZyLYlW43Fv7MBA8DpCclPNEQH8kl7BZQ1hmTABHyOl/tdeWt7BvqV0+xy3tgB9Muh0pU9MwNR4oH5FpxNPwUt4jP4ibOJHxe0lp1VIEw2UVUw8Fp6JN6eb8kzfgqK1BdZjR9me+EpVd9Lnqfna5NvpSCpZp2+3FUsJfx0BeDUOyfIa6z5SwvMq48ChslastDY8Th6QzzTOKoSkw8U302XKKhoViTLHiQPql6jTXKgql54JnuGXSK4tQCw/GUFoGsr/x35rZ0qYFUanl2NZuQJ+W0+5lwVHjIDza3FBPzRrCvWyDf/LahvAuiVqEeXKpShbwDutOsOBTqlw+cbe64JIFd2Cm7cp3cA/cZd231mx0OBHUA/HjrurewUuCgFrjWAnpLaACf4kbKRU6GMcwAw5avyhZzFFCgKYOWq/Wbkc+IWscmIpkxpr0wNiivDlkOcIZtRz7nuw6nMMUNppAD7eIcTlPKsfe1SsFL0UtQDFSh13ss5VHmgMjo4LThWcrhTADmDzZ/CyFmlP8qltv3MbBXtcPRS0gMQtgC6LC5AMZoFoHMMUCyL+DQHymgA+iHguawUDrGUeoZ1YIA14FQxju5AslbdIUeJNld9es9c0YaibcwcE9YyZ6Lvfeo3AJ3Tn7OEUluJe/ugkucz8jMHVFkNZdFzxFsboIH1724ocymDpWwGin/rVCTsvOdem8Zo/oy3MjTtQXTiYEMDdPEJiA9UqqSYtdRO92XZd5wtvtcvB1Nt+29rxqDwjjbt9cprNs9KPHLuMA5yeLaH7KeMqZx77mFnUKKNfc7JxVEGhEGT7gUDluiz9Srau/1X6VpjNCd05DSyz+wBbbaPcuhmlORMmgB6jq1ny9KnwdM56lwa+7YvTq4yIjlj7eVf+/VPPtvuX/DvPVcA/TsPPLCcuOmmFUDHr/HFs+fOrSD6yVMn15LtGVdPnzmzguZKvMtAX4Hbs2fW8u0nlmV1rsu6sub2t/NsDzj/ZIL/xsMY8/hBTmr8yxlz3sqm0hZnPEe8Tw6QCaBzXNhPnMLGqE99ORv4hMxgZ8MZcd7JAHyDcwd/jD+VYdc8A9DxQryhe6Gdc+1Wgg+fJRe1jW6+J6P8u1Ko+JEzmbMlAJ2cq1xhlS8m8I1HAaXxjO4/1zceZdz6wyfKGjTWssnKvopnB+A0r5k1Ys7dm0cOlylvHn66yqP1AQz44O94WWsLxAHC41+CtsjYANUZVITW5CUZRF5YB3JUpmO8KMda5eLRz74B1OL16DB5Wv/dWAJq0dD47asCOeyNskPsyeQHvsrxVAl3YwTC60u/gWftaWsvkMB7yWVzKwu9bDi0KNOx9W2e+qhUuzEZK3miHXKBrCIXON/QtUCteGrypuCIAAb9tBcKRnBGKr+c4y1npLlYo0ob6w/N6UDOS9kiAeh0BbLX2nGWGqN5dl1D82z/tS50RFnjzkxVB5rTv/23/3a9asU+8CGbnYutfGrudMnf/M3fXGVg1RI6E94lC7dgSRVijBltdwD9eMXntQbQn3769PL444+tMupW15jcfPOFLN2pp6RL2f/dZ0qn8ymI2J5iP+CrUxcvGBSPxRPxufZbIF/gXfIkfbl3cyLrz5nwPR5SoFD6pOeMDz+sRC3dzlwKWK78agFN2iFz1sC206fX+XsHv8XPtFnQlr8bU4FTySHygLOe/GSvBaAnk/FM5zeeVAZ6Qbh4ZBnoAejGYQ54Bbpe7Me59DGvmYGuD/ySPu/8Git9hfyrIgjdwzO//Mu/vALoXekRgINmaK4N62xdC0KKdxY4Zk21bY70hwngGjserd9krb+l92oLbyEnjTM7FF+typZxFrRmXPpF1yqj2QP6NEb8sitFBEGUiZ6sDkBHd2PF3wHhxl9ZYm1pg42afmQ9Kuff9S3JqgIb9eedWcJd/77Xn0zQf/fv/t1KC0HT1qTSwNkbAWbogt72oU/6SNdvFSxIv0JL50t7xmnf+ltBgt61R7uWBz3tGzQ094KJA6LqyxiuF9BlB9CPV/7U2g6gHz9dp19x6mTOMx7lJ5Dbv+lldE7ncgYHByDjF+lhzjsehhc57+ya7MR8Cl1/mD1Z5nm+jiq/kJc+7BHyiI1VdaR8RxOY9V7Asd/5bQpO8ntmOhs32YTvZTfysdF/tWucvsMzPYt34Zd4Elngx9/xM3IWf2V3daWiMaJXY0qudP2L9tGcTy+d23qQEWT8tG9mRZyqdpQBH3+lc5R0E6jN3jFe/LSrKclx7xRkZw7xYzzW+P0u0z8AXXA0PSK+O4HyQPDWY9p0yY7tTp7rklw5/t3+wmtxB9BfeGu+z/jKKLAD6FdGr/3pnQJXTIHrAUAnDKcxnwMnh2aR9pVVL9OZ0uvDQc+QrzS7v/lvjpmyoMveZehrtyhFymCR4JS8SiKWtSTzSKQ95ZnjIACd89i9dZRNbVL0ZpSjPirp5L0izjmAml+RrAGfRVhSECm1FMT+VsnwFNRoQzGknHMWdUcqWpQdBwChHAPFBQJEowAEym1Zlto0L84kzoCcNdqyRkWT5jQqyrffjSnHdsYH2lk7Tm7tMzZyhlVuKQC9DHTvajfDIqMl5Z9RYM4U+ICl7rrLYNpGGltntEIn61/pwzLp0Q3IVdYPh7ysPgYJYyJnTdk72rc3tZtznqFh3DlEMpQAS/rs/imGSpl+/jvnk3lqyzrZT/Yy2mnTGLSbEVU0rz3MYLFX0J6R4aO/MtDtP84aazsBdH2gVxmz+rEmnP3GDHhCc+fHvAElMvfLQK+vwOcYUGfaGOxBhmnlwcrAr5xXoPvFAPTp7LtiBrd5YQfQnysFn9v7lXB/6HsPrSXclW+/8/ZRwv3d717ufd/7l1e65+3OFy0nbjqxZqB/4+tfX8Gx//6tv1uN+R85X/aT0/UJzuGzZ1eHiHLtFyqaLOeWc8uyvOjFL15e/OKXrP+y/u5V1+6f/PEfr/s5MLvrFrwfIFuAB15un+IBAWDOI36OH5alBDwPXNUOhwM+VQY6XuFc4duVliNT9AOM5DzpnlbvVjYcXwiILmBp61zNodDdn/gsJ8HMgMD/zNe51X8yKxAlx23/Bgo7v+QoR4Xf+KW+k8uVQTSvAHq0Mo+AYO3O7H19lw0Qv80ojndMJ3KOKTTlyMH/8bTuqMcv8Zec8sZKhgFAZUeTK+Q42uUsQ1tjwvcDaYxFH36XvU1O4InWA2/+2Mc+tsrTfirpCGDwSZfBb/FOa5tDb+o56KbteKR5WWN8vBKQeDveaZ+ZI/lkblUXsV/sNw4gIC2ZAvQp4CknIR1EZh55UMadsdiH9pY5cAbizVVYmY44czUOAHwBjPYC4Mf7wCDj82/9t/bpOvHwHGrRrj7SIQpe4wgDNlgveyj5Una4OZCl9jHZZK+Q1/aFdSNTuwNdO92bThfhbLMXAq3TFyaAbi7GQNY5M3Q99CkDHQiDdxQw053utTXb1K5z9IlPfGLlFcZrjQPQrVU6UQGSrU3O3R1Af25y59Db1xpAP3Pm6XV/q5Ny8y23rIFeMyhpjjmeGIDe3dsBo/Y8ENX7nTF7CI+urGw2UNlrM3usKhn66UwWRFWFqc6/f9MFZ6aa/e7vlXg1Hry4YJQyw8rYrhKTc4o/5qjvDOIzQEvzw2eSZdpnm5l/V0850/gYx7fzGFCLH1bFooAx/SXfK9urbcFV5tQd6GSTZ+m52xLunc1sLzLPmPAez+L5nvF3863yEr6It6Kv8Qto8huArv+qCQR0xPOzu9BSn/HU5CY64D/RHD2NvWztgBJrW1W3+G2BS3gnPcW7+JEAV3KmIF20mgC69fJMgWoB6GUrTp2oUv/x7sCVgusA9frqmrWCD/VJdpN1vrPf9GefVxLZHMs0R3s6ojU3z64L034Alzn8q3/1r9Y94voRPN26OwuBIFPuoVP7KDsFyMUvYFy+K9jS2Mhj86rEfBn/5uQ5tmdBhuSKPWHuxldgW0EEybwZDPFcA4ifCxfdAfTnQr2Lv7sD6MdL1wlszvOSbAnczufRvuZrovOV4BLgmRykE5Yx7jcAHS/gc5lBxQWKJksL2NJOwVEl2eTLxLd8BMQKLptJLTNpJpsPX6l6Ybp19lM6RHKO3SL4N7uRLaSPdAW8lI2Hd+NBzYscyPdXIDF+jH/hwcmcSrnnv/G7hBc8jw6CX7KZAuXJNPpE1714pkCh6FYgQ+A32UkOzMos+iKj6RPoi6dql01t/lVHqc2qiOTDq2qKdfcuHcI4kwHe007XdFXNp6CrGdw9gzaSJdYr3W1rTx3vrn9htbYD6C+s9d5ne+UU2AH0K6fZ/sZOgSuiwLUG0CknOfFTwKYCOJWXMrbLvqi0JRCbIZojP/CREkq5pQiWIZQCV1kjjvHu9QtI1n9AOkcnB04gsOe9y5EtWpETYVvCfQK4lLocIxwqxlxmUdGoAbNFcubYochX5rOSri3ujII0fs4YijBl0pgyAhj4FGhOHUpzTi5Kprn4CbAxZ0qq5zgjchj4TWHJoRPwn2MtIGTN8DwPPlA0o1mOm5x8ZW53xx0jglMF3TiqGSU5fTh2KPfdy8r57Xt/48BGFw4azgtOMnOZGWUZU/ZEARAUcP2ZKyNA/9YmcCKQrDuS9d39TL4zHw4iRoB20C3Hf5kHlcksAnV77293RnmO0VIJdc+VbWJtKuOunXkNgfdzIJqXPRCAXkCA9QXOdP+6fdGdXQUolFlbeSp9ag8g4l0AeqCedwQUAGLQKrqjfUZejrlAJWcl4Mm6o7k1RM+ceRkezwSgXxFTe4aHdwD9uCj57Nr5F7/2T9fz8/BDDy+PfP/7y22ypm+9bTl14uRy8sSJ5Z73vGf54L0fWF7+spctL7r9zuXEiZuWc2fOHpUQ/cIXV6flt77xjXW/2X9474Pf/e7y+BNPLLffcftyy623XshAl5Euq+/HXv3q5dWvec2FbCCA/Lmnz6xOBU5j+xDv6DqCsqPtFbwEv8Y//Nv5xzNyXgBjndecrAzwSsCVRe68MNg5Jpxv5woNOAOcEyAp3i+4BW+riganPOBB386p930KEAgA0U8OW6uCp+SMxlPxBsCAs4hf4VXOIdpt+RO64kWVXeVwdn7RBv+oxHuyNmcFHugHr5wOJfPDb81xBYvOnVvb8SlwbIKoORu0lfxJnqYrcLqQdcnt7kzVvr+hFx5jf8gKNAf6Qfd+G6s1QJOA/ZzWBZ7hreS+3zlm1isEHnxw+cVf/MV1rfrJmLdegFpBEsZgLWU+TgB9OsO7m55Dyji1zdmPxmhofaqIE3BWhj16Wk99kJn+TSYar3n2fgEG3U1PJlRloDKJ+jVmNKI/2N/d6zgdkAFoziJ5af04/MhC5YittUo3nFmzPP/MoJvrm5MpB2B70TPa5wSr7Lo1KNDLWTJGMsR5dA6sPeDEGiRTA24CLbYZ6J7bAvyBY9pDK5mZxoLG83oFd6CTheSjT9eqTHpNEN3ekbGOzsln8jp+UmDczChCBzRN19gz0J+dzLnYW9caQF8d+stROdmuH7kYQJaOlC3hXOANdCrnucCg4j+NWgAAIABJREFUeE+VSDobVdVwFisFTgZUNUG/AQwBB53Vfjv/eBXeb5+W9V5Apnng0WuQ2smT62971/nBg51Nz+oTnyMDnOXK0Ab4ax9vdp6159kCiPFuQHWldvWD1xo/e0wwUU5vgAg5kfxEC7xYm+iV/UL2C6gxDu/gtZ7FA41xvSbm/E/rkEO9+3ML0kFTgKjxFPRL5lsjMrV5oIvgLuuohDsAPV5f1a3Alu67L/gqeZmd05UV5o12+krHDhyOzwXoVjWlih/WB4/SJjrQ77uzXXvWEC2rtKWvqk9llxS4UFZfmY9klI+/G5/5kZP2QjqN310rU9UC+w1gQ87NQHJz8r6xpAMBaHysH13Mj31edbqqjZgjAN36K+EOQMd7C/TbBkDRreg/2vSd/SYwS19ViusKGX4I7dnf7ZPo7vcE0Omx9ll2lLlHR3u0tQ2806+5Tll6vNzw0q3tAPqlafRsntgB9GdDtcPvXAw83+rq8VKyAJ/Gx/EGuuLMhHZu8+3Ms6w9PKtqgniZ8zl1vtlnQW35ygJW8YAqauHBdElBYHjA9IcmmydIPgH0dOgpp/BaNga7QDBa/Llg4nxAZJe5+x4vxDPxazw3XuTsszH43PDeeH/XUib348cF+HX1IvnKbiL//ARcG2Nz8vdkN/qQO10hov2y3ckhfD47mKwjq9gc+TfJ13yRM4hpXomDt5NrVcikUwDP0X8bREg2mwt6VAmyIOc57mnf1G9rci2Dn47vhF0fLe0A+vWxDvsorl8K7AD69bs2+8huEApcDwA6BTWwIudNCmZRlBStnEeVtqPQUEA5OTg3KzNEOaMcTQA9RY8hre3u5OMk7f5tf688dsprEe6MX/1n/HPqAEtmdPsWnEux4qzwftlkZRikbJaZ1/OUOk5q4y/iPgB9S6cyHQCenPCe51iuNHhOJIY6RdNPoD7njXl61hgpiZTD7nafCmDOmTJeAm20Rek2vpwynvHfHCAcBRR9inN3v1eairIbCG0dvGMdOb5T7pVFpvx3p2vgC2DdnX3Wk8PKnAEeGR4ZOznLzJXzzxowmPwdWMA5JvIXncq804cxMGg4uRhH/l0wxsw8CUD3N7QoEzIAobKL5uyTY2Rmj1ROyt8C0P1GR+M0F4aEfWJ+1gJ9mqvzYM8UiOE3AC2QxTr4GH/lAqOvNfDfBW9Yc21x1jMoAtCN3TiAgUDHQAA098lhWvS1fWauxsbgcTbRsUxWxtkMlGlOtZOBe9xGxw6gX1vB9S//+a+u+xd4/ugjjy63uFvs5ltW8PzkTSeWn77nnuXDH/zQ8rK7717uvO32Cxno33ngO8t/+9u/Xf72b/5m5Slnnn563Ut4yze++c3loYcfXl4im+1Fd14AxU7dcnRv2evf8Ib1U9DKmdOnl6efOipdx0lvzxU0gwc4axnnBYTYv/ZifCznBf6Fb+K9nBDd7Rrwrn08xPniYC2z1TlzHrXPQezfwFa8DD/QF/Dcd0Xx41X4XMZj88kxYmXNZQugcyagmfNM1plLTuOAE8CLfmoTv8MH8UBzcF7JkPisNo0Pj3HGjcn5NqcAD3PSV4EAlTHURpU40CQ5E4BqHvHveIS/tRaVi8fTu07DuPFgDjDjCYguUC4wNR6NHuSBPqs8gP+mf6AhelcdpCAJc1D6Vab1dJIbn3mSI9FyAugTjMpJpM3u86NXkEv2V5l2fqOf9ip1GO3oB2hfeWLzJBPtXetWpYBKOuP/1tH6z7u30bkrUmY2XKDY5L/2D9AC/dHBWDmuzMO9sugfgJ4T8lDWxaV4OrqaM33LPOkGgRQ5sKw7GVcWue+dQetfZZdKBxuzvWrM9oy9AABxBgpEnFyxdTVfIDmaOZtdS+NZFVrIQo7BSlPaKzky2785Pu0LYJD9V5UB46+EdeU4nYXenfvE2HcA/Xhl1zUH0M9XRHEHuitIFv+/6aa/dw1AvD4grWCKfnddRHeUc5gHouIB9LbeLZOrEqZ0avx6Aub6K3Bpy9/wG852Z80zZSrbw+lVBVIGolbOu6zbqjylo8Zzm2dBt/gdR73vyUTPpx8743hQ11OYM9nA8Q2Ibj5duVXwEdriSwWmOGvogwZsAXMg77rjm70SL53AjF0Yjy+DEP815gJ7jAHds4mMtUoT1sw82Tb4kStB2FzpEt2HW7ZcWeLGnzycctF/lymoP+0bt3lV5cl4Cg4z/soRZ1PXZ9mZVXXTBj5lf3WPL3qiB/lYQIC27YvsH3uwUrsF41kjNMkuLHNc++hW2f8CvNCYbeZ57du3vvO7svZVyqkUOhlMD0M7csAZsM/RAf2sr+s3jE+gIxld5nfcJd0PzewVALpPPgE2FKB8Auj6q4S7+cxznF5jPgVHoLe1t7edCXvNJzssGRl4F4De+TpeTnh5re0A+uXR6Uqf2gH0K6XYxZ9PZuV/SP/ansf8CwXdFoBKvuFFM7iyMzivV8BznXc2kfNeFvYMcuoM5xPxu0SJgoGryFKgbwB64Gz68wTQvRvPnwE1ySi/jZkd5NN1lfE1PB1fzMeaD8575mju9OsqSeLT6ESeAtDRqICmeHbBaOSrNppXJerpySp+oFU+yK47TAefc/QMXqi9yY/j4fh4QQnsFvy4NajSSbpMsrLg8HxM+kcfcorcCECvgpy+ZqAcWwQt2GX5MgtQbo2NNfs1u/ZS9s7x7f4XTks7gP7CWet9ps+OAjuA/uzotr+1U+CyKXCtAfSUpm3k6IzkzHFeJH4AetlvnB8yrCl5AZoUH4ogRz1lkAFdND6FigHNKVD2bhGUZYUHeJb5nPHPEcoRTYHihK39HPgIv1UIKXRFn3NC5FRJOc4JkFLNIcRBRkllrHNUmMOMko8+3uHglQEm0rRSopUIz0FPYeYUaWyV382Z5t/a4RChQHJ6bMGLMtA5Asp0QWeKto8xl83mWYo7ZxfnURGrZXmaj771a804SqwFupbRb44UW210nylamIs1UF61zA5/Qy80ytFkrtPor+xv4/W8/rRfpqd9AcTXn7UGShhrIL13GEHdsxgd0aP7kLtawN+qrlC52SKQC8yY922htza6B51R5/nKJAa0B6wbB0USndGuMoDdZxyAbm4cmL43jvZRxmZGk/btd+M2b+vCIelsFcABPPdde7e7sALior2/oy1acBrZp/aW9SsTpz2cIZQzdTpujzvjYgfQL1s0XJUHy0B/TEnqRx9bbj51arn55Kn1XnMA+vve+77lZ9wp/NK71+x05dbhC99/+PvL/fd/e7n/v3975VNPnz698gl75wtf+tJ6Zl7JsH3Z3RdA4JtvuXnNSP/x177uqKLGyRPrvj3z1Onl9FNPrbyFs7USnF2NkIGfTGjPVEGhqiT4AoDAeHKAAFZlJ+vH2WTo48vkiXOMXziXzhme4qc70TlznQ28IWDT2dY+vhowWAWTHAsZ7N5DEzwWr3fenfXu7+PUMN7u7ExWVQ6QDCuArHOtNL0AgLIStG3egAP0K9Lf/GaJ4Erfo13OenPoqg70QceyHLzvZ3s+m1v8JXmH3uaS49lc8XtBEfhNjh38R/9oHUiCHmWgF9xVgJ094Hs8kSz1bzKO80QgF54YgD4dO+ZTtZecKGQ33tkd6PG1ggHLfkCXwIdKGQJ/A7e8V3Y7h52PPYHnl4HePepdDRAAYh7WyJ4j/+x149K+cXkekINu2vJdlQG2jh9tkCNloAs2ISfRl2PN2MkLbaCd/bgFng4B6ocYTUEh9hmdCc0qz2//VX0lkInDsAxJ89J32fp0oGSk9tDGXkimTRmTY9K+8CwA3XytI0edvu0zAQMAcTpgZXvtoRw7ycF0OnPAa7xr/bqPuQyfCYzNgBLtVXlpB9CPVyRdawD9KEDC3Zxnl5tOnlhuOnEkn9qPzk68Pp2yoOF4aRno8RS/nYX4sX3sXGrHj72Fx5ddja93f2n8rDFs97IzRCfGQ5w7fMI5qmS19nMoZ8NU/YjMMTY8hn5ddnWO5yoWdc96QTrOKH7i3Hm2qlXaK4C067EEsjiPgZCV3C0LLuChwBTzNnYyRPvaZFfgq/gLeeas0lkLgIo28Ws83PkMKMB3vBcdCqwtSDVbD0+mS3tf0JGx698n+7BKXzOrrRMQIBSfmXzLvKb9qs8Cdr2vvWzo9lH2TCWKm0cgCtq1JmS49gSpmWtByl3tZY2659w+sIYFBeq/79uHBRv6t7WgE9iX/m18aFv1HP3aO9HR+vkUACnogs5VIEP2pPfQigz8jd/4jVXeClqwfz1T1R+0KUjcGhpbAHqyxjsAezqE72YJ965AmcEK0QctgDT8FvkpClpLtyvQoXVu/xhH4zleLnj5re0A+uXT6kqe3AH0K6HWMz8br9wGIfp3gVVTJ8XvyBz6WdcgCj6iH8dbC0CbSRBGgTd6ztnFk7RbpZeZHV7AFj7QGY7HV+mSbugDaKZDpz9PH1z2QyD9oWC7/Kn4r/bYDfH+no//Rqvsxngk3ojH0+9VXuJbC5DvGqhKuHdVU7Iq/oWu2skvRkeeJdzTi6e/NPtvBiGY/5y396JVfiO2HX6MZvn/5j6IJuk/tVmQF9uJXUNPqIJcu2xWmvR9AHrz7+qPfNT6nf7HaxnwdHyn6vpraQfQr7812Ud0fVFgB9Cvr/XYR3MDUgCArsytTMA3vulNyzvf8Y7ViU85vOD4lU26Zkgclflbzp37HzIlnitpLihJy7nlJqkY53/W6O2zR6XBTz91ennyqSdXQ97nG1//xuoYZtAqJUqhWiPTv/e91anrntw3vPENy8vuftlRWaZbbl5OnTy13jUIuDlz9uzyoOe/+90LWX6cD5Sw9d7c83e4+pv7c8+ePbd86YtfXD7z2c8st992+/L6N7x+eeUrX7W89K671vaL3l/vMkQr/zt7bh07pZXxLnozZ9HqyJFNfN5plrHsWYp19+nJnuSscl/wmqlygTZnlzNPn1mN8d/67d9ePvPpT6/OsNuVOL3rrlWxj1YcZhwFK4B+4qgsFSX+tltvO8oef/LJ5YH771/7+fBHPrK88Q1v+MGSusfn/D1Ajzz6yPLA/Q+sjp+H1yzSR5Y3v+Uty1ve/Obl/gfuX/t78DsPrmWVZYxyMlAyX/Wjr1pe/WOvXl7z469Zfvw1RxmIZfdxknz2c59bvvbVry5n7a/l3FG2xE0nju4Wf/ih5Z3vPHJU36287Etfuvz55z53lHF3++3LqwH4r/6xtX1lnAFulGRzzUCyT7705S+vdKVsv/knfuLCPVNrhva3vrn83bf+bnUscWr85Nvfvvz1X/3VCn5xEr31bW9dXvfao4yd9Vyczx6yJ2TTFoixVht47NGVBt976KE1U9bPzNQ2rrLdb73ttvXsret6PvPOnL/8la8sn/vcZ1caFETBWLG3gI/WTzv2zAUA/aV3LS+966UXABCGobkB6L7wxS8ut9922/LyV7x8ufnUEfCeom+/v+RHXrL8yEt+ZM3iffzxx5ZP/dmnju5+ff/7l5/6qXcud9310vV9xsvn/vxzy2OPPb48/thjR/cYG/+58/dLnzq5to9m5mwvM07196of/dHlx1/zmuV1r3/9WqLbz2pcPn16OXPm7EqHyjfaB8p3m/9qWJ3nC881mne9FdsWk+ml/3Nn1zMaLSZ4728MwAe/++AKznzyDz+5rvOv/fonnyu7e8G+7w50NH7i8ceXJx5/4kLmuXUGlt/7/nuXj/7szy4vw1Nlpt90Yj0aTz7uLtdHlu8//PD6AaAz+GWe4x2M29e9/nVrufaCpexLPP8Vr3zlyqcvRLifObOcPX9u8GOyIpAh0KLKERbKPgh4wEOdXTKSozfneU7WAn0y0u19oAMe6x1OBQY73udZbdtbnJPd2z3vHS2LwPzKgEh+dKddTgvvcSIE8PvvQIbuJu1eVs5cc/Yu2RXgPDOgjM15BwxzKpGxZUlpx9yMYeUfL3nJBadPQUJlbK0y/MyZFchFa33jCwV7FaQWcJSjZzo+ciT5GxmD3uQeuVa2BL7MYdS4cuqYO57vU/YBhwl5bAxAEnLPfxu79/RHluJP+LE1C0BXilCghDn5NF5AtE/0sJ4AI//Oaee39qoGgCbGV5l3PBvPKbO+O/yqkiLTwgdfx/ftIWNBE0EFBTQAFMzL2pKvq770jW+sYwXW+M5+Ih9VchEo0d4twCyHVvNDgzL80b4S7sYrmO2CbD0POtkrgVXx1fbE1vk3GWLBEt4xZufDfinbtlK/6VvmYR2MzRg9R1aWgU72+3tAuvcBNAWkte8CoQLqrZPgEWcPzWcmbAB6gRkFnLQn0j+SceYB3LFH7UMgvjPXHptyp/PTualc9w6gH6/YBKCrRPLUk08uZ588vSxPPb3ceuLkcuetty1vet0blnvvee/ylje+afkRJZ5vu4NSeV7/pkAc6RDLiSN1Yn4aJc2FjrFq7NuHqHvnAfSzdJsTN/0AQKfzrOrgDwD0FVx9+PvLdx78zqpbPvz9IzmoWbbGGhD8yCMrT8e/KkF+q8ocZ86scpZdUMAm2+Y1P/7jy4++6keXW2+79QgAOHt2tXGMpQCwC3riTSdWXf7zn/+L5VGBb+vVKD+26sr4ZleIsKueOn16BSW6GgnPf9Gddy4vfvHRdUs+mXgBtgVZVRJdgBv5/YqXv2K14ZybgggefuihtQ+831n56le+stz/wAPLPe+5Z3nXu9+1Bt7deutty9Nnnl7to4cffmjVxbWJFtmwlXRf6XLbbcv3vvfQ8hef/4tVrrzkxUfXoBxloP/Y+t7ZM2eXUzefWm3IJ558YnnyiSdW/cN4Hnn00aPAglM3L7fffttyyy23rrqHtWfjraDAQo9Qivu2VQb8wR/+wXL/t+9f7rvvo8u73/2e5fEnHl/Xj51rDR988DvLdx58cNWBBf8Nw28EJp2vXOD6lBe9aHnlK165vPglR5U1Cgg0T+Mqo/r06aeWr3z1q6ucNPaHHnr46AqKl961rqPKQOkWK698/euWkydOrnbY+vzDDy933H7H8raffNuqaxhr5YJdzbPu1Ue+v9pF9uR6VM6fl5Xvn//LnXfesbz4/DUaeLlxGgf9Cn+0Buz97zzwwPLZz35u+Zu/+dq6hy9UIRFsff7ucPOzNl/58peXv/7CF5aXv+zly+tf/7r1+zWY7+SpdRB/+fnPL7/5iU8sD33ve8tb3/a21aa7664fWe64484L+iF7xL7vTnnyx3sraH/HHctb3vyW1R782le/tupG9q699qOvetVqC7NRT7Cz+QDOnlttDO1ZW7azM4xG5rxmzr/1bUdBH7ffdrTEa0GKo0oUq+/j6TPrmTQHv6/Vzw8A9K+v+gK6/M//3+9cq+HcMP3uAPrxLWX6ZoB5/9bD/8/emwfbdV3nnfvN7wEPxMQB4ASAFElRomRzsAbSkmxHsRSn47SruzLYVmQ5tiy7q6s6Xel/utL9R1flz3TSieUpceJOOt1VHSd225YdJ3Eca5ZJaqAkApzECSMxAwTwxvu6ft/e37nrHtw3P3DA2xd16+Hee84+e6+99rS+tb5ldh8/jTmZecsOOth6CDZg32hWPdZBnyPsXOw9nR19OPs4LSHX8mwHA/havqcubQDdQLodsNmDO82eWf98dmjvmW0L8e8GFdmDsifnjMSek3WMt1kRHXjEuUN2mVtu0X6Y+Zfv2G+yX2UuxskIBzLK5MzHGYh9gM/YDatbOQv5zGBA2fthbLS0iznVe13vLWLAkc/btK3tDOEyOU/z5nde1J11mn6gj3z2jv0cy/L3DriyAwV6wFkKBwZfb6e2yPjDucYOT8jUfWyGn+jU5n0UbY7OEBun8ZuzpAqgb85+r61euQQqgL5yWdUrqwTWJIHP/uhDOlyPjuJRfld6z3sygL5nz14BthnQ7B7o8matgNwBzF3Tw3tuygCcsC1FoiUdSgFKLl8BrLuize7lK5ebiBznQheF+7verU3e+fPnCqhxSgfje+69VwA6BggBDUPD2uyyOcTQcUXAzMX0yquvpNdOnEi33kqE8940Pj6hzdjw0JBAS4wO0zJqnBHQjBFk9427BbJnKsEhGaDUhmzTSAMF/Ot0ANAvK8r6ueeezZ6wQ0MylFAuRiuiUDDSALhioMDAAtAMeLl//4FCx7dFcum+uI/ozAvpO9/9jgwiiiaZmNBGFSOyIgzOnFF9ae/cHDnnZ2SMYlOIkQpDBbLG+HHLLTeLtvuOO+4sVr9sTONBGK1MQXz48KsyHABqEZ0FuCLZKHcpBuvD6fTpU2oHbd26ZWu6+eabZBjJkWEYLjL1I4anV199RUY3DFEAs9m7NNMC86ZegGCKzhoeSocOHmxo9QB3Kfeuuw6kya2T0lkdoAYHVd+jx4+pbhhK6SflHuVAMTqq8nJE/UUZ2TCsYHQBiP7ud7+THn/iCUU33P/Od6rOinIHWMG4OZ9p2wHen/r2U+nka68J+ED26tO0oDqgB9ngNp3QBTZ/+0sOSHnwjk9kQ9tCJ81MZ8eGQ88cEihx/tz5dNNNUL3uFD01uoO8eK6jXNBb5Eye59tuva0xUtq72eDByMiwAHL6U8BPGpAsZUiEYn7rVh2MuA/nBIyZD37/g+n+d90vHUF/RPV45EimBZ2eycZW6XkeuzLcDQ+rb5Hba6+dTN/61jc1duk/DmMHDuxPN95ILqzslKKD3EI+XAKiI1sdODAcDnKQyuNDoMTgUI8TyernHc8x2RBFuQLrZbDK3s4FYZcOoRtnC4D+1a9lAP3Tn6sA+urlnu/4F5/8UcmYsaDxmNCf/AYsf/QDH0w//EM/lHbt2JlGcaLBuSgNyIjIvDVTosd1WO10NOaeePLJdPzEiXTvffelA3cdkO4p4klAwJDmQ94GnhmTI0NDTZSUGR3iwb4d9eXIM1OJOkLAVNMGTzH+ovc2AHiexUgBcMBnQF7qx5zJi4gpxgdgHGsv17I+2YOfeZr7HHUVDSXREcaR5Db0yHBeIq+4jvKccw891txc6F8dEeh+ddSCHQQw9BIdYSpUZOa88H6un2dDQXR2sQE55p41WG8DSgRXo1HCDgwuzwA6f6mPc+piJKJdGH8whJn5Al1B1rwNIrAWYwR2KhZA4xhNwPNpF3MxzwGsxpmAvgBAhy7Y1Lr+S3QGczbGN/qRfQnl27hm/XJaC4BZ5mGzqGCUYZ3iGegVz8aIRl9gCAP0JyKE9RkDEkY31t6PfOQjAjwwjHmup/52mKOfHBnD2CBKk/rxYq4HQMd4aDpyM5jY+OjIHcrG4cQRdLST+rAWmI6Y9ZH1HV3n/5aNKR4NDvtvnoO7mxobn2x4o91EeqOryIk20VfoDuuggRfqytrkKBHaifMCemt6YlPsOzrXtOkG0D22GZus48ifsYmMKIvxiWyQB4w/RKebytLUlW6voxUdtUS9APhpA2A8Rj/mEKd18bizkdRrNOWZ2acC6Gtddfrf96uf/njeg7Mvm8kA+uhABtDvBkB/OAPoN0ySIxnn1QCg5w1+BrozSUreT4RHGTzvC6CXHVPejWQK9+5xyv8faBz8WPuoq85CVy4366DXF1GKX86sLlzDucVpnMwwdPOeW9KO7TvyWjs8rD2fIraCo2KmkWfPmh2A3SDagFMnjqs40eLcxvh/5/33N9HhRNPPzs4JsH7hhe9pLmLscIYDcLz3nnu1/3SqA0SVGULOpVdeeTW9+OL39Jm9AeMMh+69e/aknbt2qr2OQp6aIp3KYLr5ppu0Z8Sh8/Crh8Wc9f4PvL9xwJ7RfmFGICb/cNi7RL505vaRnCrBYCVnlEuXXk9HjhzV322T28RmA8DKms7Zh7MZZwazjfEZ0Ft5XOfz2Q/wlX4CPAeUZS+ssYyj6MyMtIP7Aca/8uUvpxOvnUgf/vBH0oPf//26Zm6OtFbndGZT6okXX9TZnPNb48Qux+t8jmBvrL/z83KOBYy99bZM3c89+aw52DiiMl9yvnr64NPp0MFDOdp9elpOukRP573ZlJyNAKJxRsDpGRsBeoXDNI7TOKc/9PBDad++/Xo+ZyHaR99xhgM8fw3GoNdONjqLjLg2O3lP6IylM/S2G6SLciYeHdXv1J+6U+ap06fSU996SvO491cA7zfcsE33Ml+LHa2kSUNPOMNZd7JD4qj6nXX/D//oj3TWZB3ZvTvTpqPPDcgyOKD24njJHK20Qa+8rGfdsG2bQPJ777s3vfi9F5u0KLQXBwbWgy0TEzpT0CfM3/S/HBmH856T9Tg7Y4xoLZBj3/BQ3pvMw0qRHV7QyWZ9xFen2BM2dhZceWkzM9M6C3G+zwD6ofSJCqCvXICLXFkB9HWLsCnA+y/GXAQ35cAU0qPYOZH1gTGJ3Yr9IXOHHZXNBBQp3J3ei3mU9c8sHOzdnUaDyvhZPgeaidDAOmWaFYZ5R046Bw/KIY152HtTM9DYIcB78fbZys7G3rOzJjGHM895P0+ZtM1pR+wkzu/YZag/9WQN5hzCtezlmQORJ2s55w7Wde/ZfdZzvbzPtwy8L/aZwIxo7g+fP2mP5eHzIJ81F2KDHRpqHJy8n7eTGPVnXbBzgmXhOriOjnpHRt7zc25yehLkwnzMXt965DOb2U/pPzshmmXE1yzm6GBHBevTxmn75i2pAuibt+9ry1cmgQqgr0xO9aoqgTVLAAC9bwT6nhxpS3SEInpjBDoAujzJ1+8NLYNTMaBmY1I2TLFAArCImjB6+ZMbs3wmyhlDgw3WbGA4nJr2jU0thlyMqdqADg9rk4VhCeMLB2vfgzEaAzVGUqKzBKCPjzeRqlempmS48qZOoOPkpAA/QD1vaDk4Z1rGDCbKGxLqwcuXZIBnA6qN7Dhg9lwuz3+LF6epwDngs5nDI1YODVuzl3zbTDc9Tb5xQOLTap8p7nhOBocv5WjewcEGNAIY4dCgw/3kZBNhDnjzcPE6tYenKJaHMiUx/fHss8+lF773gsAnr3ZiAAAgAElEQVRm6kp+0IcfeliGFYy9L738kiIB2HR6M8vmlX4g6uXOO+5I++7cp405rWEjjxENAJsIBzbwMvrPzaW7DhwQ2Dw2mqNkMp3WtIw7T3/3uyofudx557503333ysjhemOEoL4Yr3G8oJ1EwmDYUt8WSebN2HyamppOyNKOHET0Q+vF5pyI9Dtuv13gFlH7AL4YnjCcANR87c//XI4VjiK18ZL+QDdMpW/qR8p74N3vbnKgYolFb2zEwXBPpAQHIPSYetu71hSDjvwWG8CFCzrM8UZn3nV/PgTg9IEBCqCRegjMKYwCPpSZFpGomdGxUY0pQAuAqPcW6loMR44Ccg55DH6KPC9jGLk5GpY+od6vvPpq+tpXv6r63QiF+623akwCoGeP4tnE2MLISvm0sR2laENhdoDpjrW1THrNHFNmL0Wgl8M1BiozC9AfbQAdXagA+lqk3r3nNz/x0Wxons7G7dTJjCb0K/PMox/8YPqRH/phMWjwOWEsnsuRvvx1XzFnYuhlfBAFRAQaEUV33X1XA6A3YEZZuxSRVoyTAOirXb/QQxtCDBabnpM6OJ86B+X4Qo+YQzAiAGAztpkfACx5cS8GYIwnjF/mGOZKg4gxqtBgrNcbAR1l/eT66GnvsWiDhPP9MR9iKGLeiIAd/7eTgSMLuIc5FMMC0Qg2INloEI1Fbc2IhgWvA23DiaNC7KlPGwxk2shFuV5L+b8p8xmL1Id1hHmXfQBzE+s/Bl7k6ghHogoAnm3k4jfmOIxVP/7jP657LUevHzyL9RODTY6+fFpOY9D8IYtorOI59D9v9g/MwU7bYUcny4B5FUM+9eQ3MZzcd58cL7LDztkGDHbORIBrABWnCCC6BCcndAgKYMpBh3AcMOgbaYT5vyP1qZ/BbZ71p3/6p6o3YDhruVOBxGhq5IbORAAdoxty5UV76Bf6ifvpDz/DdOysR4wbU0abbjHqsPVRoMzcnJwE/uRP/kRlx9yMTjXCHOJUJmaBQR9oq50mmCP4zQA6dbRjgh1jeK7XQT+HsgHwWbPRE+RGuVz3+c9/XnsDR+JYPx0lYyCIspAH9WfvB9iDAwN7OvrdDimaE2dnpYPIyHrKd45+qQD6+tae9t2/JgB9Js1OzaTO9EwG0AeH06Qi0PelDzz0SHrHgbvVZzg5diPQS0kcf0pEaATR/Zye6PNmsxlrAXCeP2ewuuRCLwZ4R6FHVN76lXNzZjYoDL+sETYQM2ejz2LdGhlOQ0PZoVFry55b9HnIEc1lkfS8rPkcp0+1K1cOIJD1lvmHOZBnUzZzJk5rzmvq9eXE8eOah3C0YRwDAL/73RkoFCvMyEjDEKWo8vPn0ksvvazzF21gfrj9DtIsMCdChz6mcwEOKIxlxgTjg7ZwLmDuYn4mpzXpU3L09LSclp2vnfFppy/GfHaWYsx199yM95xPHUaQyYYGHGAax2PaEh1/fD97V5/lYAbgXMQZg/kcp1TPT9QJgJS6MO8yh3MOY87FEUHr3dycvjt16qQASkAVA8oGAjw3Uk/qJZBlblZsAkT54Ry1rTiIZ/+M7ECQz9Q5WhxZIm+tYZ15OaAT/Qhoy578+eee19zrvQt6kB2mLzbsMe97//vTXbAJFCeohZLjnH2Fqe1Z47JscBbP5918PgUk35q2bN2is/jevbcqcn54OOsGqifn2tnZHPn45JPqY2QaU7Jp/t26NZ07e1bzJGl+cNrlGudo37U7M9AhB9qd03IcUx8T9Z2dHIYyyxXjZiSD+OzZWEvMYDK5bVKOFQLQ7703HTt6VHM644/+xCkDFi/AcJwobAeg/5WWbGxU0f04XWAz4BnsE9i3ah0qDgPMSZnBhO84e6/vzLNRsyb2mLPnTgtAf7IA6D/9O1/cqOI3bTkVQN+4rvc87LOPS/bePn72WuoUi6xXSg9WgNsIoHvNYSx7nXVKOpw62SMYsPd86LMRz44gqp0jmXu9b2RvjY2IQBCcK83EtxyA3u+M5foxJzFfO82FHQOcn9wU6OxRWcOpF9+JRfESNsPBvPchkGh4uMmDzhnWDgCWq9dF7/Xz/JXnOPbazMfIi+uon/cbtvUgK3/vM2EbQLdcqb/TiDCvm3FKtlYcl8Tsk3ORe3/v86Wd5aMjAnX22QH587YeuV3WlQj4L6Zb0bnBfe9zbds2sHGav7lKqgD65urv2trVS6AC6KuXWb2jSmBVEvjlZQD0DChdQwBdFO1Q8RSKm5QjH4jGxqOcjRxAOQdkNoMYmNkEAV5y0GQjxwbPhkgWVhtKONDmyNkJRQ7gGc5m0VS3zjWLZ/0Tjz8u4xB06Rg3oWGz5yUbInsgepNHRCOgJl7+jjLQJlAgy4w80EehlRse1qaOqA0MrhhNDE7E3IOKPpjFyDCrMnJEwU0Cm/fu2avDvKnD48YNIwNGF9qgiE55a+Y8ihjCDD4pumVgQFH2HBSIgMDgQOeSJxhZIltAe4z0t912u8Bk5InxEPlxLcaXpw8eVCS9jCmXL4u+HeMyUSIZzD8q4JToBWSI7HieqNxFz3eHovN27dqZjUbz8w1lYEO7OzsnOYjed3JrgooSQxrlUx7GcIz29E2ma91fAPRtZfNMzisirTuKuGBDLAorDHjQjgeQy4cQMQDMz8k/AbvTE088LmMLkQiA3WysoUiE8pJ7cBg4fuxYk+udPgAc5gC0aye53G+QoQQZ4lSAAYhIWQyMD7znPen7v+/7cs73G7YXur48DrAeEbX9B5/7nAyHyBZdkL0WymWiSqEWg27x0iUB3RxqAGx4NtEkRKLoIDVHn0zn6HcBxTnCKBvjss0WOWG4wuEAQzD1IyUAhzoiY9717ndrPFBPIukZe9m8WqK4i5EVgBLjLEbbnCphKL308ssytmB8QxcwaimSb/eN6fXLl9S+Y8eP63do3XfvvlHg6fYdOLdk03J+5ShlGXdXNcP1XrxaAJ2Im4bCvQDov1Aj0NfcA45Ax5CL/kKhy9yzZXxC8/MH3/+B9JGPfDjt2HaDItLR73NnzsqwjbMK8xlgO7pN35CuAwPm5akpAc8Yu+0hriighQVFgzF/OT3H1OUr6fKl12XMXu3L4KqjwZmf+L9Brjbo2M49yphi3mIdAoRlHgEIxdAPsMb49WGf75jreuf77D3fNgzYaGCjjA0LZiIxHaCofgvIjEzdnmic5zvmVb7DqANwwpyCod+RFpSBscmUhdFoZMNRu94G922UsEEH4w3GFeYw5jLnL3VewTZYj0GdtZp+d3Ql4BBrF9ciM6Wa+Pa3NYcRMUH+PQAWrqdtgMysx7SLiHLutQyisY12IgMAIYzl1JG1i7nWThSmH9a+ZGpKfWgmAdbtNs0fZQKScD2yQIccjWwDllkHTI9Le3k+jgwAHfyfNgB6f/SjH1UZ3GsZUg8/l+/5P2uNwXF0lrIxRAEGsy+hf00fyXXxhcwcga40LWfOaE9CXdAtynH+Yp6NPCnD67mNWaIKLulkaHMG+TINIi8bRqxDjBUAdPrcdacd3u/ZCYznAAhhCEOXmAucn9w0jJSBzvKycTSOIxtdDX7TRiLzaRvtxMkBXaW9jAnk4XrGce6xwzM85wDcoG+UTb3QIepIWY6Com7oBLrFbx7TPB99qQD6amfrpa//9Z//WJoDQJ8GQJ9NCzOzaWxguESg7xOFuwF0HGp7APQmvNx0U71urX7yQAxNb/O8lx/FgoNRmTNQcVZtxgPfz+cc6ez9zMZDeqSXX3pJ9NboKfo3ObktjY1lViVe+QyV85myZ33nffdpn3xDoazuFIdNjwHNz52FNDicGbIMoE8TZX35cjpy+LDmQfQVB2Aoq9Hjnbt2aV+GA+yzhw4pMhcgk/NEPm/tSDfdfJP2fL1nH/bzM9pTnj2Djp9qcrfvYP+8c4fOEIiaORbKbMrlnMFYBVyn3Z7nceZ56OGHxaRFFLwN7TzDjm/IOjvKEJ1dGAXKPtPjDXkA7jLfAORzZhlQ6qvsDM3GFPnk/uiof6i78qC/BoD7Wrrpppt1HhF4K4ayzPqUr89nW5yeWY/v2HdnuvmWW6SLyJZ9TY72e0ZMVDjsbtmSHUvZuwN4G1gxixkyYT6Wc87+fQVAn5ADYk4VkEGFDGQTZUi+9QuNA92uXbvTjTfuVjvZdzPfnDh2TPUm0pvroVA/dfq00u9w/cM/8ANiCchrf0d7OerO2vT88881EfLM17w5i2jPV5whcQBhD0JqJ5wrlKYMhwPOmmJAyGkOiGL/8pe+KIdpz9F5/7VFADhzbLYVXFabqCtn+He+87506223J5gX5MQwi3PCqfTyy6/IYduO0maL47zC2dBsbZwrKRunMd5Zd8fSPfe8Q2sBfXfq1OkmNQ1OJ+xhKZezIILEToCzdk7jkuQYgS4ztnAswQHhwP4DaXQc5+WxnNro8uU8/AcGcjSsaIlzNPqb+cIB5NzZM+nokVfTE088KeeOn/rdL72ZVbounl0B9I3rRgOo3oO55DaAnueswt5RnDV93opOyNGx1+uk7zM4HJm3+rUkgtzxjGEQ2Y76rJcGg5uAHAV35HOq740ArdvR/stc772399gGq52ew+2046gdWQ0e26k0OodGGbletCPuIXi2HWG9z3ZQT3SW9d7Z7XEfRSfaKCPL1vX3M3mGmdairGP5fm4E7+Nz3S6nE2vr0WJ6FfWr3S/NHq4wk7r/Nk7bN29JFUDfvH1fW74yCVQAfWVyqldVCaxZAv9kKQB9K5ThhcK9RGTmQ+fGRaATAWpvQUVyy4swRx+xoSSHGhGxGENEU3jpUhNl58O0jQlsUGyMNTCriMPhIYHApgDFMCLq7BLtyuYJ+lWMyM7/iRGWtzc9zlUkmmoZWLbIOCSqvNExPQNAUWAwkQYdIolGRQUnAP3119MXvvgFRcYZQLBB2IYbt0MG3Ako7nJ+V+cwUsRWA1pmmmtvCBVVgud+gRyz9+acgEyB+OUXgG2MYDgkUCeeTRvZlGLMoP2PfvBRRZcA+lM+tOgcFigDowHU5gDYRNVDrW8aUyOyUPdBa+5cozwHYzMbzBwZcHt6xzvuFrW+I4C92SUKOG5soWHE4ENUAHIhWhkKRyLDABXkJXvDNkW0k5uOfpU+DdBPmQFgrS8M3v/lz/6L9IAINMBf+gKDFmMAnQRcAfQBVEDmGL+hUqdtO7ZvVz2oDxSTrx5+VYAOb6h3H3zwIVEINgD6QieD5AODip78vd//PcmbSDpkjBxoDyAEBxIBYarDS5I39QPkv+eee9O999zTUCsiB3v+YsTSOBkm7zp1AyzjcDYkgw+/Q9H+X/70T9U2ABXaTrt37twlndKYKukQLFtRV85mw2aOuMHrelZOA4wrWCOIYke/7rv3PhnUzp47K6MjwMdrJ08qOh29g20B46w2yVC3F8B/rf0Y71spgC5+jZgD/VA3B/pnKoC+5q74rZ/5mOYtA+gYDMlvTiqM7dtuSO9/3/vSh3/wQ6LNxWHi7OkzivTBMH361OlM2Tw6KqchMVVcuZKp3wYGlJ8Sg6qp1eSItNDRXIrB3+kgAORPlUiDtTTEEaxiMrn55jwnkDpjfLxxtDKg5u8BRAH3ANIwPBpAZyxBf804J5qY8etcrxhaWe9sAPEaZENINGzYOJ8j/ka1tjFPUDcDp5rDS6Rr2xDSPtzbEYDoPkBEnHiYCwxeMt8xbpnbqQcvG1Tahgsfdm2wMYhiCnfnqqY8AFPmMYBiwH/K5j762IYa5l3mfwDRDBxNNqCjo65Zn+xkRZmA50SOO5qCPqBtAEB8j/HekQ9RJ5hjmcMATDGiAxKz5pthg2c74o45mvmNspxT3Xl6KdORIZYT84t1NcqMdhqM5/m0F4cAAHPqi5OW62MAHX2y8wD38Aw77zl6JqetyQZ+G9gA36CdB4RinQGA8TiJBkPuMTW+GU+cP96OhsgGXcGBznkhG7aUwv7DWsqYsYw8PtrGO+/l6Cco5gF0eI7YWCYnm8hv0+6jz6bgdD+gQ6xdjmQxFaf1kWd4DJmlwfVwewGt0XXWa5wtGE/I0cwGck6bnm6Yf2wwtA75GfQf7eAzYDx9iK7QfsY47UP/+T+/M96sMzUH+lpm6eXv+Y2f/9HswFUo3BfIgR4p3AWg3yVgehwK93YOdKK0e3ja+zyznfu8JwUTINlCkwsdnRsaIeI0A+Aap7OzqTM3l4ZguhoZyXnKFxbSMwefTt/9zncV7YzO4HDIvglqbdZBzQWwL518LX3vhe9pvAP6Adjt2btXoLdAe/b/ON0a4J2fT4NErbM/LK8rgJOvvy7HSuYAxhN6y1hmvwtdNrJRpPATT6Tnnn1WaxjzjtcfG7kB8tk/OypOud/TQDPfuR2s2fksuCDAmXaSZouIezttsRZRLvM7UcIwjLCGstbyZkwxdjRWp65oH8n1ZunyWPV5w3Min6EYh+5ezix79qRh0j2NDKd5HHvpD1JJ4fjD+Zi58fBhOTQgH+Y/1jDmDJxvAUa5PgPw89I52HNE/d7ppB27d6fJbdvSLJHzsFrBGnbxotY41hwDNV4rfF40W4yj/nxOuePOO9NkycurtGIlIo96697OfOPtEfcSmgNZy+WcO6Wz3VABcZkDyQ9/4vgJnW9xdH3okYfT/gMZQEeXlBP+7Fml1IHq/4btN+hsg0MZdcJBXDnWoXjHgeDIEZ0xmK9Ze5A1FP9i2UFWZU9x8rUT6Ytf+GL6zlNP6XyCk4dSY2zNZ2+dC5Xa4EphXHtd86tSZezbl/befrv2jHOkYZvKqWcEVE/nfPO2cWjPxtkb0Jr0N6Oj2oOiX7ydBo7zFWsBY8ZpzRgflMM9nJFwXGFP2o7gxPEFWXIt/cl6jtO+9qgTE5Lf+XNnm5QAUNXvQM+Dk9nyM9u1uQIA/bwA9G4O9J/83S9fm4dtolIrgL6JOrs2tUqgSmDdEqgA+rpFWAu4ziVQAfTrvINr8958Cfzjj/XJgb6v5EDf2s2BLgr3Eh3e5EBfVyxoaXuJEuSTaeIxSAB84FWPsQT6bQ7HNlbmOzNdNO/sXU+usexBno2gRIOXiGLoOeVZPpa24LU+PiHvb6Juufby5UvpK1/9qkBLooZvuCEbmjGizM2S1y/nKqc+BieInoaGGgM5wKBy1BWDD5G4OAEAXivyoNMR2AlQwjOyd+yAPOj9DMBGDFkcqjEKYETAmLR71y6BzhgslC8z5CeUKwMUyESu6HuDxQChmTYPoJR2+nXixPF05OgROSaQEzDn6YbecEpGL4Df9773+2Qcw+gEtTnOB3je0ydEohw8dEgR6FDDIzuAVfIU2kuTaBKMaRi4AIToPyK16Stkxnd333W3wGPnu5bXqUBLampey5JTkOjx4Uz9iPGGuhLZjMGZumOkIN8dOcqRpzxgC+1vVyarH2vf/OY30le/9lW1z5S0yKdrtL+kiAxkSs535SneMiEDDLpoBw90AKORclReviwZQmn5fe99r2gEKQ9dRc80DgYH0tNPH0x/8p//RM4jRKeQQx69IvqWiB6ek+kYc15jon9uvy3TT73j7rvT3Xe/Q303yz0A6EPDyrGO8ZP68FmGr4Xi3VzymCO7E6+9pmi5o0ePCIDAYIQhDDkLQO+Qo4/2damqFV0yM6P6MUay8WteOSUBQcgxD+hE/xNxsWPH9kxXfP6cANJz586nm8lzf9PNcjxgDHI/z5Is5Qixnthz93+fHOiMH+mec7lnFgD+qY7nzqgNksmxY+kX/6DmQF/9aMp3mMJdbBvM7yUX+rat0GNOCkD/0GM/mHbcsF15yhlTp147mc6dJQ/4+dSZm5cxlAMUYwpQmYgmRetM5BxvBv5E2d7p5LylY6NNvsyL588r4g2j71pelG/WE+bmGEkbQe5orKcdjFMMxoDo3I8RlvEIuMbaBnCG4V1zxJUr+sv3Ys4YHi7pK2aa6FnX3cB0O6IAoFHr0w05T6gjuhnj1NMOORE8N1WdjfKsV1//+tdF/0v9DKCbZpx6Gny0978jCOy81AbQ284FjubHsYg5HUM6xm+exTpIeXYUo0w7ZOFg4Jx0pls1aBxzoeMwBjCMkd65BfkOozgOO3zPs1zfGAmBnOg3ygNI5/+mITeYC1hDXagDb8pyRLn1kb4ygB4jNmJUieWHvCx/p3Mhqg9ABWcDAAnLiroTXU//ev2NsrLDBDI0bbmdI5ivqftXv/pVycI5w9Fp5093X/IXQAo50Fb6ABCM+iAHfkcn0G1kZJpm51m0Y5XBeUclxshty8gRLMiGNgNiA4RZj02b7r6kjYwV+pT6OSciaxd61HZQjA4MEUTXrhLArkQmAYQZQKccaHvZF9GGnEomO/cxhu0UEp0O3B5+R744KvA70ZYwFAAcRQCduYE5jX7gdzs6OM91jUBfy2y9+D0RQJ93DvTBoTQ5WnKgLwWghxzoDYjeJwe6U5z3/I1VEgtQTiGkeYHo7xJtyvesj0Qmj5AfenxM0fIwtjz77DPKYc36wH04HAIWAkCKIamDE86UgF3mcKKyby8MRda9TNWeHVbzHDun9XUQcNgMTQMpzVyZEuBItDsMSlyHvpPDGjCedYYXqYJwloT+mzmCewA5nfYDxhc+E92N88ite3NaKgB/7VWVxmerAPkmCrmwcUHzfvjwEUXwXuHcsrCgsxrnHoBdxiq5xB997DHtiQF/OZsAZHIWiudDgHByYst5pqR34QzFXHvk8BH9pU6snXfccbuo0QHQ5cAgRoD5HJE+PNSkoAE4f+WVl9PRI0e1n2WeeOf970w7duzM59RhznacwxZy2gAcN+TMOpR2l3RimYVsJp04dlznJedAJ/ocJ2bqLSBemH2Zp0rKMOYY9tbMLTjwUn+Ae9G380a/yEEuXbNTfKbr1xoUdIG9lNaIublyjhqUfL/77e/IgYy0UOQuf+jhR7QvoE0wA4mt6fTp9PVvfCMdPPh02r9vv+axm/fskRMCjiDs+5AvDrWsYaT6Yi149wPvTrfeepv2/gDJMC4wT+NcSUT/N77+9fTCC8/nHOk4YOzIZwTYuFhDmCPPX7wgHcXJYu+ttzbg9J379+msLecF6lDmbSjl81rJGSgzlnGmkbMHtO7DORof4J49GvKnD8l/fv/975KOaq1mLVDahCTHEznRT11RmeNbODuTxivvWw4dfFqOFtgseAbthr4fgHx4ZDQdfvWVdPiVV6QflM34MsBeDsf5GHSVI06fySde075ntZ+Vaq0XQH/60NPpp37nKxs7KW/C0iqAvgk7vTa5SqBKYM0SqAD6mkVXb9wkEqgA+ibp6NrMN08CBtChucUbGkMhh969t+yVsSMakwGUcvz5QoGXNgLQim3PdPG8DKTKmEmUusDwTIFnsBWPcIPWfK9I26EMoPMygEgZAq0HSsRRAzTLZCqj5eNPPJG+/Z1v5wM5AGAxPNiz3VFMjjzDUI4RSBEWO3fKYKFnp4EcVV2i9GVEnZsTYI1xCSBOUQEF4OUeoqwxxirSYGKLDGCmpsVIBTiNURsDuKKqlas5l+FXgZ/1UUZzIoILgE70tl9E/WLoEvA0S+Rmzi/L54sXLibyvL3jrnfIeJQj6Ts5J+fQcOoszCviEyP5i9/7nqIIkJ1pp2yoljHj/HmVgZEMym8b1ZU36tbbpGPKgV4YDeQA0ACkGcCUsQnjVwfa5kwLLlnNzsjARKQ0dceAB7AN+ApQxvWUBei6HgD94KGDMpwQ4Q5ocRMOE9t3FIPIgOSb6elPCxgjssCRg0o1AI2uaP8yTa0oXRXdMK5ooPvfeX/DmECbkLfBFYxnOFwQ9eNIHPSfMgAu0IWs450mrQHgG2+i8XkrcrMzl8HukuNPshkYSEMDQxJxHN8qb6EjcJGxQJ8RCUdZyk8+PiEQX/3RBtCJLpmdVh+hbzmH5oIiywE2ADjQb3Titr23CfAhAgSnAoAXfjfwpHz3o2OZctL1V85qzQzrmiwdgd4wOWBQLPNZkwM9zG8G0Elb4BzoFUBfexf8xk/+cAaoCo2nAYHJLVvT5OTW9P5H3pcee+yxtGvHjjQ2Mipnk/Pnzss4y/+Z9ADQnU5CudgKxR0GY9YxAwI4j2QGkmx4BqhFjy+/fim9HujLV9sa1hxTMzMWAfbsLGMA3cCcAULmSfQcQzRzBeMYZxdAA0BC1hcAddaUGFnG946Ua+eE8yHSc77bYbDSIL8Bx0gljty4PwKYBlv5jXYwlzH/Eant1BAG0BkXzA+Obo7UfMsB6E004liOHlNE2uuvyziPfHgW+xDWVuYJZGnQ02sVDlrMGXI4GxtTH8R80qbtBlDlzXrD2/mlHU3NGsS+h+dQ7yhTOb/Nz6tuAM3UDSDXjhHcwzOph+cv5MN6xLtfVL/YEkJOd8vKfWhw22A7z2Y9ZQ5FbwD8meNhdOEzgAlR6NSD/otOW14fHL3vCEZTNGYq3wuKGmdfwlzvPN/I3nWzoyJ1MSsC7aWN1Idn8+I7wA7K9DOss3LaGh5uQPAoo8gS432X/9Ju1kHGjqIOy5vxh+6aoYB9mlOZ0AfslwCiAdGjY4HYacorOzJmANH7yHgtevOVr3xF6zpjk6hGO2q4n+y0Yp3Oe9eS2qQwCVA3ouNhH+I5OOPhJEJZ6KPnBqJouZbfmRu8nxIT08WLlcJ9tRP1Mtf/uiPQp6cLhTs50AHQJ9Ldd5rC/a60bfIGRYg2Eejq3pKvPESgO9i8uydXgHkX7LqKwj1vZ7LOoZdQoWYWrjwfZAARgG4U57Dxce0pAbRf+N73RJPNXE1VYHS4c9+diYhVgDheONAePXwkffMb3xBT0Z49twhcvfvAXRq3RJoDlptmXgA6EeiiJ+csk+unHN/TM+nc+XNKxQRYCvjH/AeQKtl0MiPTM88+k15+5ZX0+oWL0mXlbx4cyPWentE5iXPlHbffnu64nej17aqzzpZ2dpuAXh1GpOJcMI8D8oV0/OgxOfHgkIwY9k4AACAASURBVCtmrMlt2gfg0Hv8xPH0kY/8kJyJ8tjMkeLU1Xs+zWPsW7UfyOeoMlR1loLh5tDBg4rap56s7XdAAX7zzQVAHxYlOm1N7G/pJ0Wgp3Ts2FFFwcM0dfjVV3Xv/gP75SBLP/JcziacRyRPOVknfXfzLXtE9U5dyGn+8osv6i3GqldfTXlvNJnnO5jOAL0LQxKyVaqauXnNeffce0/as/dWyRin52a7TJ3Z65ZzbaPCMABwHrYjQdxeNwfMBekRDCg4C7NuUF8YtHCgQgBijIMR6/SZ9NS3n0rPPvdcOrB/v5xld+JkeOPutDA3L0YF9vzMacgLun/W4Pvuz3sfGBRwcMdBgX6E/QD2IZwkWPM4H9M2nIiJcJdj9fBwOn/hvEB56N65npRX0O/jVELaAu7RmEIOnXlFeONQrM/B6IA8SR2ktY8UYJ1O+jbpYL5VAPSRkXTvvfeld77rfgH5Gr84Jpi2eHhIZcMmwGtkbLRxRsGJ5amnvpVeeP75Zgy99/vem979wAN5zA0OyUmA3wHk0V3G9L333ac877mfwqTWzW7V/dJHZ3+z3s9lquO5onA/UyLQn3xcqdx+ugLo616VKoC+bhHWAqoEqgQ2kQQqgL6JOrs2dU0SqAD6msRWb6oSWLkEGgr30ZF04MBd6T3veUCe49ABbl0mAr0LeK78ee0rDZBnr/het+poXOY+Hf47OY+zbDsxGpvoDRtEyykz58DNOesUUSoQXUmgi4EKKtM5gQWvHj6cjh8/psgEotNznuiBhJc6higv2M6PiWFk27ZJGXQ58JP3eXCAHHW5nnqmoqrzZwxIGEMwtLhs00QDEmOUyFXLtK54uiP/bZPbZGBqotx1UQZOIx21aK5Du0R9DoBOewA0i+BtvMgGHGSZnQpyBPpFGXSJuNi6ZUsG0Bc6uj9H9mWj3MlTp0oO1wyyZCreCfUfZWIQvnjx9QJs7xJQCvDAczB8YDDZvXOX7svOBpm2nDpisIgRejkKGQMU/TGUc//Nzeacw5Q5PKz8gERoICs+Z2NkpiW3TNaioSdeO5GOHD2axsdzLncxFwgIz2C4DUcABxgWibKmfspjeIn8xTkKgW7BmJWpI3MePSKGkLNAm4VOZgxABwrQQG5wABui/K1T/I6QzKCgMdHpNNGkRMorV/n27YoYRz8YVwYIMrOD86CXMVAEY/2gj6Huf+Xll9OFixfSrXtvzTSUpd0C0AHyxf5QjKxEJ8zOppnZaX0H8JmNwAsyamF0gzoRZ4JJ5fvdpVyBtBk9JWKIcSZwRGkVhguzRI5Ap+8zTfT6IHSnMSizR5kDsr7luWb5CPRjR4+lSuG+ltGU7/m1v/ER/cXIiMEccABK060TWzTn/MAjj6THHn007d6xK02MjWlMEE2G8V3jA6NkobPUvThVFQMoUTwYmP1SrlA7XJX0HoxBaFiJQrLzyGpb4/GETjp62t8Z/HYkqimimSeZJwB+AeS4njmF6xnnjGOM0QCXvAwgxroZ3DOgaZAyr4VlbJQ10BTYzOcxB57LdpSy69fITOBDzp/Hm8hnwFWM2wCIdt5x3mbqbWC2O47yWuuX6x3BRgO9/FXu2JMnm5y1gDuAiI7iziwz2fGHdtFuZGkqXzkmEaEJTauYV/Laxj0AjwC6pgy2IxNgD31B/5mC3wC6mUCcV895yJ1GxvUA1GDOcrS4HTQcjRyBVIOhdgC0zKKcvMdwW/lMOwEbAHPRG+eLx9kAwJgIQIBi0d4WPTAjgPvazgcNQ44iMvMayd6H6GiAakBdgNuYWkaOiSUtB+1Ej+1UiG5xrfPK87tTA7gfYjQ85ZiyPcqorSuuN3+JUsSJg77Ka3pO02OnEgPg1JO+pj3oDSC66e49zqNzhGV11R6z5Jyk3jwT2dDvyBnZoEcAh9Zlj1OP9/ZcYkYH2sE44jrGOaAcTh+0Je8XLql/qT8OEjgaWodxWqAONQJ9tTP10tf/2qc/liOBp6YTEeiicO8TgX7D5A2aJ3pzoHcB9AVAtHJ6aQd9ijenH4guBcxv1i/OIWKDCqmY+J51irGEYxhR0Fq7ZnOaHQBWKLVfO3FCc9+27YCP44V1Ku+hAJtPnnhNcydgHDp8y823aIwIBC5nIqWfKk7K0mWnUoLNq0SBc3bAEVhOaQOZhQXqcaXNWFjQvHCSHM8XLghU1Lgr60COup4p4PxgHqM7dzVU2boMXJpnNyxiXXAT5znAc8YCzFhE8HI+4p7nX3herEkPPfig2LNEC0+BPF4OulnOdqLOvxeQtKgI15w7d1Z092fOnJazAm3be8seAdOcK5QXvoCu2t9STulwHIc4PzKPEoGPTIi6ZnzDXsaz2fcT5cwZVmvl4ICcD2COYj4g4pl5hQjll198SQ5lx04cF2jMvlnzemkb/SVZEamN/szNybl334H92rNT562FGcCqpmh0ndECDhv2DZp3fXG4hu9w5MXRjwhv9lw7d+5QFDZzlc4ZsNpcySxm9AcOwOzxaA/nV3Sz2XeVvlB6kjNn0569e+ToBCMHzlhy+C5OcwDRnB2/893vpBdfeqnkoE95/iciHNa2waE0i7Pt/JzOGZy12UPgwEAEN/ou1jA5q2hzpXePM4FansdDPmLn/zMmcKo49PTBrLvDQ2JPY3+Co7tY+cr4kH6xVyn7WqQ54vRuC0lzPM7nhw+/msfQ4FC6+x3vSAfuOiDHY/qXvSAMcYwVAHRYuRizSt+Gc03TmcFcUuYf66L6keqHyWi1n3t82fXMnFaGHOhHTOF+6GD6xL+rFO7rXZUqgL5eCdb7qwSqBDaTBCqAvpl6u7Z1LRKoAPpapFbvqRJYhQQA0B2F1hOBvmevjMMyP8gOko0SjhjW53VGg1JNGZbxCC/AaYyItSFnMeOkm9kFksvBdwXtz+BilyrVwAeywPhhA78OowWgicCu5SE7TRM1n2USZZTPu/kg/vrF1+V9b+Ovja/tHJ02FHPoN0CDESWDtiU3YqF8VPkluj5S0Dqq3TniLJIM1meDTgR5OBxj0MBwhoFYlMGz3SjFTHeYI2Ocl9xRWG3AACMwxjSeDcjAZwxfGH+yw0HJUzyAh7/B7hyBDjhuUAajQlvfZJDGUFIM+fSX8tUVo7oZACTDkE99BSpx1SXKmToznSnPBcxnfUEWPFMGrdK3pnK10dtAgr+nzRHMEpAwNt7kKbcsHd2IcSW+TPHOdQYNov5grDI4sZK2XhWJXZxXaA/thqkAGWOUg5XA413AiKjkM9Vho1eAKzPTOTpzZLShQxazwcWLDf08UcJEsmMQdv2b6NJWznobdDNdfK88VtLGfte02y0HjsBQkQ2MhWEj5kAPEegVQF+r9FP6lb/2oXxzMWQCngMIbBmfkPPEIw8/nB79wAfTjbt2py3QdzO+CiDKRGsWEdnbvWbkSVDGZLM18JX0p7B9YCxt5juchog8XWMzPMYNLkbd9MGucVop87MBRUczcx3zAfMDcyMvjOgAdF4fDJSbecXV9fcGuf2sNhjo9npdiEDlck33eghtOaAAgB6GXOe25v7s9DXQ0HW7zHY94jjvJzMi0QAYPWciB+VDLXlcYwS62xL3C1HWzDdmc2mog8PeIsqOa/ns9d4R58x7vBytzv95Ht+bkpw2iZWj5BSPzgNt2bajlQ0C94u8jo4NtMtrqWnikQk6ArgLaAPoACBrev627Nt18RrGX9ZMnkf/AsYjd0f9swewfnlPZP0xQwH1b9bBsj+0rLynae/n4r5qOR3kdxwHAG5oK/ph5wbf67XZDglmaAGgA0ThHV+xPu3nW0/dX4BBRD0CfCBnxkB2FszOCn3XlxLhmaekrlMLDiLoOO2nLPrQexauRaYAReiYc71blgCH9HcF0FeiMSu/5rOf/rjWHmjSOwbQWznQ7zlwV9o+uU0gZr8c6BE8hwg6Aujslp145ioQXQpiAD07ULIXIaLW60mzzphFZSgDrHyPPgBWA1S+8PwL2m9nAD6zcBHZ7H02j4HuGqCO8YAzLnrM2si6CBjuOdYMRXbubeaohQU5SeIMKyeglB19e+ZIQFSzVo3mPTkv6pvXPyKvs4MWe1/YmLJvQXe/5d7TWCTaWzjmoMYH+8jLpG0pz2AfyYtxBasWwCaOLplqe7hxur1aI7pMZ+4G+pHzGfMgqWJw9iQKnX0ItOI5QjgzoRBRnp2g83kI+Z45eyadPH06fe/5F9IzzxxSuxjjvKCy5zMA+rAi3zOAz36FNYRIfBxqAYS5jgj2I68eTidPn1KKKPZFOBcKrC3nccoFjKde0pO5OZ21oC7H2Q3QWM83GNxwenWlUXwWeufHoMHRXZU5iL3A+fPnpDOsQ0SXy9GnnKVhNMNp+OjRY+loicgnhYDmzC0TOWXP9LQcgLdOZsYU6n3bbben+9/1rnTzzTdJJ3Ai8VyMrM+fv5BgA+P5SuUGe5rOIfksJAdbOZ3nlGno82133C5dwJFg+zZYGbppzFYyQ1g26CpjDMa1gqynO++4Q2w29Ked7nDallNDGaOcsXk5VQBazlp+7Nhx6WqOWB/UWgBILgaToWExRaBLyJJrSMmwcxeOJqNqVxM9sJJGrKDP++nAIitbmp6ZEoB+OORA/2QF0FfYE4tfVgH0dYuwFlAlUCWwiSRQAfRN1Nm1qWuSQAXQ1yS2elOVwMol8GYD6ByUDWJl20DJ2VYAjwboDbTrTURRiQboAflFHZ1fePrnCPR8klSUtnK9FctViVJr6OHnc7SVqeENGKusADDKkaB8joCJc573A/SpMwAjRgQDGwaHY+SZI8N4hkBK8vWV/N8RILfTgQw4UHIH8JFyAaJN/8v9NqS4rTa0G2Q2HTnfy/BGzmxFd3a6NKelD5pouiJ/gxJ+hp49O6doUMBU6oHhg99tcDNATH2oL595NvcqwhmDiHNsByOQ628jd6ZkzNSMkk+hxMwRBCt3qOg3YgzWWwelq/Md6Y/7WrpR9EjGtZKX3k4GNni6PZYVdaZfck7CTCXYALlFR6OTip8RnU0iICbK+qK7oicsBp1saMsAtK9v66fHj9MOcL+ifObmc2Qn1JPFeGdgpA2gGyCUbDBkFecFvncqgGzsIhck0TzZYSI+2/d4XHg+sIPIyme1xa+sAPpGSHHtZSgCvdCeyrBOBODMTJoYG08T4+Pp4YcA0D+Qbty9O01ObMnpKjCkByclGaAdpe2qFEN7RMUzA0mJuiqOTFmXoOlcK3yeH+hxHcFbzwURpPOY8xzvFA8Gkplj+I7riL5ivEXgW2tNAOU83xvsjetFBOwasRRgsx943s8RoGu4zg5mRMUSCUekMcZyU2drLizU+Xbo6ff8Zi0u13NPdIjjHqJreQOO0h6AgMz4kR2tuMdR5X5WdCLiGQY3nDfeVN9uT9tBzmV6fnR5PB9DNy+vVe4Dz31utx0P3d/u/zaI7fXSddE8WAAZ32P9sLw8X7verJ/UywCu06QAkgB6R2cm66eArkBTbmM/ZRpA51rAOAB65xjPTCnZuQPgyk5d7l+zrMS+jBH1bqflFHUx9v1KZhFAM8BnHE+cdqCtb80eqKxzdiTDCYA2RR3sNw7i7806W/TAdPROEWDQO/Z5LNPOLm6nf6Mc5Ey/WrebvW1JFQBQj8yVF5qIZ5yA5ucFrFcAfSXasrpr/slnPq71xwB6IgK9AOh33bk/feChR1IbQM/9mXcRC2aDCtHnfSPQjZUrIjrUsSxBUEnP4Di6AJvHiKJqHSOs6NbCrqWo57IWkErp0pVLSm9yjhQ4zA/TU9qzcQ2AYpy/AGBhEiIllB2GALQB0Q3eaS9qb2CloMqR6H4B6AFaWvflvKKoaLNHzWuvR5mkWdG5I6/UmVZdjtL5TAbtNs+FshwnBkBTxhZrMyLSnKk9bN6/ch/jX/mmi6xgOuJiAMkLFy+mG2/crVROkaK95wwn2WUHhNzOwkyWJ5AM0l+4oJRTtA0mMpityJ/tOV3U8CVdmB0dqCOsTdSB6HXGKjsUQGP20pmJyutJbmMGQhfU5l07dwvshvGMGlEH5otz58/LuY5+ZE7L68hcYUPDITADtmLymZ3TNVDqs1Zvm5wsjj55r+SzRFv9up/LuVs1LQ4GwbGUdF3kn0fPeDE/3XTjjaLRR6Zmh6OfmauV+ujsWUX1O886LGdEqRN1zxrPi7VkJ6m+br1VZWXdT4n0O/QT0eXsjwDkSZXV2w4zR3kvB2NcdshkjkXfidzH0ULsAeEc3/V6V+f3cFs1bFxlj8n8C6iN7NF/dIy263yqtC85tzrjBQcJVItreYmlq1yDk4ycBKen8p42peKEl53jAdCvTE1pnff+knGEvLwfiIB3rGduRX4t3scejd05aLkyur8z/qbTWQPoTz4uRpVP/dsagb66VefqqyuAvl4J1vurBKoENpMEKoC+mXq7tnUtEqgA+lqkVu+pEliFBN5sAL1dVRvmMbLY+ChjZAtAV150AF6oAgvoHo2WLscRXTZWOm/meqPnbeAxRSf1A2hsQN8V9EEEMq86+ZYTcb96ysgbovZpm0DSELXsSOEGPC0U9u0IW1dTgML8XM4d3jLuN/JdY0R3Aw6Qb70A5Trol3b0AOiAKOTYJoKkgL5RBpZ74wyxTiBsBd206ksaEEpGyC5Tw1LG+6YfCqBuisZ4T2RNoH+t76L/K/SPyMegi+8VIFKiJbKBpTfKOgLWbfAnNp77DJRjHI2gjfRx3hFDTpeQaTJ79Lw4yURWi7aA21Hhq+6AJW6oAPpGSnP1Zf363/yhfFMB0YlIIg/6+OiYoo8efuih9MH3fyDdtPtGGT9loBedaHGIMQWn5sduOg6V2cLEbUiMDLq+rAsLrL4NS92xGLDmeyK46P97zMX1biVzxXprzlyBcZo1zCwibccADPm8AaQx8reZIGIbcpcs7pgQnc1imwWMkJ6iAOE8w/TpfBcBW691Xsfj8ykfwBWwGfDURnrKMABtVhfX0/uELkCSAXS+jwBUzzzsPLIh6trrWQSt49oa5RpBba4xwB7v9dzu+/zX67lp1Ok3+iY61xkERm68BEyVXN/8ZiDaYDA6wLXWAdfb7Cnt/vCex2tBBptymhfrwFLrSFtvo8PJVWtBoVSPDgYG6y1zg9bt791mX7ecfsax6TLdDu9HYp9yffsZduwTuFioqLnHKRz4nv5Cpu4fyy06NvCddbMC6Oud6frf/3/8YhdAX5iZTWk650DfOjae+gHozRiy86zB3j707V5niquulibTuccZkshnANnpBkAv+16teL1zqdczvtWpB+fg8gKYY+5Dz9Aj6urx7fG5dcvWNDYGqwu08R1FlAP0jQyT5mkk7wujA7P2+ytnamEPKIYOpX3K+0O3oQHnC0AvUHVgIE1Pzyh9FI62RKV7HlP6FYGQAwIW/b3oyjsZXM3nnQGlAAKU9PxlB6W89+7WP9cBYD7nrPZL1xXnhDzP5B0D3yt9VXHkbfa/MDDh1GwHX8a32KpyZLRZogBPaQMR6OxV2N8QCe20Utn5bUAR5uzPNU9pa5TPtDjUXLp8Wf2IPL0Oeo7ROoJzwfy8+pzroJ3HEbHtwJNTZC2xNhd9ko6V9c2OG8ODw3JsRsd0RoR1ZnikcabT2pQyO5DP6fQPzhS8vU6YTUUA+tatai9toe04DWWHi/zd9Oy0tohyksCp4BIOVESvj3edDBtWKhw0cp9SR2SGrF0m/edzSJZva0dYHDLziLt6zNHmLHvaMyNAnpRD1kn/jvPwyBDp3wbS/EJhVhtARxckN/SKcxr35bWGOmeHDjkkB32yLqzPzXNj50368uy5QuEuAP3p9LO/XQH09Uq5AujrlWC9v0qgSmAzSaAC6Jupt2tb1yKBCqCvRWr1niqBVUjgl3/0IR3qOaC/GRTu7ao2BoRCo+wo4qsM2CXSt4kwt5d9iQrBEmGQnQOqjdYZHC65xJaQkxboEr3uyFwdr/H6JyqyRM5HUCBGJecDcAYqZWDg8FyAaRtqZchRRF6mU1cdi6NApOpTNcNJuikzUE1HQ66NEDl/dDcyWxG/pd4NsFuitJsyRX2eAVAZHSJDQPHV97Ns1G+MxkM5wrgEnRSDUNcfXuCHfs+8946+5kID6456jyBDdJ6w44CMNSWK2d3YBkdXMQz6XuqoGRokmRSjXxskaoyORNdYb0qJbSDBhi2xIxAhWCgIXQEMVeR7pkzpEzSNGL8KswL9IbpPaD2LPtl5Iuf0y0YZU+NLtiEC3QaiKCsD6BonBipLDkn3sfp8cKAxhsUy43gww2SWVx+DVDHO2eDWBrKyTArFZTttRHECWU+/dsH8LIm1ULj/wue+tp4qbOp7/+lP/UieF2TE7gg8F61nA6DnCPSbiW7aMil6TkcLaR4wtStzkXSyC4U3jiBh7DHX2FzquQxT8noB9Ki3sUP9fb/f43deAwzCef71eLVxls8RPIzlt+cWA5Guz1XzVBNd2M2xjmGY8g22tAF0jN68ASdMXR2j3tttX6xOsb1azlo50r1G+/74O3U0uKg1pNCuIyPqy8tGaVG8Tk83qU8sk0hH7pzd0sMgExm+Cxgho3Z04iprYb++jusx9fG83K+//V3sX9/fBokppw3keu21k5Tn4WZdKe3xmkx9Y3R4dJqwg4Cf0TDJlEYa+OD7CAa7ngb+aVMEr92/i42RqJ+Wf1sfYtlxLxL3Be6/WH/k4LZH0Lvfc9oTcdTR9jiIex7/Zr2zU0nsR/dHrGOOUiQX8qj0Dp3kryOC7exp/eE53EMkJyB6pXDf2KXzH/1SiECfnk2KQB8cSltGx9Pdd+5P73+4G4EuwKzswzLMLIg1mbbdUPZSEeiR0l16Ud4AzrM4IELB7vzj5ncvTc77lOxU3B0r2TmRf6yhjlwlATL7L9OO5333oCjCpVsFVG720uwxtY6GeNOG8UWjuSdCd7FeQJe9fx8c8vmhu9ZQz0wX71zOeb6Fxpu6RqBT479jh97MaNSMpYXAWlXSPlGG2manW+09u68GGM6FlFzYucm6rqxHngNyq1lXyvnJc2KHCPR5RUYPDXZTGOU5p0SHN5HbOXUXjgoUNgo9/yBgbu77TgFZcWBQuio0wHnjF0jrMJ2mZ2cacJXyicz2/JvT2bAGZoCWMxROCI3zWRFAbtrSLuNZF3O6tvzKUfraKw0C0jMXZeYSpcsJDkL0k8Dh4sStxy3gjzKjdF8593oSO0Jnbr6xN1D+3PysnBHGR8dD6oLsHM89dgqnHNpvhoaFgbKTL2VnR5UcgY68xZoyMlrOv3ZjyRXrjt9wNm0kdPWZxWc62o/86cfRkUzfzkvpteZnpaM6s4W9gq4ptgjaq4+FJc3nLbl5NCkBQv3KeSyefzd2BlxdaYpAP3cmHT56OD3xxOOi1f+5f/Ol1RVSr75KAhVAr0pRJVAlUCWwcglUAH3lsqpXbk4JVAB9c/Z7bfUbKIHPBgD9wF13pfc88IDye+19g3Kgr7ep+Qjcjc2IRpOGHrs8RNHVBahe7rnyKjddYQDgFd0Qo6j1eFubcqkNSFlA4hhZhJe9DVeOVrCBOhtds8e6Db4RWMiPys8SBeECBp4u6B7btFgUr2XSABVNZHoxLrQMEjYQGKjgs50QRGc4n6NOeDtXatMjjjYpRr8YJe/6uT2SqTzzs1OB2xqp6V2XHOGBASs7HZSaN7mrsVJshOe+88gbtFE/lWiGKGsbzhU1UyJQpAeNI0LJlTiQwQxRVxbDYbtMImmIPKFMR1lGAIRyTWfcBXhyNI9fVzlfFLORTEN9IkQjgG59s9EmU+pnyk2iJ2LUYTbM9uYnN0gZ9esqWZXIqZijXoDC7IzKj/nsKcc62zUyLTd6F/99IwD0T1cAfc0d8Juf+Gh2yikRQ9DnktMSw+/E2FiTA/3mG29K27ZOimq9AUnRXRxPSvTYYMl5mUFycqaWlB2ldtnpY7ALVBSWBIpZ3oVq8SZGkDc6UHFHBM48h8kppBidmzHaypWMTFgn4rj3/e05pXG20nrRBRZs/I8gSxvEjABB/H8E7bJTV8iLW3KNGpxkrvc6EKXUjnpr1qqStzeuX/H/0RnH30cw0xHPnpsigB5BR9rqqOlIr24wlms9//abB7WuFqc2nmU5W549zkRhHjVg63WgDbyvdLBQftwrGECnfO8R2voTgV6ucbvc5u56nfVE0X0l4lzpOUZzhJ9lG+sao6kNEi/mFNDWswh6xz51+f10NF5npwkDzrEv2utJWwfMaNCOqI86t1j/R73j+jhu+a09Fhfrl9h+z19x3qAcMx04LUK/dqEP0DgDolcAfaUjaWXX/cNf+rhSKs1OT6dOAdBHYw70AKCTA13gL+tRAdDJBC4gNJxAlgPQTc7eOHWVaPK51FG5joJtR8POAdwuzHfTUMkJbLDclYFrgagDOTVQG3ST7i7MqeZcw1vjIfzLwHrYT5ffYl2ujtCNIGT3Xu3Z+Ffm0/Iw7Z+J0l3s5fo4WlxntgHyhpd1Djp4A+jh+56xU86DsW0ay61/K9OS3qt4Nu8ow6XKkRN3Acrb7UA+sV6Wmfa5aVD3yQl6YCgRBa7zBdH35XyovffgkD47ZRPXyaE1/FttO+VoHfo+6kVbztRZZ4TOvPTODhpcJ2fguZnGgbctM9pi4BmdWAoo7nH4Le2VLMo+ynrVrne/tkfZdM8Dy+uH+16OCwPsIAOA3ikAepH/Ys+N44K601+8/cqzQDetXftZq+3LjbxeEejnz6QjAtCfEIX7z/+bL27kIzZlWRVA35TdXhtdJVAlsEYJVAB9jYKrt20aCVQAfdN0dW3omyUBAHQbm9+MCHQDbqJ0LhGrERSVU3wAGzhcxihZGSUXgUsNDAZ8vbnX37lse5n3Rnhky5ieWcBQg342YvTrNxkCCp6pKKLZHLUgOZe81w2IFMCKxujaAtBlZFmEGjeCkFzXtLlUrA2aNvnm/btBI4hzOwAAIABJREFUXhtNShQJP9tRoOmjco+AkoEc/af2AaTPZSM/IKtexa7WT3axngZZ2lHtlmsbNO0Xge6+EAhQQOLF5LWacdYAN6Uxcp6ANpCIghD56L5u+rQAxI3sA5ovh4ChQRniMY5THjrhvuc7AA4ZOkvkeBs8iEBO81tgF7BO29nD8lkMQHd/NLqBY8YQ0b5JoDZyIJoD/VVfFwBzMQA9jo04nppxjG4MwHQQHCAKOEH5zhdv9gnnvW87r6ymL31tNMTx3Voi0CuAvhbJ53v+2U//Bf0FBGfOIHIOEN050H/gkUfSYx98NFO4F5pM54vEvB/XAgPkebopTB8xoriwJuSpKEeDCRwuOdDX42YTAUMD5DzF49ESigBCBNAkgwKs870BdL6L9OS+zvOk14I4J0TQz0Boux4e4/Fv/L+vb0fzNtFuBVCPYHZ8RmzbUqB91Jx2mzSfKN9tjsTz7wamY9sMFtuZyA4ABlMNfLqsZj0pc7jLbK/3sU7NnNHKQd92kojR3n7uYvJ3+ZZRXKf6AegGbA38Wy6+z/3RjhJ3+9o6aYc3/hKBjq7FdvbTkzYYbh2MfWkdjuti1IPYl77/qr2W9y+OZC3jo19Evx0EIjhtRzP3RxvcdtuW2xtE3Yt15XuX3ewHvScowogODehAe76yzNwPfLbDWHtW1d6qRqC3xbJhn9sA+kKJQN/aJwK9DaBn0Hz1AHpvnHcG3/PbcbG5ef0AdABD653ByAYMLExXmkMB91rnBYNyAHQDhMAGZyGxHPEu/5r5oAXCduPQe91TI9OXWbjinjzOqT47LNeJcQ9p+vEIrlOmwcVYX43xcn7qOaMVpi2XdZWjQHD27ZnXmtj7IrNCr+5y/Dz32VVjuADoWhf4F1ORtfrc7TNg7bOcI5TtVOBnSEdgpipnZO2pcYJopU2KIHH8fyyn3/991hagzty3QE767LDtZzRO6py9qEuRM9e150Lf62ex1wdA56U5vpTrtaRZi4ptwLKjHOrSOGHbKaSkMLMcZVMo9W33S3NN+GEp5xAuy071c1nvQn19PvH+JTunoC9dh87MnpTkxML1HhM4DkQAnTHe4xgwmB1OlluzlhtPG/F7BdA3QopXl1EB9Gsj11pqlUCVwPUpgQqgX5/9Wlu1cRKoAPrGybKWVCXQVwJvNoBuQygH2iaCzVHRioYu0Yolz1pjRC8U3o7A62cA6NdgGxAa0KFELQJc5sjmHHnXRKr1AedtmDGQ2GNwKZGGMqBjRFgIAHorb3SPsT6ft7vGn2LQaYMMMtQU41gDWoQ6NkaLPpHp0ahl44QMOwXwt9GDyAHq0kOBGun9ipGkMXAsEsHWln9jUO/jIGDjiEGuaKCORifpS6fbT65DAyyIcrALzK5n2Fv2NpDY0GOgg8+SUaF5XJGRo8jO0e3KfTeSczzKKSFE4LedI9rAVFRNGZU60EhmkFBAnPWtUAYuBaDTlrYhlO+cw5A8hUT0uX8sm6si0G28jAbdYtiSbhZnBOtd1AlFJS/k6FdTNzaGq0LR2Y8BYDV9XAH01Uhr4681hTsAOv3tCHTygAJSvO+RR9IPPvpYunHX7rRlfKJL4V4YN1QjM0y0WBfawGumeM950hXxV+Z6otqJJlzReF1GBBEg6weKRnCVohonnBIN7DklAuied12257MIvraB1wgy+xlraV8EHw1my+kgRKRHw3izBrXygbfF1g+Y9jVtELhZmwvzi9e82B7+b4CRv/1yVLue8fcIPPNcG72j0T4Cu/EZmrMKYBr3HZFJph2pHeVgADa2p/2sdgS69yW0D6C17dAQqdyd63wpleV+5Skuee/bAHocQ21HAT87yqxf+2inQW//HgH06AjRrmt0eIi6FcvxnhFHsxidbyC6355pLTNZv7EdZdB2bOMZXn+bvewijo9ug8d/ex8bx0bNgb6W3lv+ngigz8/MpoXpTOE+uQSA3gCHGwSgkyk5ZmQ2sNcG0AEaDaBr3zmY950R9GvvbeLnCD57j+l5yw7UipAOyU0acD4AvTGK2xIGVMw5qxfS2MhYk/u8n4NaBC771bdf+c3YF8l5N7WWnGtDbu8eZ4JCh844a84S4foYZa21EzcGOXbC0tTVnVifpdrT7i9KiDLXOA9Ry1E7HXVsebQdGZbX5OWvaM69SzhqLOVQCGCdc9KnBtDt6b+FlCPmAdmLAJeL0qc8ItR19i8U5krL5dRhgb2Afb/1vafvSnsss7aThdaqReS+mNR6yrDzfBqQMzHrrewDTq9V0sjEvYQZBOx0QHnDAznKXCB8iZynboDjkZEBeUgmxWlvdHhUzstLRecv3/sbc0UF0DdGju1SKoB+beRaS60SqBK4PiVQAfTrs19rqzZOAhVA3zhZ1pKqBPpK4M0G0HXI7MzLeJFzH5d3iIjWYbKTI9LkFR+jwUNuaBrYgBhLkHjr4O/IdkrslMgigNmS57ChlTWlYXl2NO5boI1h35G1BcC1576M4IXiLtN3k8O6o6gPUfA5wq1E5Tb16yak6+k7GToMYhfgXQabQhmfqd279L6NMSdEZ6rAUl/JrTgtGETluzZ9etv5wIB/U7kQdR5/i32qa6OBKjgDqEoF5NI9faLJ3cYIBtsxILZjLeDRYlOE6TFljCn9ZecJRe4U8FsGEijcOzlSQ3UQfpfv6wFdMKQACgcKdOt3DwAQcpK35ej+cF82ERkGCgvlfI8+hehvg27c77p5LOrzQJLBiLbaoSQ6eXi8tSPJ3UcC3kq0BtcuBaDrd+X5zMa02H8C7RkvRafX07cVQH9zF8Jf/5s/lNWV+Rwwb3paedAnxifS1omJ9L5HfiA99tij6caduxWVHnOg54iibr7Sdkva7BqyhJd8owLRCwiv3KbrEEOzxiyRF9vFNw5iZe6N8zK/aZ6F1SKkZnB0tcG4CKhfteZ43g9R22sZJ23nA5fRj8Y7zk9tsNKyieCj69x2bIoAN//3muu1LLY1jvm4BrsMl+2/lp3r1y7b/WJQ3Eb7NmjL/c4Tb5n0a0d0MmirVgSPl3I+MMBuWfAcy7/tVOF6rgRA9/PdRrdnKer8WAf3R5RZP4Dc9Y8AervfXFZ0HIjysmGkLUP3U6yLnQ3s1OA6xfYht/W8PEZd39h/Xv9iGw1Kas0PlPqL6a/HP79H5wGXzd/Tp0+nU6dOVQr39XRkn3v/4S/9pTQHhfvUdOoUAH0UAH2s5EB/KOdAv2HbtrS1OHNpDAXadoPfpnGPFO6ONo9/47rDkkCmZ5URUhGp71vnF/JlSxdLPmuDx2IymiMy3Xv+bmqjHgC9nLNYIxtdxoktOLsMiDq8N7q81K45ifjI4PpxtXNwCygkMrc4TOY9H+c2pJOB6bzHzamnvMdvxjRAqiKGY85qk1lZsj4HlhRJPTUOMHF5jpx1yp4hRyO3y865vpFLTyqwIufcF93I7n57jnnvc0s6lXhNdBjIMsvyjVK2jCWHPuwD+XyT7+nd++a6d2VbUnGE9FG99W33ppkO2jXq3iXdLPIhZRedOKI87kSBZ5lZF/P+K+dI5yUX8oGyhinqOreQ78jd3j3L2XGh9E9WlKvZhoKzRI7Gz6NP+iRa9S7Nf47+7jKSLZcDvl+fcX8+j+R6NewjOofktnlNFUtSuc56rb1DiTbXtXpI0dFmP9g7XpRPvuR/59pM05/l/Wa/lAP9/Jl0+EihcD9UKdw3ok8qgL4RUqxlVAlUCWwWCVQAfbP0dG3nWiVQAfS1Sq7eVyWwQgm82QC6jSe2KvT18nc0dolujQCGo7yjkXi5SNuew3Io21aiWL6vddRGvyistnd421gaAXSMqnhyz0zPpJHREUX1qswCqDvCtgFHo0Wu2DksowiMNk4GkW48GLIaY0XLQeEqoLvQ9elRfWggub6JQm7lHC72gQYIddntiEgb8Aw8Z6NkaGg3pX1fev4GkCj3yEgWAPcVqv6KL2tT9DkCQoBecADAwHJl6ooi/CKIxf9Nge6HGgTS/aR2ns9U+G5LD7gdojMUmV2cJ6JDg50h2uMn9mE7ek7sCBhf00COGiqAoCNCqGtkBGgi7npNQWXoZoNoBM/dFgEJhY3B38nA1icKOP4eZeX/r9eQVAH0Fav9Nbnw1/7GR4pxVJbZNDszIxBjYnw8EYX+vod/ID326KNp985dDYDemA7bc2GfGsZ5xOZVgxx2PCKP+kDbmWiVrW2DqIvd7jEX1yfujQCzgbYI1hm4ZU5ZjOK5PZd4LW2DwMs1zXONGVji/TE6PAKC8dnMIRrPgfnDZcYIwDboGsF5A6TRyajfXOA2Rqr2Zt4KYFCk2uYePzuC77FP4vwSwd0ICi/mmNCvnMX6xn3s32MUc2xHBGzb4HyUS08qkJGrqV571pHSP1H3vM73WyfaTnjWBa71ehHrHHU9OiysZs6OZURAWVF/w5mpxTpgubf3c0Sm856YmEjkF1/Pq1/ftp8b22eHhqjPcb/j/mj2LIXVgDpGZxt+d3srgL6eHlz83n/0iz/WC6BD4d4nB/oNk9vk3AVoBpBmMhSY0A2m9wPQ7ajlvwLS7QRWQPh5RT8XzLGA8xqTS65t3V3e1PRUunzlSoJtRSwVwyNplL3cIOxXuRCxfHcW0szcrEBFfh8awrEkOxIblA/b7hbAm8thbY2gpOsoH95Age51l2vtyNSsveVapVcYGm4g5ZwrPIPdOM11zzgN5Fho7V2X7t9eSLxXcMFH+CqJel/gPWszL5qGvJxLoLwfajF6WVZzpKIhTznyhxFgEaAz7kWi80H/fu52ixwUCoCtOaUBYvP3GcTunkO0vsAehmNvoItv1qM+erUYNNsFz7ODgaOsR+i3gYHmvJKjwxd3SZyemUnTs92oajvjIq+8/jWr71V6396vW+46kxUHRK3vgbWq7ZzQ1eurnRf6zQ7myfL6o7JLXvm203lXrnZ96JZI/wCgN/u6sg+JsrIOdiWQ54jmFdjers0suPJSFYF+rjcH+s/9ds2BvnIJ9r+yAujrlWC9v0qgSmAzSaAC6Jupt2tb1yKBCqCvRWr1niqBVUhAAPrwiMDcuw7cld7zngfS/v370549e9OWLVt6DCM2ljZ+8hvkFd01SGZP++Yw2Y5ODgafeBTuNXzInFAO5VebBqLx05EJzQNlqChR7vqyGxHfGFkAu2M0Ycjbxh2NgVTe4zn2xBFRme57MGFQgA4OYARgtVOMAQKaixFmpUZnR19HY7MMdsU44fYSGUC9TZXXHPwL1TaWi36RxJJCoUxW6kQD6PPZcCNGgFJYCTBoaOgbAL3Q7Rt4bgxBpv0tBj4Dt20HhGhsbuptFoECoq/GaWIVw6P0J/SFmZ3AwIH7OhoO6QMMmnOi+cu5zjG4yrgJVfvwcAOcRZAGpcfQEoEoyo+AmvqtGMV65CMGhRy5rQiiYMiyLtqY70h6gRFDw9I7dJHf0UOMmhpL6tMSL6EoDOckBojiGSXPfXFokVG1ODC0jZExAj07fASIs4z1NuDnMuxTYRmupt8WvzY/v9s+j4scUZL701E9A+n1119PZ8+eSQcPHkxf/drX0rFjx1LNgb72nvjVv/7hfHO2zmqszM/ONTnQH3n44fToBz5YKNzHewzGVzlXxdzUge3BtfNcHgF0jR0hIOW9hqZEfe0H4vWbv3rWnbKutaNbfR9/+Q0QEEAOENCOVu1yDMZ7PoplxDm+3/N9rUFi02E7Ip77mZN42wnKoKrX3H4AretikNtrSBtAjw497TnAe41+MuI75BJBxjgPU8dYtp8f5+zF5NRvLnJb204T/r5nLm/pU3f9zZNd+3P73na9mr1NK3WLH0Pf4LCFbPtRuC/VPzGaOrbNsusHoPdQ1QYw2+tV1Ava0u7zqJP+f3u8uF6uhx0IaF+zRoWx77r72cgD/WDMcE+/vl5u2LfHdXs/FmUUy49OBlGX/P/YH21dqwD6cr2ysb//489cDaATgd4/B3oG0DUvhf0ue2LnMW+DYe3IcwG94XyTgdECoJdUI00LjW1n/8ruklmYuKQ7gwOJdEuzM7NC4NmbcX4gChxdmimOTRlQH8zMV50SJa50QSXCFnAYp668JIc46auRfMBFO47G01VTx4UC+Oqc5DMCZ4vCyNRE4JY9WEwHpWjmkoKptFkgsZlaxPSUnyS5ieK7y0iWtwAWWPeE2BW5697LYuMzlCOk86Pj/tfnJrNiGdTuOghkh4ACoAdPhK5cALtLxHiJjM7zqylySoP7oNnNWqbzYZcjoJFNObvRMZLVAnTxhcUpH3JL9Ho3xt4tbGRT/tN1ytVqlfUue0jkM0ZJkZXPOtPqg/GxsTzPBj1tFDalNKvc4bDM5RHC+UHniEKpn5+Un5UdVHI7cPqws7DmeOd7V3Uy8X3jxKGyun2uubTQ9+tM5LQ/QaVbOHV04Q6p1HKdeOfxUuQi52lY88ht7mj5cnJQf+R5gjrEPQz9p7bEMV0YBmIFNFc0rBTlWS359joKtFkN1v+5OwrygxsA/ciR9PgTj6eDhw6mv10B9HUvShVAX7cIawFVAlUCm0gCFUDfRJ1dm7omCVQAfU1iqzdVCaxcAr/yFx9KwyMtAH3f/rRn7xIAunOThgPrUofR9sG6F3DtUrWZqs4Hd9GeYbQq1HtLPSPS7zWRFT78F8OVowBkANLpsEAygTKOA29Dwc2BfojDfgEMDbADKDqapACkGUDMB2ZRiy500igG38GhHMVLdJxA7QyoQ7s4MpxB1eaw31Dvud0B6GvZV6IsOMDbI98guEFHg6sGkzKgmSM8KKMxzpS2GmBqjBghP13BzzPVKMaJhqq+q2899SpmkQxu52t6IliKcccADmXK4G55q3450kCGB+VqD2YDswc4YmQRA0OwZ0W7jv7vNrkF8bOM6IB8RJkAoA8Oqs+6xsZsQOMaGfYBnETX38lUljKo2aiXDYjQ86ks61UBlBtwWyA9+lai8gNFoykDY71tkEd2mU4+6yrtoN4YTW1URUdmZmclS5xm+Dw1Na06jo2Nq23ZiNoFurPBeCHNzxFJMS/gfajQ4vKMhkqxGJQy+G1wMhueshyKZGXDxPiJ7OZkJBsczmPMThB8nw1uuVdknAzP5LvF+nTJuca9r8FrA2k21GWDdAHQZUXO/VUB9JWvJSu58lf+2od0mU2IgOeMGejaiUJ/6MEH0wff/4F0465dyokuWk5TcZa1IHdj13FEulAobGXQLC/rpoENz40ZyOidqVZS937XLAagt0HBeK8BcqeBkDxa6QnEZnEls1kQScvb9NAuK1JwRwC5Xc9mfm3RyEcAfTHaa9Yy6mAw1M9cCgj08yOAbpCz7eCTu/LqvuA67uf5ngMsI4FDMzmiDZDUjklSg2Zc95bpdc7Ps0NAlFWUYb/+a4Oojq5cDCTu1w+L6VDbAcDXRcBdAEaIWOaa5Sjcl3NwsNNEjIQ3kNuWUXRKaDsTxH6MDg6LsScs5nzQ1ivrAO2mr6NzhIEJ09u7DrEM/h/b1u7Dpfoo6mV0dOD7dt77CJAvNxb9u8eC1tgGEMzOatZ5fqsR6GudnZe+75d/4ccEPjcU7kSgLwGgC8AL+09FoLcA9J55vuzDWJEcfR5BMs3LZf83MGRK81xCBtcBQrt7ZwFyc+wfy15Pe6bgCFbOIOgM+7zLl69oXYTZhb2dnmWAfAFgk3NJJ40MD+l3npf35wXoF0DYBSU1vpqJqfynbLi87xJIzN5uFrC+k4aGh/L+TiBk8VtzO+bmc3h8mdNyW4U+NiC+zlPFEYA6snf1uWV2dk7yYM23cylliA6/4Og4LJgpIJ/7unu7cpka0u9sqTE5X8ajLnYkOtHXnTQHWF3OQtqjjhDVXxrJ/4LsMs19Psvo7JQG0sgIe+mhDBTnxatb7yJe9fk8DGX5/NE9U5QI9FIWEfIZsC1OEabML/qqfXg8D4fyjQmjAJJtcZLQvovuKHnJG+/2gQGtO6+/fkny3zq5NU1MjGfHivAMTWOUWXwE+K2IpOXEWpxICoCOTqK/yF77Ds6sI+UcXjZzAvXdx336D52ZmZ3TWRcHEp/ZJOZW2xunlpYue99o1gh0WxH/Sj+0kFOwmYqePnJ6Ahhaytlvrqc/OGN0HdKtd3pOHnxyxsmO5NnuYc+Htuza7Vjqs5/TBtxXUwZ1BEA/d/ZsOnLkcHr8ySfSwYNPp0/92xqBvt7VqQLo65Vgvb9KoEpgM0mgAuibqbdrW9cigQqgr0Vq9Z4qgVVI4LMffVDe4yOjo+nAgQPpPQ/kCPS9t96atoYI9F7AqnvSvMpTOjxbONUynxvv7caQXkIvbAwnOsL5pJvY0G6h/Z6RLSI2SoTTcjmc6p5Av12S8/XQTxu6bowWLqbJhZ6f0RhWi/FKxuO5TMWdwdahbm5nDCCJ3HGZ1k2e+ETL4U1fjCiNPAtYtBggGA/FGbQskbQxbzjGpJKDMBsDciSFQKli1FDOcXnqlzzYwZkg57QrHvgGplRmAR2pY/CmX+yg3mOwCFSP/l7GQvK+YexWDsWuh748+BdyLu0mf2FTYOn9EKXjOkTjwHL1WtTAUCIL7OCA80OXYr+wDQD0loh/ZLpYO/wMjEIA0dYr84FimOF7QHKML03O5qJ3jRmzT1uzkS/nCI/9IVC+0EsCotMOAPX8jByBjqGKLncEuuuZjXpZv3n1gEUy3OZXjsooOS7LGHZqAfWBouKz8bHbbV1KyGyIKtH6haQzO4MUAB39w9lguPvMRftrFfON2hV0vXfKLEbrgYF08cKFdPrUaUVb/Pnjf56OHT+efuEP/3wVM2y9NEqgnQMd+vYIoCsC/YMfVA70LeM5Ah39KrFfDRuGdKAwL6j8EpFnAN2OIJlPoeEUaO4v9tc1d04ENtuFeMwsBdZFQDdXv0Tehej0qakpAXVjY2MCD01L7udFmmx/1++ZfpYBWK9ZBvAMsAvwiA5jIQI93uMo4LxudFla2qCzHK3CGhlByCgzg6nxOzsZRFaOCKDzPfeZDna5jowyyPN1iQRbBHBfCdDq9rUjtZerS7+2rxVAjwwBkeLcz4iybYPAntOjLCz3vD/JUYzRKWExJ4PYJq0zcxlAW6x/lgLQ4zNcFuW7fZa7AfR+40BrU4n+W0xH2/0UAfM2eO4xqnmnUFPbqc6pDZbSmX5l95Nt7C+PzzNnziTeX/jCF5QHnecxJ3D/z/7+l1ejbvXaIIFf+fRf1tozNz2T5qZ4T6fxoeG0fWIy3X3n/vTI9z+Y3nHgQNp+w3aB0HnPEArAtyvQuLfdgLzGcNaQW5cvKH+bNcq4PPvp1m/SkfJIgfXs9QAWATXLPjn+7vvZ500TmZ5SGsPJiKh0g/WlLnbs5bcGmHbOcJ+P2vvN4gfZcy7hmlJvAYAlJRX7djsXXdWOuUwJ3qzbxUnaMo77SzuaqawQgZ6dOjsZcC/05vo9ALYFqfWfwI3eBeklDh9pQydmYDOfgQxkaitb0hEBVmdHPoOpXUdro7txz5vPMvl6vpdzgSKYS4cYQI91oC3z5YxWmAK6su/mQI9y0ZprjiW3yyximsi6/aVHlT41O1SuTpfeP68DXf1FVsie/Qn6OD4xfnUEOtdLGQDQ+zgGBD3iUY4mz5HenFNy5Lad57NzcHGObPqjl9GBelkPkXVmDTOYjWNFHkjNGAttav4bymj0ojgGmDHCNguzgmnOVt/mfhToX6Le7UzcOJEv0scC5YtzcW5ecO4PjgJ9ddX63tKbyHYRZeMylvs9ygodgRHp7Jkz6fDhI+mJrz+RDh06mD75775Q15R1SqAC6OsUYL29SqBKYFNJwOekU6dOpePHj6dDhw6lp556Sucknws//UfVTreplKI2tkcCFUCvClElcI0l8Ms/8v3yhB8dG0sH9h9IDzzwbgHpAOiTk5OF6TYfZlm0TDGewdUc3ZMjg0NFV4Scd9GuXuq8VnipDrQ++a79GTZexRy5Xbq//MyenNLlUT1Gfxu3FNbQrUtjOPUBOHiim7a8HN2LraJLk937e/AQsOGs13Nh0dDbnhzi5QDeBEM47MRtsme7/QzK7+12FLNOiQbpWtJkDDZ27YicFfa5DvIu2Mab4oEv6vBgsHefdO0lLT1YoWx6Qg7CMyWOpeptnWh0I0dU6+VAk8ZRI4Oucljo0w7X4SrgoDGYFopERx70M+r1WC3j+OnfH6amzMbLHEneRL8VunLTbGanhdjHxRhUvsuOGAuZESL0ea5+23RcFK2fjjSyK3XBOJWtks04j/VUVEvrmVfNNbFPl9EJba4xYBbnD+uYwBalOCh5Jouh69y5c+nE8RPaoD/59SfT8RMn0mf+/ePXeFa+fov/F5/8UekRuc8V/TfN35m0ZXxCIMUH3vf+9KEP/WDavWNXGh8dE/DQY4RUZFdxsInpAKQDvdZ+GcDLmIka2kQDvslijqBarn5cRLPTSrPGtvKm+/rlgF43cbln9QMMNbIjTX6pYwRU+9W73zNXWs/YJW3wNz7Lh+TFQPl+XbucDFarDhHoXe297etXUpadEfrJaDVyWEn/9HvWatq4lv5ZrM+aNatFGb8SMH8lcl1Nu6LsLKO16PZiz2yPQ+R44cKFxDr0+c9/Pv3Zn/1ZZsIp1PQ/97mvrqX69Z6U0q/+3H+VOnNzaR6WjctTafrS5TQxPJp237BdAPqD73lvunvf/rRjx460ZeuWXpk16HgXRNd6E65qcp77y/YFcY8XPbpK1HSzrQl71MyCbf7osJdunb/E8mPGEe//2vvHhiHKLEldLLd5drynfcaL+y4tFt311tHMWtLiWcbrcThDZJF1C2+WweaY1d3U6SqznpeI6bwuWPDhjBA7I4ClflxzDulddnvOBN2zadlbOMpahZTdb+kOtzMcCXKl4h4/fM5zts+eXRG06xX7PMpGRQUgOn7uUdYICvc5pzdiinvnAgb3OAKE35mn5PTNmaCkqmraGnSmKTvzK7ZTAAAgAElEQVSe+/roUQS38zAJjvSlgyOIv5y9wY6TeVgt42HdPjO4j64aU3Y2aOVXaGTVlbrdXtono54tXntcRxVu6W5fXV1hvZeT1bK/lzEHgH7mFAD6YZ2FDj1zKP2t3/18XUvWKYEKoK9TgPX2KoEqgU0pgRMnTqRXX301Pfvss+npp59OZ8+ebewmv1DtdJtSJ2qjy4nqyTsfXMQyX0VUJVAlsBES+PUffUTUcyMjo2nfvn3pXfffn/YfOJBuu+22AqA711zOZ6doG+jiYi6+luF/I+pVy6gSqBKoEthYCZQchnIE6OZU5BmKxprPDAA5iik7CghAP3E8Pffcc+mpp76dTp46mf7W71Sj0Vr75bd+5mO6dWZ6Os0U8BwQHbr2yS1b0vvf9770oR/8UNq9Y2caHxnNOWdLXs9sPO+luu2pRyudaMOysQiwsdY21PuqBKoEqgTeCAkAoLMGYRgi+pw3c6IB9L/9B195I6pxXT7jV3/2x1IHSnTongWgXxKAfuP2nemuO/al997/7nTXvv1p166daXLr1sBqVQA5HP9KFDoCig5bWqqIPG+D51chagE7Xgqs7gN8Np0SgDh91++zKhS6cSX3rOb6xZ67mjLejHq/wSDkqvpstbK71n1cZdUdQCsZP9dZf7BnP3vmbDp65Gj6xje/np555pn013/7T67LteGNbFQF0N9IaddnVQlUCVwvEjCAjn3u4MGDDYDOualGoF8vvVzbsRYJ1Aj0tUit3lMlsAoJ/Kv/+sOiSIbG77bbb0/33nOPKNz5PxHogEqOZMg035l2LkfKZDq6Jmqmj5d/3+Ryq6hfQy/ne+ozFpfeamXTvn4l/VKfsRIp5WuqrN5ysnI0fqYK7VoolZu+Q8RvjvBSXs3BwXThwvl06uSp9NJLL6Vnnn1WFIZ/+Z//7srbVa/skQAAOuuFqHNF355zoG+d2KKUIaZwJwJ9YjTTFDsdh6N6loz4DEbnNnYRl5AcmVRfVQJVAlUCb10JwEIBTeFrr72Wvva1r+nNukRKB16f+r0vvXUr/xav2Wc/+bFMiT43l2avTKcZItBHRtOuG3ak/bfdkR647/5015370k27b0zbJifFXKMXwPnQYEowduNMXBYS/23WmRKt3OQQyUem3ldciNa7X1zJfr4+o//evJ+uVlmtfASvV1YreVJ9xkqkdM3OnrOzM+n8ufPp+LFj6Vvf+lZ69rln01/9159beZ3qlX0lUAH0qhhVAlUCVQKrl8DJkyfFiGIAHQp3pw/7+T/82uoLrHdUCVwnEqgA+nXSkbUZb10J/F8/8ZGmcjfffLOi0AHP9+7dmybGx9Ps7GzOVec8rSUPXc59nHO51VeVQJVAlcDbQQIN1XEBz/1ZFO44C5W8uc4LfPnyZUUAkmfplVdeEZ3uX/mt33s7NPUtWUdTuJNDk8i/+dk5/WWtgcb9ve95T3rkoYfTju3b0/jImLAK5Qw1tf4irRIu0Wcxco7aiFsQFVjXrbeketRKVQlUCQQJsB4BoGMo+sY3vpG++c1vNjnQueyTv1tz0K5VYX75kx+DekY5xefJg35lugHQ9+29Ld1/z71p/+13CkC/AQDd6DepBASiXw2g9zAvOwLdwPlSAHpdkNbajfW+KoEqgTdAAs6BfuzYsfSdb387vfDCC+nH//UfvAFPvr4fUQH067t/a+uqBKoEro0EcCw+cuRID4AOZlEj0K+NvGupbx8JVAD97dNXtaZvUwn804+/TwA5Xlvbtm1LN910U9q9e3fasXOnDHVXLl9OMzMzDYg+PDwsMMNeXlBJ8q6vKoEqgSqBt7IEzJQR88wyx8HAQZSzIqMBdUXlPqD5j804hiNA9NOnT6crV66kT/9xzYG+1n7+53/rL+pWAHTyzzoCfXRkJI2NjKZ733FPuv/++9O2LVvFijKgXJudNDgwmIaHhkWv32Y2pbyYa9N1qxHoa+2lel+VQJXAW0ECzoGO4xYUhYcOHdJ+e2wss3PUdCJr76XP/sxfyuwmsGjNzqWF6dm0ZXQ87d62Pd2+Z2+698Dd6c7bbk837dqdtk1uE1273rxEx1XycePkVdKHtB21ROG+UgC9guhr78x6Z5VAlcA1lQBnnxPHj6fDrx5Ozxw6lF56+eX0E//PH17TZ26GwiuAvhl6ubaxSqBKYKMl0KZwjxHon/njJzb6cbW8KoG3jQQqgP626apa0berBMiBDkAOSIRRDhB969ategMoXbp0Sb8BLPHZuRe5B+Me95hO8u0qg1rvKoEqgetfAsxfzFn89Zv5DKcgv5jneBtA93XMgcyFAOp/54tPX//CukYtBEBXP8zniH/yn8/OzAgsHx4cSrffdnvaf+edaXx0TPgE+c/n5ztpaGAwjYwM669e4tov/zWAXnOgX6Neq8VWCVQJvFkSYO3hTRqRF198UXvu8fHxCqCvs0P+ySc/nlNQdTopAaDPzCkH+vYtW9Mtu25M+269Pe256ea0c/sOpRfJ+c4XBIhr9Sn5z537vB1gLry9fMlt3OS/qnoB3uURVtau1aa9Xur6fuJZSerm1dShPqMrgeVkW2W1uKxWMpSXk+9yv1/Pz1iu7av9vZ+spmdyDvTXTpzQOnTk6JH0k//uP69ErPWaJSTw4EtPVvlUCVQJVAlUCaxCAtjo+gHojkD/xf9Q59VViLNeep1JoALo11mH1ua89STwL//qh2Scm5qaaqghMc7xBujA69hgObV3BLoXKT4TqVlfVQJVAlUCb3UJmKKdKHP+bwYNU7YDnjO38eI75jbeXOs57+f//Z+/1Zv5lq3fb37io9l5QZT5nTQzNZ1mpqcFLGC4371rlyhzAdMXyEvPe3ZOfTEyPJKGnLd+HQA6zxGwUV9VAlUCVQJvcQkw92EsIo0IBiP25hMTE/quUrivvfP+90/8xdQpqUQ607OicR9OA2mLQPTJdOP2nWnH5La0dWKL2FEWyj+lr+KfI88HUuqAj7ccuJQqpNC4+29cdwy8dwKQLvAagD6g2MLsV/lZxZR7BNrHz2/AM3jEmuodZHhVvVvtqM/oMu+8rWW1lK5uVJ9vhmdc63HNPNTppCtTV9LRo0fTqVMn02f+Qz0LrX0Fynd+3/cqo9l6ZVjvrxKoEtg8ElBKv8HB1KZwhyXSeEWNQN88+lBberUEKoBetaJK4BpL4P/+b35YAAZAOa+h4eE0wnt0VECH6NtL9Dm0hT0U7lAdF+PeNa5mLb5KoEqgSmDdEnBE+dzsbJqdm2sAdCKgmfsA0JnzZJzFYWhkRAwbbNb9+sTvfn7d9disBfyzn/4Lih7vlMi/6akpgeiKAuwspC0TE2ly62Qa6CxkiveSJx0Kd5wdoHBPhUXAMmwi/2oE+mZVq9ruKoHrUgIYilh/eJ8/f15vAPQtW7YIQP+Z/++L12W734hG/cNPfVzOWXMzs2lueibNT82kgflOGh0YTONDI2lydDxNjIylMRy3BgczcwqMKAud1Fno4GGX0tBgD3jeBrojcA54PlQcxWgfoDvgeQTQFaUeGFVW/ZmC7Rxm0L3P5/qMomFVVo3C9eiEHSC8Eb4WerXCMpvNeLl+Vbq7yZ4h2YRxv3GyWtAZaAy7UKeTTp05pbXo737+22/EVH1dP6MC6Nd199bGVQlUCWywBAygnzx5Us5czz//vNJbnTp1qkk5++k/qs5dGyz2WtzbSAIVQH8bdVat6ttTAv/nX3ksU7hPTclABCAOSG6qdiIA9T25Z0teYP5CvzsP6KEDag3ne3v2fq11lcAmkkBxAMIQZFpcA+fMebyJMrcHK/Me0ecCboOj0Kc+95VNJLSNbeo//akfyUsGIHhnoRuBLkbcATlvjY6MKvd5KjTv5EtH/uRJJwO6HLrK2hPTy0ZDa5P/vBgT4wrlaPeacnZj+7aWViVQJbDxEjDLE06uvM0QxT78U7/3pY1/4CYp8Vf++/9W4PksKaqmZxJR6ANznTTUWUjDnZRG0mAaHshv1p2FhZxOZG5+TiD60MhwGhweFmAlEDyCVwWAVJp0otA7GTxXVHqRL9fPhyh2ymlHEi8LoJfytaYuFnHejkBvR/UuB9rXZ6wclFyPrOjEgnj2Az7X08eNXtVnXDXGFo3er7IKslqQ8+rw8JDsQRcuXlBKq//ly4c2yWpx7ZpZKdyvnWxryVUCVQLXpwQ4/xBxfuzYsfTCCy+kZ555RgC6U87+7T+odrrrs+drq1YigQqgr0RK9ZoqgXVI4Dc//j6BRiw6RFcYJMdoZ9DI3l6mORaAXqIATYm8jirUW6sEqgSqBK65BJi3yB8LIG4wwjTtBtCJeGYuFHX4fAZuDWBwP6+f++NKubfWzvqNn/xh3Qp4juMV7CfkQSe3OVF+olcHrhD9bY74g2Z3aHAojY6OCKWYgxVlfr6pQgOitxBxAwrt3LSVwn2tvVfvqxKoEnijJeB9OGsT75gDvQLoa++Nz/6dv5Zmp2fTzNRU6szMKQ86EeiDcwvlbycNdhbyeiQ/4bwezc7Nprn5ThoeHdG7iSJfBEAXaL4EgM79zoe+UqBTGHgAW7WmLve53LOhzyji7wl2j44ArXq2672idixS7w1vR59612f00avrvD+WdVqJTjBvxphrP/NajOurnkEQBaQb2ZHo8pUraWp6Ov1vX6oA+tpXoHzn/YeqE9x6ZVjvrxKoEtg8EjCT5NmzZ0Xj/tJLL6XnnnsunTlzRulosQ/97O9/efMIpLa0SqAlgQqgV5WoEqgSqBKoEqgSqBKoEqgSqBKoEqgSqBKoEqgSWLcE/v7P/6U0OzMrJ64ceZ7S8EJSHvSh+ZS/W0hpBCe6waGcxmUgpRnSv+Bcpwj0IUWem4ZdYHh5AZwTed5EofeJQG+D79EHjHLX87mfgNZbZvv++oyuBJaTbZXVW09Wy/XZan+/fvu44XQS+9PUzHSamZ1J/+t/+ta65+HNXsCOP/3tzS6C2v4qgSqBKoEVS8ABLhcuXBBofuTIkfTKK68orQgBgfxeKdxXLM564XUogQqgX4edWptUJVAlUCVQJVAlUCVQJVAlUCVQJVAlUCVQJfBGS+DvfeqjaXZmRgA6QDe5z0cHhvSGxj3NzAtAHx0aTqMlxcvgwGCamp1Js/NzaWBoKA0MDy4OoJeoc6cMEaDeonDfaAAdGS6R+lwiXg8ov4KU4fUZRZE3i6xo7mqB5n7XL6W79Rnd2XE5vVqrrFYyd6SFjiLQASlm52fT//z7Nc/setet87/1D9ZbRL2/SqBKoEpg00jAAPrly5fTxYsXFYV+/PhxpRUxO+5n/viJTSOP2tAqgbYEKoBedaJKoEqgSqBKoEqgSqBKoEqgSqBKoEqgSqBKoEpg3RL4+//DTwg8n74yJar2sYGhNCIAfVDR5/NTOTJ9dHAojQwNK5ULaVyucM/sTI5AHxnuBdBDrQDLAeDF0F7AcwHoIQd5A6CXHOrrBbdbWUyuktFGAJ3X6zM2Wjb9ovVX/Ixy4YqvDz294nvqM1YO/FdZaSIbGsyjf25+TlF+/9P/+2frnoc3ewFf+ruf2uwiqO2vEqgSqBJYsQTYh/N2+lkiz8mHzmf/9kv/8esrLq9eWCVwvUmgAujXW4/W9lQJVAlUCVQJVAlUCVQJVAlUCVQJVAlUCVQJvAkS+Ad/76fS9NRUmrp0RQD66OBwjkJPg2lhdi7NXprS35GBwQZAB0Qi/+/0zEwaHB1JQyPDDX27qdzdFEecX0XhHgD0eYBzvwvQzv3KZ97nc7/vIiC/Eb9vRBnL1ak+Y/E+virv+gr0Yjl5L/b7Urq21jLbuluf0es0s5Tuv5VlNTgwkIaHSWUxIPB8vtNJ/+O/+o9vwsx9fT3yX/7Eh6+vBtXWVAlUCVQJXEMJ4Mw6MjKSyIXOWuRIdKLP+Z50S//df/rGNaxBLbpK4K0tgQqgv7X7p9auSqBKoEqgSqBKoEqgSqBKoEqgSqBKoEqgSqBK4P9v7+5ibTvug4DvOI4d272xr20Sp8FNilCFKqo+IZE8ElEU8Qh5LEKlCAFvjUARaSu+KiFQ+wYIkfLAa+gzolL62CDxgBASQhGiSUPIB3bsGzu24zgumgNztM7c+fivdfaZO9fnd14S373Xnlm/mTVrZv6zZhE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jZJnTsAACAASURBVA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lgigP7DP3r39JuvfPP0O6+/dKH1yQ9+6PQbz3/89PQjj4b1/v0PXjn95x++fvrc3Y+dHn/fI/cdd+/dd05feOnrp7/+9Aunn3/8qfDvzvjif/nhD06/9J2vnv7xc584feapuxdJfv1HPzx9/uU/OH36iWdOv/z0CzOysVwaqUx/9eWvXebr33zkZ5Yru+XQzpyhXDfzz27r6JmTWuLnItfdtl7+pZ94vtnmlO1aPsG/+fRHm9f0rGOWwA5moqyDtcN65RBM5oF+Lde7r7795kU+fuaxJ07/5LmfPn38A4838xVxyQdv76llWrUEjtyDv3jv26d/ee9bQ8eyDcn35q+89f2LY1cuy9Y5RsprCPOQfKFW72ptWnn/vo5R6z70MNWdXLyR6y/aBlynyuy9t5ff35b5qP0q60JqAz71xJ2LPvme6z46VhiNB67jtj022ub17vnnysuM3znSJy/rTeTeEnVN57y1LfNXM9lbFmUbU/vNVtsWra/XLbu91/LR9FptV3lPr5XD1miWy5HzPIdlq2+2t+618r/Sfa/MS3kttMY0uR344PseCc3/pLr3T1/5xunv3n2x2y8+UuZHjtleC6O+Te166LWDrTanV3+OHFOed1lvW3Mutfa5ZzCqA9G5viP3n+05zqhD183jkbroGAIECBAgQIAAgTkCD3UAPTKIfBg6s3kwsh2s5Hy/1wOWvWr+MJTdnMv0waVyjsmkB5f7/SmPrrtyArEV7BsFN2uTJ7OO2a/yYI+ITIqvHHSN6I0CULXfGNWX7TF7A+j52D33n6NBj8h9PGJ4k9+JWp9rgvwmz+Ucvz0KjtcCLddZAHcbA+hHrsE9Zbv33t6799Wuj23bsW0b8kT7M+9//1kD6A+iHdnT5kUCx3vK70F890iffLUAenIbBby2tpEAev5+2f7PChTvvZaP1p1WAL0871GAbZbLkfO8jmV0cdR17oXpnB5EW9eyHAXQa3VhW19GdaF27+gtLD1S5nuPKfPcak8ibUdZF0Z9zXONHctzjvTZIvW7HDNEjoleD0fuP+k8Z9aho3ncWwd9nwABAgQIECBAYL6AAPp88ysp5oHY/37n7StP3acO/5fffHX4FOIDzv6NJm8gcqO8oR+/zmRSKIHFvtS77moTAbXAbWTSJJ32dhJp1jGLcYeyEwlSCKD3KY8G0NOvRie3IuWUc7mdcFxpMrimOJrQLI+JeoUq/6Jfqj1RtL0Gy7pw3YUFtzmAflOB17339vI63earFyRpBUhS1d77BHrvcngQ7cieNi/lfc+CpBUv/SN98hUD6Mk2el1F+2a5vB5EGe+9lo/WrVYwbGvZ8tqzaOFo/s5x3FHLPfXkuhYPoq1r2fYC6LXFr3v76jODn5H6U+v7tMozcn+IXDtlvraG0XrXc2/9RtmXjZxPb6eJlm+0LT5y/0lpzqxDR/MYqXu+Q4AAAQIECBAg8GAFlg2g/9pzP3X67XvfvtzWvRyg9J5KTAOFX376I6d/+PI3LreHbE1yb38nd+J//83XLrcO37uyOLJ92XZQkickfu6xpy63gs6DmZTnX3/uxdMX733n0qG3cns7QCoHeemzP/34k6d/8PIfXlCUA5atQ886ffZX73zk9Pf+/9bq5Xd7W4BFtwfLZVUbiKSFBnlb994kRKt+lOddOiXfX/zQh69sKddKp5xMSsd+9s7zVyaFR6uxI8ckj1oQZzTo3HtMeT4p7z/56GMXrxc4MjkYfVple21GB/LpmNq1+6XXXrqyjXTrKbhakGt73ZWvkGhNHNQmJVpb3fYCEA/imFyvX333nStl3AoAtsqmNTHT2rYvld2eIOPWPhKI21rmc/xvb79x5XUQrW1fR9uLp89/9rEnL16vkbdbbwWn90wUnuMJ9FF7kK+zMq3RBF70PMprpPZKktoW9a3J4JTf1qtdIpPcrcD3nro3ChTXromtV1kX//6zH7+4l+fX1WyNjuR3z7ado75O8t4T/Gk9sZR+Z3vPiG5vnOtnpE3N+YwEEiL3lFo/IL86p9aXyq8K6n3W6tr3rr/avb52Xe8p9/Sb57q31yaiX3j0A1eu03zeOd/pv2uB8rf+6N37/v2vPf3C6R+9/IeX/fZRf63WZy/da/VptMV0dFjWa/NqbUft+ooGmXp1vTVpXx5T2zq/dd+o9de3/e/offwcAfTIfb/sE6b/3h432iWhVea9AGGtjLeeo6drU5qR9mmbt6PX8pH7S2nS6tNv2/jId1our/74x1f6Vts6FrmeHlS7mPJZtgWjQGKtTkfHbOe679XG2qn+/p1n//jpn33vf122w70+U+v6KMcVKa1aW7ynLuT8RhYg1MYB0bFOqy1oXUO1/OxZcJZ9e/3aVhD4yDGRMXfZvvf6Oq37TytvkXaxVgajOaGyD9t7+r21E851x3gC6NHek+8RIECAAAECBB4+gSUD6C3G7cTETQXQP/nEndNvvfLNK1koB0d7tqSqDfq3g9E8wOi9/7w28Z3eGbUnEFIbFOR8jPK4HbjVFie0gpTlYKZ1Hq3yLsv4F568e/rdN1657+t7V0n3Jjb+7AfvnL737juXwbGcWDnJ2BpI/8rdj52+8uZrlxMPkQBJ75jaxEwJUJuUHa0UHwX2cxqleTTAMtp2+8g2dOXkS7no49lHHj39x7deu69+pImq2ruZywmsfD19+olnLt9RPlrdH5mcr72aIWVyWw97g+7W4pYjx5STSp/9iedPv/G9bwyvqdFTuGUbOXIr24ZWG1C2TX/lQx++KONa8Dr/RnmOrXpR/lY+vvd0R6sN+gtP3r04/D8U7VNkoi8dt0oAvZaXaGB+TwC9F7TP/ikvRwLovYUbtTLuddsiwZ9cdul3yvfW9+pi6x2gtfxE2pnyuNFCuNZ1sWeBQW0r9/J3a/eMUXuSzqXWT8rnGA2gj9LZup6rn/WZp/5fW9D6u24AfXRvjfZXj9zba/ecZx559L6g1/b+lv7/dsFRvu9G7hHp2N7C0L0B9Eia0WBtrW+2reujgF+kndpeA+cIoLfuX2X70rpuyuMjbUWkDS2vlaM7WJT1syzL0ee1a7YXQE/f3xNgj44jWvep1tizdy1H6ll0kVyZ/jbdXPe3xtvPe+OurUtZX3Le/vvbb15ZmDUq29H98Ihlq02vtSvltbH9Tu262TNmGwXQ99z30jn1xlKjulGr/5+/++LpX9/79pUHGKILbXNdqC2myP6RfvXRsU6rjHvlU8tPbYF9XpRXWwST+g29BxnOeUw+x7JtKOc/tvU0GkCPlM2o/rbKYNT3ycflfB8JoF93jCeA3u3++pAAAQIECBAg8FALPFQB9CSdO8Y3EUDvleR2sF57IrI1uEi/uQ0CbM9hOwHXe//5dhDQC7ptf7t2TPmkUJ7wqA0y8vmW55WPqRmMnsbb+yRpdLDUeuIvUp6RyaVyULbnmOx15JhyYqN3Pq0gbeSYo3lr/fZo8iYft72mIotS0nGtJ4ePtMKtANN2Erys0+Vih9qkUG+7uNpTXT//+FPdLebOeUy0bLbnFS2bVjCqtbVzJDAbCXiUbWr0HCPXRjT9SFvT+845Aui93+89DV6Wwyhg0EpnNAGcjxsttrhuAD1634gsBjoScNn69OpibsuO5Pe61+R162s+fnTvqLWP0WuqF1SJBNCjRrkcztXPGr2fNZqv69wnW9dQtI2I3ttTOaS/vCtQeVzt89xXidaDSOBtu2tUmYfW/SfS/o/6FdE2L/1O2e5Fjt0ec44Aeut8eulc1+kcAfRIvmv95TLI2grOPv6+R5qnObof9hYg9560jLYDrbFY9Fo+cn9p/XaZ5y88++LpS6+/dLGgMecz1+tUp7YLNCPXcVoYnv7Ka+M3/9ifOP27115q7kwRtbypdnG0KGrUjkTLqNV2HumvR8dSo35StB1vLbaZ8QR6z3+0QCAfWz5I8NQjj5z+7fe/e/FxLWjcezK8NMtlEX2aPKV5nWNq5xTZeSAytuotQKvVlUjAPec3ep3U+nRlHWg9gT66Vmuf966lyCKzI2k6hgABAgQIECBAYL7AsgH02mr2xNMLbkWe0io7s2WHPP9Gub1k7myXQehRECgyuTJ6/3kkiJ2rTm1SfhTYKlf2p9+qrQLfDnS2A6neivHWICUyqNhbNmniurWCuzX5mM61XOAwqnutyZIPvu+R5m8dOaY3cdcK7Bw55kjeek1V70nUVnC5dUxvYqpVP2r1OdW3P/XYE8PFLF9+89UrT5Fmz7/41LOn9IRAZOX89lxGTxzVFqTc5DGtyexa3W0tVopMFpzrnXPRidFesK3XPtX8t/eZ1pNFtbrUelIqMkG3UgB9tCNJ69qPBITSsaVHtG2+bkA1cu2W59ZryyLbeZbfiS4eSAGdXn5711frs1Z7+e13fnTlCeFIfd06RRy234/unJGOGW1tGjXaXtPR+12rbdhOXm/PJeoWbdNq18reck+/UXvdRK+v0ru3156qS9/PO7yUO3Ekk1agoffUZnndtXZLiuxkkYOje54IjD6FHm3ztnU5/f9ev6bV5pwrgJ4tW8atIHM5JirPqVVvVgqgHwl0jgLo6bxbZdYLoO/t85ZP5PZ2MIksMDpyPyz9toHtMgCX/vsv33n+9Ln/8z8vqsaeAPqojeztOtZbqJI/u+l2cTQvsL1WjozZznnfS4sWynvydfLfagf2PoFeW0yxJ9h6ZKwzGtd+98c/unzV3miM01r4nNJolV/ZF+vlJxIkLo9vjd32zNP0rs3RfXP0kEXvfNNnR/uwvbI69xjPE+ijUvQ5AQIECBAgQODhFVgygB6ZKO8NQrZPE4w6s0cmc0erYEcrtnN1yQOR1vvPt+9h3qaZBinlu7bzb2a77bugW08f1r67rcppkiL95feZtrY2zoOv8j3D+bfK7eOjg/MjZVO7FGsT/Nd5yrH8vd57FrP9kWN6E77RVfvbvLWO+dqPfth8z3lvRXzNuhyMRsp69D60Vj1o/ft1JprTOZXvP+9Ndo2eQL/JYPiRQH2vPGuf/bknn76y6CA6gTV6UmH09Ettcrg3AZvKaBRs69Wzlst16tJX3vr+RdXJdeT33rh335OareB+xHlkvK23e55AbwXQP/GBx6+8s3jbvqfFJXuCSZEnK9Pv793CfTTxvjXpbf/cujdGXsnRWmi2rQutoF6vK9kLmPSOay2EGT3N1prMjW4/2+oH7aknrfvnKEDUqzvps8g95Wg/q/VEXm/Hn7L8aveV0dP+5W+U/bf0ea/+jvJXW4RWbvlaPnGeroXtlv7RgHerfHpt+CgguKe9zP6jayBSl2vXy56nE1uLelsLY7f3wiP3ryP97ppDa0FZpE8YcU3n2dpFKF8Lrdf0lK+AaW0XncquvO/V7s17A+jlApbSpFYG27HYda/l2v2it9Aw16nydQ3J5z+99drFAprk8jee/ujpX9371uUT6X/mg3cuxxZ7Aui1NjrnuWwbV2gXS5dIHc/nc2Scl479wktfv3wiPzKejd730vfK66Z3fdcW1rT6I7U+wWj81wt+tvp7R+59n3riTrd/W57TTQTQU7+wNb9U3mtHY6iU39YxreB+eb/oLVRplXGv7rf6RpHxTq/+ju79ewLoN3Vf7fXRfUaAAAECBAgQIPBwCAig/+CVK0GN3lbYradgakU9WombjsmDmFpwY/se5vTd7UAxdfA//eQzp7/13f9xkXRKK/3lp4C2TwWUA5PtYDV9tn1XWfnEQPm75eB3Oyj5Fx/+k6cvv/Hq6Xdef+m+iZSU3/TEZn7XcsSmN1gafRaZKI1MOLQmOXuTn+WAfhQAKMs2/XfkmCPB8CPHtM6n1byNBrK140bHRIId6XdHAaHa5ET5rrTyuivzO8pr+n5vsN6auJh1zHUD6HsmBkeT4JHAcn4KpVZv9l6f7/UAerRsRk/htZ7I2BtA790v8n0rvRPynE+gR9r+XJd6C79awfXeYqnyd9OOKL2FU9s+QKS7eHTLydaOKqP2chQ83OZ5VKfyd/cGO0bblLbqTjmpXwZdWveUc/Sz9gbQc10rF7KNdisY1ZlU7j/56GPNxXGte3svKFG+bqTMQ6pTrXeib6/59P+PBHevE0AfLXzdnkskmFizSOblorPyvEf91yN1+pyLCXsB9Ej/JTueM4B+dMww2sI9Us6jAHqtTcttbqu+JqNaADQvrNobQI+OO3ptRuvp7HxM7dpO/5Z2UKu9wqFsf/YG0FvtUNmvaLW3rXO9iXYxEkDPdSHl63N3P3bKZd3rk++tP0fve2V9G/Xd0jm0FvZk93RtffKJO6ffeuWbl0VR66PelgD61rSss6OFPunzP//k3Su7yRw95hc/9OH7dmI70i70As2Rh0hGfeNano7c50Zj8iP9kCPHK/W5XwAADnpJREFUjPprPidAgAABAgQIEFhfQAD9QAB9W6ytIFFkRW0eDGyD9rWgekqvDHxvn+opV1tvVx2PtrX/hSfvnn73jVcuTql84mr79FDtfLYDoDLNv/3MR0///NVvXQbUy/ymycfR35EnYaLbvt9UAH1vUC8ZtI458mRC+SRN5An03jG35Qn01nVX1tFIAD1ab7fX1KxjrhtAj7RrpVkvcNGagE0Tbb/+3IunL977zkUbkv5GT/Pf9ifQzxVAb20n/8z737/rCfRyEq2se6MnK1OZX/cJ9EjgpVY/W0HNlvH2N3pPoJcmvTa+dX8cTTi3jts7+XgTAfTRZGYr73t3iOjVnfRZ5Ann8unpaD/raAC9tq36tv92pNx79Sva78hl0trJIH8e2SGhF0SIPPl1nQD63r5MOq+9iwlaix/Tb9X6+dku4tILju29tnuLCXtOrXRu+gn0SDteu67L41rjg15bNwqgtxacpTFOq74eeQK9DNJGdr46cn/p1fnaE+i1BTP5Hvjqu+8cfgI9OrZeoV0cvR6q1pa0Fm9Exmzp927yCfTIk8e9AHo+tzKfeZ4hLZzMf6Pye1ifQN/zypBIwHm0yKHWd6odU1vg1ZuLqV3L5f0sMi4+MpYejSVHi0DzIhVPoI9m23xOgAABAgQIECAQERBALwLorUFhJHBUezqjNbDO//5f3/7BlXcu545+bdvH3kR/awvC2sCsN0FSy2+qSLVA/GiiuDYBUgYg9rz/bVQ2ZYBnm+dW8KY30R6dtO9NHLe2mj1yTC/gmidd9ni2jonkrfee5NZ2lr3Axd73Qdbe2xcZTI8mgGvX3bYhjUwUlNdXq95ur4VZx5R1ulfWrYBJZOK2dfPZu6NBWV457bL+RYKWD/oJ9O2rRUqfVtA6PcXc+muVZe+p/d5Ebjqudl233l1Z5qt33afvlp/vDaDnMn7h0Q/c9wRNq53ds516zTni0Su7UdCu11637lmpHkXfkxxZpBNp00adyegT6LV7QOua3k7SRu/F27p65J5Sy1/6t9GTqpEJ8GzYs6r1zbb3pL3lXvaJIvf2vWWdv7+9L7SCX9tzOfIU13UC6D331n1mZNFr81rtXbp+e3mJlnEvSHWdvlC0L7K9PntOR+5TpcE5Aui1ayty3fba6Np9bduv69XXve1TSmsbNI1cy0fvL9H+W22L+217ud1VY88T6KOdZEZbjI/6AzfRLpZtSK8eJKNzjtmue9/rLeAdtYGj66P87d6ueNu6s9o70Hv93dr8UG+MUl775U5o+RUTozmPND6Itte9/nOvjFsB9N6Ct9HOQb1+4J45jMh9rmyjRzv7RBbyHem7jK4jnxMgQIAAAQIECKwv8J4KoNcm8mpB596kcqvIRpP9aVJsO+jvDVa2kw5pi828nVsecKUt8WrvYa5NALWepE7n0Qr614ICI5PWRFNtorT1JOh20iA77xkstcqmNRHRu/yu8wR6bdKsldbWbbSldf6N7TGRbUfLcj5yzN689QLoo8mvfJ7bgWprUUfp2rOJDKZrE0V50UjrutvmIRJsim5T3HvSZFTX0+dH0omWTS+438pba0K391ujBQvRehEJ6j9MAfRe29WanIpMgtUm3EbdlFEZ5eOjbUjZzvWuqehv7m1nIwvicj6j10z+fmQxx9Y8co5lfqN5um57Oaob+fM9AfRzXtO9uhNNZ7QrQDrHI/2slt3Iqhd4PVLukfqV8hoJJqbvtRZO9p6wrvVHj0xC7wmgl+OB6P0yupNHrR+4Ndy7GKJWX0ZBuFYdO9oXqj013WsDIveGaJ3d1sFond1em733B49se+d4ZIvwzzx19+Ine/X1SPsUdbmp+2GZ51z+rQUPtTFx6oPsuY7TNfBrz/3U6bfvfftyN6JkO2pvamW61+Uc7WItH9cds537vneTAfTa9bNnZ5XIQvyacbTd2dPet/ptrf5kZCxeph+5xkcLSGoekUVIZVn1FrxF7gt72s7WPesci0B7dSidR+t1Gufc2SXal/Y9AgQIECBAgACBdQUe6gB6bQKrnFAZbcFYdpC3W5pvi207kIgMilrvwMsD//S/v/Sdr16uQk//nfP6c489deUdaTkfvXftpe+0tiesPfnY++6epyF7T5f0tjbM5xQNoNfep5Z+oxy4tgaf6fi0WKHcDrq3lWLv6cFWvUqD1Pwu+nLy5cgxrTq+rZu1ie/RIDwSNEhp/Mrdj52+8uZrp6+89f2LJEf1Om/NP7pGRq8EqDWZ0ffY7p2Yz1tQtq67bV4iAfTttZyfJCjPpzZpM5pQPccxZZ1utXej7bdr5bN3QjMyoZPSGU2EjbZ2b9XZ7XFHnnA9MrnS6gqMyn573MwAejSoFmmntuewte9dU62y374ypGxnI4GyPecVqYP53EaB7lq6R/M7amPP0V5Gu66joHD5O+e6pkft8Sid2u4K5+xn1fxGVqPA695yb7UtrXv7qMxHCzDT8aOgSe07kSe/9mz3m89j+7uRCf1IUDj/9tFdN1KfPHLdl3lplX3ZHl4ngN5r777w7IunL73+0in3ayJWo2uw1pcd9V+3x/TqTasu71lAFakzOZ2yTzOqryObsn06ci1H6ln0ftgKoLe2lz4SQG9dU6OdDB50u9hq90Z95VZbUh4Xec1D673q5W9F+waje0HtnGvXVu16jvTLW21R5Po9OtaJnHPZ393zsEL5+2UbOhoLnGMc2DrHXgA92g8u69aojUu/u203o3NC6bjIfW5Uh3o7Fx4Z411nMUq07vkeAQIECBAgQIDAgxF46APotcmBUUAlUefBW62zm55E/dWXv3ZRIq2BUWuQM9qeLHf6cxq1oFNvMmOb3zKtMk+93+l9tzTtbeFbDnZ6K6NrA7/oYCkf+/tvvnZZNq2V460nuH7vjXv3lWu5HXAkqJYv1dpgM32WFkbkv7IMjhzTGgCOVs7XBq69Y2p14lNP3LmyOjsaQE957i0Y2L4Db9v0RZ5uy98/1+A2l1lkEnEUsNmeS2vishc4vuljaoHitLBkW2dbk+Ktsmm1D72J58jEe6Re1MqsFQz3BPpPn6JPoI/allp3JRr0KOv/6JoqyzMd/9k7z1fbpW2+RrvPHOly9RZo1XaNGW3hft38ttrY2nVxpL2MGo2CwrXfabUPtfbxyAKX1n06/3uvDTpXP6t23hGrsp6V1+Oecq/di1P9aN3bI2UeWaw52oZ770K33jul83a/kfFAOr+jTzWWNqMAeq2cymuz1k71+ty1YOXPPvbk6fMv/8F9ge0jxvkcy2suXS+1d2DnRZOtehMJoJT95ei9JB23N4AeXbg3aj+25xsNoEXGQKP2aU8//br3l7JMWwH07b+3dmCJbOG+3fK9LNvatV2W5YNuF1tjk/zvo9fhRMdsoz5TSu8cY6nIvaA3hs/H18qltUtf7RqptZGjMcR1xjqR8962UaOAfi3/vT52axzYG6MeOaY8z1EAvVev0metMmnlreYWnRPaphe5Hlp16BMfeNwT6JEK7zsECBAgQIAAAQKnJQLoD7IcrBZ9kPrvvbRbT2L0zvTIMe89OWc0Q2BPQG9GfqRBgAABAgQIECBAgACBcwgY65xD0W8QIECAAAECBAgQIJAFBNB/8MrlU8kJZbSqWdUhEN3Scbu6+sgxpAmcW8Ck0rlF/R4BAgQIECBAgAABAisIGOusUAryQIAAAQIECBAgQOC9IyCALoD+3qnNE88kssVkud3akWMmnpKkboGASaVbUMhOkQABAgQIECBAgMAtFDDWuYWF7pQJECBAgAABAgQI3KCAALoA+g1Wr/f2T9feqZXOuPc+tCPHvLcVnd1MAZNKM7WlRYAAAQIECBAgQIDALAFjnVnS0iFAgAABAgQIECBwOwRufQD9dhSzs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4P8CJnOypxt9wIUAAAAASUVORK5CYII=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1460938" y="43141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시연영상</a:t>
            </a:r>
            <a:endParaRPr lang="ko-KR" altLang="en-US" sz="2800" spc="-15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1938" y="431837"/>
            <a:ext cx="7521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spc="-150" dirty="0" smtClean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04.</a:t>
            </a:r>
            <a:endParaRPr lang="ko-KR" altLang="en-US" sz="3000" spc="-15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AutoShape 15" descr="아두이노 lcd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" name="동영상_수정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3552622" y="-1828102"/>
            <a:ext cx="5169873" cy="1102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408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45683" y="2415841"/>
            <a:ext cx="23006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 smtClean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Q&amp;A</a:t>
            </a:r>
            <a:endParaRPr lang="ko-KR" altLang="en-US" sz="7200" spc="-30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662852" y="3616169"/>
            <a:ext cx="2938827" cy="195597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347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79929" y="2399278"/>
            <a:ext cx="50321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 smtClean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Thank you</a:t>
            </a:r>
            <a:endParaRPr lang="ko-KR" altLang="en-US" sz="7200" spc="-30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727938" y="3684012"/>
            <a:ext cx="4884137" cy="195597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332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9650" y="2780138"/>
            <a:ext cx="838691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614772" y="3493969"/>
            <a:ext cx="2191033" cy="37700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게임구상</a:t>
            </a:r>
            <a:endParaRPr lang="ko-KR" altLang="en-US" sz="30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34087" y="2724175"/>
            <a:ext cx="838691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822922" y="3410196"/>
            <a:ext cx="2242568" cy="19093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사용한 부품</a:t>
            </a:r>
            <a:endParaRPr lang="en-US" altLang="ko-KR" sz="3000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en-US" altLang="ko-KR" sz="30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&amp;</a:t>
            </a:r>
          </a:p>
          <a:p>
            <a:pPr algn="ctr"/>
            <a:r>
              <a:rPr lang="en-US" altLang="ko-KR" sz="30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Fritzing</a:t>
            </a:r>
          </a:p>
          <a:p>
            <a:pPr algn="ctr"/>
            <a:endParaRPr lang="ko-KR" altLang="en-US" sz="30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18586" y="2787852"/>
            <a:ext cx="838691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279669" y="3506502"/>
            <a:ext cx="1688005" cy="40932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코드</a:t>
            </a:r>
            <a:endParaRPr lang="ko-KR" altLang="en-US" sz="30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14680" y="2786083"/>
            <a:ext cx="838691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</a:t>
            </a:r>
            <a:r>
              <a:rPr lang="en-US" altLang="ko-KR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4</a:t>
            </a:r>
            <a:endParaRPr lang="ko-KR" altLang="en-US" sz="4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771631" y="3476212"/>
            <a:ext cx="2200783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0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시연영</a:t>
            </a:r>
            <a:r>
              <a:rPr lang="ko-KR" altLang="en-US" sz="30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상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32674" y="653013"/>
            <a:ext cx="25266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3200" spc="-15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4849732" y="1237788"/>
            <a:ext cx="252665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76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  <p:bldP spid="7" grpId="0" animBg="1"/>
      <p:bldP spid="8" grpId="0"/>
      <p:bldP spid="9" grpId="0" animBg="1"/>
      <p:bldP spid="10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7909" y="2580462"/>
            <a:ext cx="7393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-300" dirty="0" smtClean="0">
                <a:solidFill>
                  <a:srgbClr val="00002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4000" b="1" spc="-300" dirty="0">
              <a:solidFill>
                <a:srgbClr val="00002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3929" y="3180691"/>
            <a:ext cx="4352193" cy="584574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 smtClean="0">
                <a:latin typeface="+mn-ea"/>
              </a:rPr>
              <a:t>게임구상</a:t>
            </a:r>
            <a:endParaRPr lang="ko-KR" altLang="en-US" sz="25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1454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성공_수정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1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03360" y="2953496"/>
            <a:ext cx="397463" cy="3974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직선 연결선 3"/>
          <p:cNvCxnSpPr/>
          <p:nvPr/>
        </p:nvCxnSpPr>
        <p:spPr>
          <a:xfrm>
            <a:off x="514136" y="980335"/>
            <a:ext cx="2411944" cy="55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306637" y="447226"/>
            <a:ext cx="1544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 smtClean="0">
                <a:solidFill>
                  <a:srgbClr val="00206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게임구상</a:t>
            </a:r>
            <a:endParaRPr lang="ko-KR" altLang="en-US" sz="2800" spc="-150" dirty="0">
              <a:solidFill>
                <a:srgbClr val="00206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4993" y="431837"/>
            <a:ext cx="7521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spc="-150" dirty="0" smtClean="0">
                <a:solidFill>
                  <a:srgbClr val="00206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01.</a:t>
            </a:r>
            <a:endParaRPr lang="ko-KR" altLang="en-US" sz="3000" spc="-150" dirty="0">
              <a:solidFill>
                <a:srgbClr val="00206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1005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/>
          <p:cNvSpPr/>
          <p:nvPr/>
        </p:nvSpPr>
        <p:spPr>
          <a:xfrm>
            <a:off x="514136" y="1066033"/>
            <a:ext cx="443903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Hangman Game</a:t>
            </a:r>
            <a:r>
              <a:rPr lang="ko-KR" altLang="en-US" sz="3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의 구상</a:t>
            </a:r>
            <a:endParaRPr lang="en-US" altLang="ko-KR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2739" y="1738165"/>
            <a:ext cx="1062572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/>
              <a:t>LCD</a:t>
            </a:r>
            <a:r>
              <a:rPr lang="ko-KR" altLang="en-US" sz="2000" dirty="0" smtClean="0"/>
              <a:t>화면에</a:t>
            </a:r>
            <a:r>
              <a:rPr lang="en-US" altLang="ko-KR" sz="2000" dirty="0"/>
              <a:t> </a:t>
            </a:r>
            <a:r>
              <a:rPr lang="en-US" altLang="ko-KR" sz="2000" dirty="0" smtClean="0"/>
              <a:t>Main </a:t>
            </a:r>
            <a:r>
              <a:rPr lang="ko-KR" altLang="en-US" sz="2000" dirty="0" smtClean="0"/>
              <a:t>화면 출력</a:t>
            </a:r>
            <a:endParaRPr lang="en-US" altLang="ko-KR" sz="2000" dirty="0" smtClean="0"/>
          </a:p>
          <a:p>
            <a:endParaRPr lang="en-US" altLang="ko-KR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 smtClean="0"/>
              <a:t>가변저항기 </a:t>
            </a:r>
            <a:r>
              <a:rPr lang="ko-KR" altLang="en-US" sz="2000" dirty="0" smtClean="0"/>
              <a:t>사용 </a:t>
            </a:r>
            <a:r>
              <a:rPr lang="en-US" altLang="ko-KR" sz="2000" dirty="0" smtClean="0"/>
              <a:t>-&gt; </a:t>
            </a:r>
            <a:r>
              <a:rPr lang="ko-KR" altLang="en-US" sz="2000" dirty="0" smtClean="0"/>
              <a:t>알파벳 지정</a:t>
            </a:r>
            <a:endParaRPr lang="en-US" altLang="ko-KR" sz="2000" dirty="0"/>
          </a:p>
          <a:p>
            <a:r>
              <a:rPr lang="en-US" altLang="ko-KR" sz="2000" dirty="0"/>
              <a:t> </a:t>
            </a:r>
            <a:r>
              <a:rPr lang="en-US" altLang="ko-KR" sz="2000" dirty="0" smtClean="0"/>
              <a:t>  </a:t>
            </a:r>
            <a:r>
              <a:rPr lang="ko-KR" altLang="en-US" sz="2000" dirty="0" err="1" smtClean="0"/>
              <a:t>택트스위치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-&gt; </a:t>
            </a:r>
            <a:r>
              <a:rPr lang="ko-KR" altLang="en-US" sz="2000" dirty="0" smtClean="0"/>
              <a:t>알파벳 선택</a:t>
            </a:r>
            <a:endParaRPr lang="en-US" altLang="ko-KR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 smtClean="0"/>
              <a:t>알파벳이 맞는 경우 알맞은 빈칸에 알파벳이 들어가고 초록색 </a:t>
            </a:r>
            <a:r>
              <a:rPr lang="en-US" altLang="ko-KR" sz="2000" dirty="0" smtClean="0"/>
              <a:t>LED</a:t>
            </a:r>
            <a:r>
              <a:rPr lang="ko-KR" altLang="en-US" sz="2000" dirty="0" smtClean="0"/>
              <a:t>가 켜지며 </a:t>
            </a:r>
            <a:endParaRPr lang="en-US" altLang="ko-KR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 smtClean="0"/>
              <a:t>틀렸을 경우 도트매트릭스에 그림이 그려지면서 빨간색 </a:t>
            </a:r>
            <a:r>
              <a:rPr lang="en-US" altLang="ko-KR" sz="2000" dirty="0" smtClean="0"/>
              <a:t>LED</a:t>
            </a:r>
            <a:r>
              <a:rPr lang="ko-KR" altLang="en-US" sz="2000" dirty="0" smtClean="0"/>
              <a:t>가 켜지고 </a:t>
            </a:r>
            <a:r>
              <a:rPr lang="ko-KR" altLang="en-US" sz="2000" dirty="0" err="1" smtClean="0"/>
              <a:t>부저가</a:t>
            </a:r>
            <a:r>
              <a:rPr lang="ko-KR" altLang="en-US" sz="2000" dirty="0" smtClean="0"/>
              <a:t> 울리며  </a:t>
            </a:r>
            <a:r>
              <a:rPr lang="en-US" altLang="ko-KR" sz="2000" dirty="0" smtClean="0"/>
              <a:t>Life</a:t>
            </a:r>
            <a:r>
              <a:rPr lang="ko-KR" altLang="en-US" sz="2000" dirty="0" smtClean="0"/>
              <a:t>가 작아짐</a:t>
            </a:r>
            <a:r>
              <a:rPr lang="en-US" altLang="ko-KR" sz="20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 smtClean="0"/>
              <a:t>단어를 </a:t>
            </a:r>
            <a:r>
              <a:rPr lang="ko-KR" altLang="en-US" sz="2000" dirty="0" smtClean="0"/>
              <a:t>맞추면 </a:t>
            </a:r>
            <a:r>
              <a:rPr lang="en-US" altLang="ko-KR" sz="2000" dirty="0" smtClean="0"/>
              <a:t>LCD</a:t>
            </a:r>
            <a:r>
              <a:rPr lang="ko-KR" altLang="en-US" sz="2000" dirty="0" smtClean="0"/>
              <a:t>화면에 </a:t>
            </a:r>
            <a:r>
              <a:rPr lang="en-US" altLang="ko-KR" sz="2000" dirty="0" smtClean="0"/>
              <a:t>You Win!</a:t>
            </a:r>
            <a:r>
              <a:rPr lang="ko-KR" altLang="en-US" sz="2000" dirty="0"/>
              <a:t>을</a:t>
            </a:r>
            <a:r>
              <a:rPr lang="ko-KR" altLang="en-US" sz="2000" dirty="0" smtClean="0"/>
              <a:t> 출력</a:t>
            </a:r>
            <a:endParaRPr lang="en-US" altLang="ko-KR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/>
              <a:t>Life</a:t>
            </a:r>
            <a:r>
              <a:rPr lang="ko-KR" altLang="en-US" sz="2000" dirty="0" smtClean="0"/>
              <a:t>가 </a:t>
            </a:r>
            <a:r>
              <a:rPr lang="en-US" altLang="ko-KR" sz="2000" dirty="0" smtClean="0"/>
              <a:t>0</a:t>
            </a:r>
            <a:r>
              <a:rPr lang="ko-KR" altLang="en-US" sz="2000" dirty="0" smtClean="0"/>
              <a:t>이면 </a:t>
            </a:r>
            <a:r>
              <a:rPr lang="en-US" altLang="ko-KR" sz="2000" dirty="0" smtClean="0"/>
              <a:t>Game </a:t>
            </a:r>
            <a:r>
              <a:rPr lang="en-US" altLang="ko-KR" sz="2000" dirty="0" smtClean="0"/>
              <a:t>Over</a:t>
            </a:r>
            <a:r>
              <a:rPr lang="ko-KR" altLang="en-US" sz="2000" dirty="0"/>
              <a:t>을</a:t>
            </a:r>
            <a:r>
              <a:rPr lang="ko-KR" altLang="en-US" sz="2000" dirty="0" smtClean="0"/>
              <a:t> 출력</a:t>
            </a:r>
            <a:endParaRPr lang="en-US" altLang="ko-KR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/>
              <a:t>Life</a:t>
            </a:r>
            <a:r>
              <a:rPr lang="ko-KR" altLang="en-US" sz="2000" dirty="0"/>
              <a:t>는 </a:t>
            </a:r>
            <a:r>
              <a:rPr lang="en-US" altLang="ko-KR" sz="2000" dirty="0"/>
              <a:t>8</a:t>
            </a:r>
            <a:r>
              <a:rPr lang="ko-KR" altLang="en-US" sz="2000" dirty="0"/>
              <a:t>부터 시작이며</a:t>
            </a:r>
            <a:r>
              <a:rPr lang="en-US" altLang="ko-KR" sz="2000" dirty="0"/>
              <a:t>, </a:t>
            </a:r>
            <a:r>
              <a:rPr lang="ko-KR" altLang="en-US" sz="2000" dirty="0"/>
              <a:t>그림은 도트매트릭스의 맨 처음부터 한 줄씩 순서대로 그려진다</a:t>
            </a:r>
            <a:r>
              <a:rPr lang="en-US" altLang="ko-KR" sz="2000" dirty="0" smtClean="0"/>
              <a:t>.</a:t>
            </a:r>
          </a:p>
        </p:txBody>
      </p:sp>
      <p:pic>
        <p:nvPicPr>
          <p:cNvPr id="6" name="실패_1_수정.wm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>
            <a:clrChange>
              <a:clrFrom>
                <a:srgbClr val="A2A4A5">
                  <a:alpha val="74902"/>
                </a:srgbClr>
              </a:clrFrom>
              <a:clrTo>
                <a:srgbClr val="A2A4A5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100000"/>
                    </a14:imgEffect>
                    <a14:imgEffect>
                      <a14:saturation sat="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26370" y="3524076"/>
            <a:ext cx="487363" cy="48736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343875" y="3269038"/>
            <a:ext cx="16945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/>
              <a:t>부저가</a:t>
            </a:r>
            <a:r>
              <a:rPr lang="ko-KR" altLang="en-US" sz="2000" dirty="0" smtClean="0"/>
              <a:t> 울림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8690913" y="3567703"/>
            <a:ext cx="1899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 </a:t>
            </a:r>
            <a:r>
              <a:rPr lang="en-US" altLang="ko-KR" sz="2000" dirty="0" smtClean="0"/>
              <a:t>                                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24031958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" fill="hold">
                      <p:stCondLst>
                        <p:cond delay="0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0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7909" y="2580462"/>
            <a:ext cx="7393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-300" dirty="0" smtClean="0">
                <a:solidFill>
                  <a:srgbClr val="00002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4000" b="1" spc="-300" dirty="0">
              <a:solidFill>
                <a:srgbClr val="00002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3929" y="3180691"/>
            <a:ext cx="4352193" cy="584574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 smtClean="0">
                <a:latin typeface="+mn-ea"/>
              </a:rPr>
              <a:t>사용한 부품</a:t>
            </a:r>
            <a:endParaRPr lang="ko-KR" altLang="en-US" sz="25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25755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김경미\Desktop\아두이노\프로젝트\부품\수동부저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350" y="4511375"/>
            <a:ext cx="1955676" cy="1955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CD 보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4708" y="622766"/>
            <a:ext cx="3476256" cy="3476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V="1">
            <a:off x="529091" y="989149"/>
            <a:ext cx="3108209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http://www.eduino.kr/web/product/medium/201703/310_shop1_933994.png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338" y="3508628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8" descr="data:image/png;base64,iVBORw0KGgoAAAANSUhEUgAAB9AAAAXcCAYAAAB6ZRUrAAAgAElEQVR4Xuy9d5Ak133n+U1bvu1Mj4MZYOAJQ4BWtCAIkqBAK3pRdqXYC0l3e+YPRdz/Fxdx2o242Ni7jYtb7YmklqIMRYIGpCiSIAE6EIQlCA8M7Pj2XTbtxe+XmVVZ1VXd1TMNoAfzLUShqyozX773eS+zJurzfr9n3HfB9TH4IAESIAESIAESIAESIAESIAESIAESIAESIAESIAESIAESIAESIAESIAESIIFznIBBgX6OjwA2nwRIgARIgARIgARIgARIgARIgARIgARIgARIgARIgARIgARIgARIgARIQAlQoHMgkAAJkAAJkAAJkAAJkAAJkAAJkAAJkAAJkAAJkAAJkAAJkAAJkAAJkAAJkAAFOscACZAACZAACZAACZAACZAACZAACZAACZAACZAACZAACZAACZAACZAACZAACSQEGIHOkUACJEACJEACJEACJEACJEACJEACJEACJEACJEACJEACJEACJEACJEACJEACFOgcAyRAAiRAAiRAAiRAAiRAAiRAAiRAAiRAAiRAAiRAAiRAAiRAAiRAAiRAAiSQEGAEOkcCCZAACZAACZAACZAACZAACZAACZAACZAACZAACZAACZAACZAACZAACZAACVCgcwyQAAmQAAmQAAmQAAmQAAmQAAmQAAmQAAmQAAmQAAmQAAmQAAmQAAmQAAmQQEKAEegcCSRAAiRAAiRAAiRAAiRAAiRAAiRAAiRAAiRAAiRAAiRAAiRAAiRAAiRAAiRAgc4xQAIkQAIkQAIkQAIkQAIkQAIkQAIkQAIkQAIkQAIkQAIkQAIkQAIkQAIkQAIJAUagcySQAAmQAAmQAAmQAAmQAAmQAAmQAAmQAAmQAAmQAAmQAAmQAAmQAAmQAAmQAAU6xwAJkAAJkAAJkAAJkAAJkAAJkAAJkAAJkAAJkAAJkAAJkAAJkAAJkAAJkAAJJAQYgc6RQAIkQAIkQAIkQAIkQAIkQAIkQAIkQAIkQAIkQAIkQAIkQAIkQAIkQAIkQAIU6BwDJEACJEACJEACJEACJEACJEACJEACJEACJEACJEACJEACJEACJEACJEACJJAQYAQ6RwIJkAAJkAAJkAAJkAAJkAAJkAAJkAAJkAAJkAAJkAAJkAAJkAAJkAAJkAAJUKBzDJAACZAACZAACZAACZAACZAACZAACZAACZAACZAACZAACZAACZAACZAACZBAQoAR6BwJJEACJEACJEACJEACJEACJEACJEACJEACJEACJEACJEACJEACJEACJEACJECBzjFAAiRAAiRAAiRAAiRAAiRAAiRAAiRAAiRAAiRAAiRAAiRAAiRAAiRAAiRAAgkBRqBzJJAACZAACZAACZAACZAACZAACZAACZAACZAACZAACZAACZAACZAACZAACZAABTrHAAmQwE4jEO+0CrE+JEACWyJgbGlv7kwCJEACJEACJEACJEACJEACJEACJEACJEACJEACJEACO4sAI9B3Vn+wNiRwThGgLD+nupuNPYcJUKqfw53PppMACZAACZAACZAACZAACZAACZAACZAACZAACZDAWUaAAv0s6zBWlwTOZgIU5mdz77HuJLB9BCjUt48lSyIBEiABEiABEiABEiABEiABEiABEiABEiABEiABEtheAhTo28uTpZEACQwQoDTnkCABEtiIAGU6xwcJkAAJkAAJkAAJkAAJkAAJkAAJkAAJkAAJkAAJkMBOIkCBvpN6g3UhgdcIAUrz10hHshkk8AoSoEh/BWHzVCRAAiRAAiRAAiRAAiRAAiRAAiRAAiRAAiRAAiRAAiMJUKBzcJAACfQRoPzmgCABEjibCVDEn829x7qTAAmQAAmQAAmQAAmQAAmQAAmQAAmQAAmQAAmQwKtPgAL91e8D1oAEdgwByvMd0xWsCAmQwBkQoEQ/A3g8lARIgARIgARIgARIgARIgARIgARIgARIgARIgATOcQIU6Of4AGDzSUAI7DhxTvvFgUkCZyeBHXQz4W3k7BxCrDUJkAAJkAAJkAAJkAAJkAAJkAAJkAAJkAAJkAAJvNoEKNBf7R7g+UlgBxDYQc4LoPXaASOCVSCBMyCwg24ovJ2cQT/yUBIgARIgARIgARIgARIgARIgARIgARIgARIgARI4RwlQoJ+jHc9mk0BGYAe5LspzDksSeK0Q2EE3Fkr018qgYjtIgARIgARIgARIgARIgARIgARIgARIgARIgARI4JUhQIH+ynDmWUhgRxLYQY6L8nxHjhBWigTOgMAOusFQop9BP/JQEiABEiABEiABEiABEiABEiABEiABEiABEiABEjjHCFCgn2MdzuaSQEZgJ7itdXWg5eIAJYHXBoGBi3snXNo7oQ6vjc5lK0iABEiABEiABEiABEiABEiABEiABEiABEiABEjgtU2AAv213b9sHQkMJfBKyvMtn+tlsFxbrgPHDQmcIwRehssN2OIF97LUYUT/vZLnOkeGEJtJAiRAAiRAAiRAAiRAAiRAAiRAAiRAAiRAAiRAAq85AhTor7kuZYNIYGMCW3RbY+HcjjJHlkHjNVYfcCcSeNUIjLh4z/TSPdPjR/F4ucp91fjzxCRAAiRAAiRAAiRAAiRAAiRAAiRAAiRAAiRAAiRAAttKgAJ9W3GyMBLY2QS2Q3RLC8+knNM+dgPrddpl7uzuYu1I4FUnsKFsPs0L70wE9pkcm4e5XeW86h3ECpAACZAACZAACZAACZAACZAACZAACZAACZAACZAACWw7AQr0bUfKAklgZxI4TdfV15jNy8jvkSiqzY/p57Xh/ttsvbZat53Zs6wVCWxOYFsvnU0unK2eq7f/+vvHqJZt9RzDytmOMjYnzz1IgARIgARIgARIgARIgARIgARIgARIgARIgARIgATONgIU6Gdbj7G+JHAaBM5UFG98fP/W4fsOV1WnVa9cUad1/Gnw4yEkcK4T6LuCT+PCGy2r1xe2ft/RR5+pBD/T48/1ccH2kwAJkAAJkAAJkAAJkAAJkAAJkAAJkAAJkAAJkMBrkQAF+muxV9kmEsgROA3X1cdv9PHjiPP+rugdsbG22rTOW7Bem5bF0UIC5ziBLVxOm6aU2Lys5IrcfL9h+ww/apyyNuriMz3+HB8+bD4JkAAJkAAJkAAJkAAJkAAJkAAJkAAJkAAJkAAJvOYIUKC/5rqUDSKBHoEzlcfDj9+aOB+nDvFYOi3Xs8amHm/sYTBO/cYujDuSwA4jsJ1y2DiNi8UYYxGHzeo4TkT6ZmVs1i1nevxm5XM7CZAACZAACZAACZAACZAACZAACZAACZAACZAACZDA2UOAAv3s6SvWlAS2ROA0XNe68teX0ftkZPkxEG9io8ap26ZSfYNzjFP+lmByZxI4RwhseOlucGElx2185Y0jqVXSj9ix/+ON3p1eZ41Tv9MrmUeRAAmQAAmQAAmQAAmQAAmQAAmQAAmQAAmQAAmQAAmcTQQo0M+m3mJdSWBMAtshkLcsz0Wc5+s3xEZtVK/R29YXpPuehu3aDi5jdgF3I4EdS+A0Lp2kLfGoy274lbXRedZtGyhCtw8pgBJ9xw4rVowESIAESIAESIAESIAESIAESIAESIAESIAESIAEXjMEKNBfM13JhpBA13FtC4pRidqHqrJBeZ6rwUbR6JsJ7f7tAzZti4J+Iyib1WNbgLIQEngVCJyuLN9McA9Gm292ng1l+ogLcKsSfbM6jIt/u8oZ93zcjwRIgARIgARIgARIgARIgARIgARIgARIgARIgARIYGcRoEDfWf3B2pDAGRHYLhE8Kvp8WPnxiJOOikY/vSj0PJbcqspjmK7tYnJGHcODSWAHExjjMur68nFStUtTR5XZ9/mwqPMhnIwNI9F7G8dqx5j9sJ1ljXlK7kYCJEACJEACJEACJEACJEACJEACJEACJEACJEACJLBDCFCg75COYDVI4EwJbKcoHhZ9vq78EVHno+oxKu36ZvXeMLV7znJtVk6e71b2PdN+4fEksJMIbEUMr5fd25CqPYMxMh38cPlOib6TRhHrQgIkQAIkQAIkQAIkQAIkQAIkQAIkQAIkQAIkQAKvbQIU6K/t/mXrzhEC2y2ExxHowyLPh0aoD+sDYzABdG+ncdrS3WeYVUuLGqecnMvL1XIrR54jA4zNPIsInH5E9oZyPb3gxxHwG0afD7m8hu0/9LORqzicfps369hx2rtZGdxOAiRAAiRAAiRAAiRAAiRAAiRAAiRAAiRAAiRAAiRwdhGgQD+7+ou1JYF1BLZb926XPN8wEj1rRWqnTjute7pI8jgMNt5nnBI4+EjgbCMwWv+OK4a7Kds3uES2mq59rP1HpIEfnDMzTJ2P27Zxe3O7yxv3vNyPBEiABEiABEiABEiABEiABEiABEiABEiABEiABEjg1SFAgf7qcOdZSWBbCGy39l1fXvJJ3+dDUrcPHjduJHovkrwfx9hCvWu2eoprXCZDWrYtfcJCSGBnEjBGrks+WN9+YZxeUbkLayOhvG5betzYUeYDlRk8Lp0z091rVOz5dkvv7S5vZ44R1ooESIAESIAESIAESIAESIAESIAESIAESIAESIAESEAIUKBzHJDAWUxgXFm8URNHl7FeMXf3Xe/U9BRjifQhJmqc47I26L7ryujGyW7am8Mi7Dc9iDuQwFlPYPw050MFenqBb0mej4oiH7jgx5Hr+bkyQ6W69s/w2m2H/N6OMs76IcQGkAAJkAAJkAAJkAAJkAAJkAAJkAAJkAAJkAAJkMA5QoAC/RzpaDbztUngTAT6OCnN8/tsKLkHotIHI8s3E+TjRqyLH1u/7+byfLNJAqkbfG0OErbqnCXQL323LpdH5XUwRlxQo8V20gUbbo+HbB84YKPjx5kecCYS/EyOPWcHIBtOAiRAAiRAAiRAAiRAAiRAAiRAAiRAAiRAAiRAAmcpgTMS6Bf+5786rWbHqQLL/o4qJNNi+R+us9eb/5gtpk322vgX+KQO2f8TOTf47Mm1njXIXg22YZjKGx5dtz6d7nCJuP5oObKfQ/Je/m+mLdbt+Ybk3/ca1LORsm++0AzdEIRDg/yGNLLH6LSGyVl7UIY9j3mUPNpsHA8f70PI6kcjrFYsZip3pu7rwdKT45/587/Uv/KuesO12POnv7dhX4yS06FI9Ri5MSlXSwToMwaiKHlaFmDYQBgmB9g2ojCA1+nAcV3dNQh82LYNU/aNTcRRiCiK0vJNrWsUy3sDMQzEqeHTvkgvBvksimPEcQzDMmCaZvI+imDChBWZsACEvg9EARzHhmVbiAMfke/p/oZl6TmDQFoSwzBNWJYpZ9RyY2FrAJFpaP2kfEvrnLVXNseQIyLDRCsyEBoGjKxP8t0kV/TA53GUnieWtsg9Lp25EEdpF6d9HYbKS+BFUQhTziFtC+W1gzhK6ifla7sMI6m/PLPelrJzD9kmJxFe2UOOy+oo5WRl6PhJ98/Oq9zlXHoxJOXoPvLWNJO2AN36JA2KEHheXz3kPPIIgkDZdhklJ+3WX/tdik3rIu3Nys/KyOqZjKVYyzJMGY8GIp2tkZSn91zdZiAKQxiGqfUMwkA/F9ZSH9/3tU7yNA2pZzLmsja3mi24BReObSOMIj1GHrZla9l5fnq8ViHWsmS79J++7+uzCHY6TrLP5a/0ubQj6yOtl2nBNLPPk9uCjg+tbzom0v6RujmOk7Jff5U/lt4n8red8QR3UuSw7/XuuBq444y7b//5R99dN7vvDrvhnc4xG944uZEESIAESIAESIAESIAESIAESIAESIAESIAESIAESGDHEjgjgX7d8/eP1bD10afJJ5sLdFVhfefIe938hnU/bsdiTobY3wFnmCi9foGe6r1M8+V0f1bv5Mw99d6rSarv1tV5EJRopEGFnhev2f6peukenony7NgeD5HniUBXiS6ua9hsgFGzAzLMWYHdgtICB2FnHAePy+2XccwfOkq2jjWQcjvtRJmR19qZYszjWT8GNonITA/IJkX0Ha+ycYDmyM/SI7syNhFoydn7SS7d/n08nYkxADO3vg+HTmOijNQsjJIaWgZgalXlA5Hk8jd9LaPVtMWgAmGgDlUktci7wPfhFgv6mdfupOI6QMEtIApTMWyasA2RqCLVY3hBiEBEevfqBUK5vg3Acky4rgvP9+GHvspIlZsG4FguCnBhwUTgdRD5HTi2SMgYnWYTjmWpTBTRGMYxfGmGiE/bgfrcOBH6kVx0lrTJQCyyFTECP0iuxyiGIeeTmQVRrOK8Y9oIVLTm7iGp9MyEr95rUrncldzqzRM7rL2YCvTEmRowRIqqcA20Xq5twzINeB0fplWACWEuElukedSdjNB3V85kdE5K9wl3aa+0yTRUGKsQl17OifGsVZn4tUTsptJb2yIcolD7O2tjJoGTe2wI17G1jtKJ0r68QDdNS4eOdHckyjsW5nL1yY4ylhLRLWVrf+ckejaBIOObnV8K1C5Cctyw9ogwFxYizOWvjCspX95n27JJCZnAlnq0220UCgUdS1J2V6CLUE/rlzHOS3Kpo074yNU/q7cRh9q/2vcyoUMndViJFDcNOLajfWQaFiw72Z5d/vI3mzggfzudjrZF6iDn0skfIx53Hry+f8tABPnpSO/TOUYqsZG436607jvxO2er35vcnwRIgARIgARIgARIgARIgARIgARIgARIgARIgARIYDwCr4pA70mazXTqeAJ9/Q/bafR5EnqaeyTRofrQv4k4HyXQ86452bdfoPdK6J0iEejrztr9oN/fr6/5+skGw2LqEvmeLyuJPk8+21SgJxXvPbP3GZeskL5w9n6MfY1MQjRzXJOXecWbb9dmvb7Z0B1yqs0Oedm35+X5MLTDxsSQ6R1DozKH7ZdE664fLVkUb1+D8xHoWpHRAn3x9u93I9Blz+lb34dLTlOgZ5MIsvGo9VWBniMUm4j8AEEYwTBtlZZeFMBPo3ODIFTBKhG7ru0mklq3hYiD3hQNFbFBhELBgeMmEd96FhGgSES553toNJoolIooFNwkQlt4qCQFfM+AZTg6aUekpC0iPI7Q6bR1H42SNpKo9TBKotFFTspuRuSrpFRxbgCBIeI+jbDWwO3k+rSiWGcWhEGokcx20UUo+6aRxXnZmgnYTOB2o7VT+ykR6NmEGpmk0JXncn6pM2J4XkfrXiwUVJx6nocgNmFKvdOoZ5XwKqYluj4RzXr9phHp2essmtp1XI3Ml/pnAlhFdjpBI4liTyLjs7+SHUDei9CVyQ6D5UsUv47mdEh3ZbZG0Mv48BCHaeYAI5G60rO2Tr6QSQAGwihIJk0Z0n+mjhspR6O7hXEUJZyjGKZlolwud+uR1TVpswHHLeTaIyyScScTBkQqy9iRtvmep+dwZf80glw4986VyPxEYBs6bjVjQRqdruMznRwRppMIEnGeRJxnnKJQshlEaVR7Up9EfCcyPI78ZPKUKZLcgq11lD6WSQBSimQbkD5K9snGijCyHRulUknPJXxEoGfn7YvuH7iL/nhAoHfvcWkfjpLhw+7fpyPON5bmw7T5sO/S8b8aKNDHZ8U9SYAESIAESIAESIAESIAESIAESIAESIAESIAESOBsJ/CqCfQE3GYqNRFtgz+ub/Rjezeqdphf7IrDNES7K9D7fXJegPaKGS7Qe3XptWWULM0Gy6gf4ofRyKYQrBfvowV6Jlw3jEDP8OfNr3zWPTgz8cPl+NA07gMNHJTK23mxDJXK23mCLZaVH26Z1h3sz43GxSgZtE42ZYVmndt3krQWoy6rbmH5Tu4/c16gSzESgX46Aj1/dfetl5xFoOtYMzU6u9nswDAdlGoljR2utyOEZgzbsdBqJpHiIrwlLFheS2r1MIxUqMpDottVWAYBXFuEaZrKWyJ8U9GYCNlYpaKUJe99P9AIbUkP3/FCwCoDlptkcpAgcjOJMs4ilSN5raeUKGdTMs1DMlzbEnQOoFBIstFLwvGmB3R8H4EISdlJU7jHMMMYsYTmy4SBOIIrmxCui47ORx9nkwa6KcY13TrgByJUk6k0EimfTUzQyOZOW0WotEO4aFSyREyHIaxCCV4co93uaPpumQSQRIUn0eMia7PJB4lQTlLlJxMXApXgmgrckojoJIpaGDqOiFc5UmclJNnlc/yT90nKfOkvObccr9Hl+kiO075Nhbt8VCo7GhktfZ9Fd2dpzNdFl8tkAJH00kcySSGIVCbnJyNkad+bzaZGjMuzJ+yTnP8y0UJcvAp6GQsSja4yP6mrTnSAoSncZTJEto8sDWAZVvJ5Oikim5Qgn+m2KEjGbnrpSZlJan09kUbRZ/vIsgPCWh7ZuWVfuW7COIJj2bBtE83GanLrTlPyCyeZdCKTPLx2W5cWSCLPkzTxWbT75Mw0rrvuOlx99dWoVCrdSQPZpI2NItB/NEqg53pTWeXuR1uR55sJ+GzE5G/Vw75bN9LmW5HiW9l3i18f3J0ESIAESIAESIAESIAESIAESIAESIAESIAESIAESGCHEdjRAr2Xvj35BX7wx/f1P2jn9hgm0PvWgU7KlP/nheeg9O29X/9qvQzor2fW18OkwahxsN599igk5fRKy5ebxaTnxXKfQM8aO8xqDzO9wxzrKKMx2JjcfoN+fjOpPO71sRNlxuDEiwx5vk3DEI6SPkPHzaBA7ztJbtAPk+haYBZ9no2l4QI9O/xMBHp3fox60XQN8DTaVsWrCHGJ9zZtmI4BPwqxsBzg+MICYsvA1My0ikI5ViJ9Tx4/AV/WZU6FoghhFYWWrPUtUbgBQr8JQ6KVszXJs3W8Zd1oFeOmltFsNDSCulwqqWhuR0BgleHLmuQqSkU2J2nSRUJK2naJ+BZpCUNSYyfrXNsiPP02zKCt0b6iniWC3ovCNKzbUIEpkceRiFo/1FTuIr4dkaNhE0bkdSPrtVfSFO4ipvMSNi95dR12icjuZp1IUtonzwhXXnYpZmZmUCoVNBW+8NN12mGgYwAnFhdw5OhxrK2taGSy3AU7HYmmjnSSQSbOpZ+yteYz0a1R7TA0FbltW3pcvb6mAj2JbNYZDNonWf2lLZkATspJ865DJHwygUDTwKdpzeW9cBCm9cYqms16N1V6to/sn8nnwfTnIp1t2HBiK13YIl1L3EzS+MtTxk6r1dK06tkkiWzChETqw5BpEsk65PlJAfpOJhFIO80YfieAF3T0PFnEdyb4kywHksY/hOd3NDJe5Lh86Zgi23W99XTigszOSKPn/dBDFMSacl2i22XSiOwokyEkk4JIe5HrsvSA4yR6Pwxkskk2ZtJof5HmEvkvUelyrnQNd8/zdVxcePEhfPLTn8L7P/ABVKvV5DrSySV+NxJ91D35jg0E+kb3Od2W3mBebqE++B2cvN9IqY/+BtqJ3znjfl9yPxIgARIgARIgARIgARIgARIgARIgARIgARIgARIgga0ReFkE+qgA2P6q9fbq/TC9kT7u/9l79I/Zks92EELXOqYCsV+G59erHiZ8s5jKrNSB0tKPe5HyfXUbEAXdmo35a/ygku+X6L129pI5J591JcVgg2TjRp9lB282W2Gc+qf75Lsj/3qcIrotHNKnWzp+a9fFlvfOrxaQaOz+6R+bSfLBEw6V5/m+686OGEzkkILaSKBnIyQ/oSStgESgP/1nf9m92M5IoHcvGIk6DsUSJmJW10c3EEgKclnf2jRwfLGDBx5+FA8/8hhOLczDj9q6/vnq6qo4P03z3mm3ceiiixLhmaZAl6huEeEiiL1OC3HUhokkBbnOAUnThZtpB4lEFPGr61bbjgrgpcUlPPviUViTswgkstp2YdguvADwYguWU4Bkiw/kXJAU3nayxrScRFK3d5qwgpau9S4R753AQ2DEKBSKcGTNda+jUeexRkRLCvFII9HNOIDtr8GKJWa9lzI9L80zmZ6PoNYocY0MlzXakzWtNT5a04wnAv3iCy/A1NSkRtuLdJWn1Dc0IgSmifmVVRw7dgz1Rj2JJk/X11bxK2m/pa1SnkaDJxI9W+tb5LJs0/T1lqWyVUS0cFUuA5HO0h6JOJf6qfBXMZ5MQMhLc9uR9PnQ8jQiW2R3wYbj2pBocWlnqVzW/m53OlpvnbSQ1k/X7BZx7kj0tQMrsmBFCaOsDcLZ0vXgTT2PprTX6G8jWd8+HUvlUhGGIWMrW+AjmXwh++nkDF37PWHvpVHsBddVBiq4wyQ7QCbqJVW67/nKIbnsdFaJ9ns2GaPRqCufbHxKxLq8l/XS5VxJpH+QZFKw7G4GACMKMFGrdqPps/Xks2j0LM1+fixlt5L9552Hz37+87j55pu1rvlJCVkq91E3wx9cdP3Q6PLu988myUv67nFjrp8+TMznz6fLEfR9kP+OzLekV9K43yPj7rflLw8eQAIkQAIkQAIkQAIkQAIkQAIkQAIkQAIkQAIkQAIksOMIbLtAH0+eD/tROxc9m25WAZZ7PRa9oRXIys5H3yafyf/zAj1/jrxn7l91fLD+iTzPlGn3h/aNYIz9a3yewkYEhuy3HmmvgK101Cj7u1mHDDluU4Gen52QlT90QsRWGrBZRbdpe3fCQH40jF6oYLOeHTpEunxynTsMxUiBLm3NnXngJF2Bnu4ma6BfehproCvRJGe3riMu0jhLC62R3LAgejA0LTS9GPc8+Ai+/u3v4vGnDsNxRFZ2UHAsrK2uwrEtjRj32x381lvfgksvuUTLi1MxLFHqbYkkbjUQwdd05pkstA1Jw56Iz6JbxOzMrEasSxC0pPYWsfrcc8/h/l8/jLhURmi5sEtlRJaLpXoHi2stBLBgOkWNRpeHSHepUxT6CDtNFMIOposWpiZqcIouWl4HS2uraDSbCCIRwQZsw4ItMl/SZ0v0b7uDUNKsRy04ZiKL5ZGlSRfpma21LVHMWSpt+VzEb7I2fNIGkcWOrqvdS5neaTaUQRgKD0PXQJc13Tu+B6dU0ikGIu/RAv0AACAASURBVI/lKQwkwtktFFQ2Z6nVk9TxSZp1jR43gGKhqOJWbpyStj2Rs4kQz1LMZynS86nLVfiaicjO1kjPi3uRzrK2ukR2a3ryNCJdZHK9VUdTBL3rapS0H/hoNBpaV5HlKsdT0S3R867roOAUZLYAJNhbBbSuPx5oKvgsZbsIYvlcziHroUv9ZHJGY21N110342Qygop810WxWNR95dxra2vd9mbR8hLxX6vVtIx6va5/s8kCWVT3rl270n4JddKBPOUc0sdSLyl/YmKiGx0v2+XzLNJeypNU63IeOUbOI0+doJJmW5AJAtLfUl+p9/zCAjxpt/RVul57pVrRNh84/wJ87vOfx43vuVHbI2Vndc24jbo7fv+iG3rThEYI8FHzsDb8fMiks03FeX7SWPZvhiE30GHafNyv4nH326ZvExZDAiRAAiRAAiRAAiRAAiRAAiRAAiRAAiRAAiRAAiTwKhJ4VQV6/4/owwV6xmbzH6+zyPNh8c75X+SzkpLPsrP2y/Jej2Rx5clR2brjXVOaftqL+u2r50jHm7MNesBmWnnz1q+ToqMalDZNN+dOKy9HSYp143Oc6mzQcYPn6pY/yEvOM1Ke5xv4Kl5B+VN3I7plKkVvdI8aBhth3FCe61AcuF42mk8g0dd9BaZvhpwkL9DlMIlAPx2BrunGdR3rSCPPs8hoyVIdxhIjbqITGYgsGwurHfzLHXfha9/6DpZWGjjvwC5cfdkBXHDeHgQdD5Zp4OiRI3ju8DPYPTuLE8ePwdRoY0manTQikuhcidi1TZiOpZHIIs4tWZ08HUeSPltkchTGaDVbKllFRO7duw8+Qlxx7TVwKjV4hoV2aODBx57FPQ89glYgkeVSjqzZ7qFYcFFwDKwtLcI2Qly2bw5XXLAP5+3fi1KtCi/wcezUSfzmkd/gqaefTiQsDF0LvWDaCDwPzXoDXrMB2/DhSmbtnEDPItClXfJ5FtWdyXWN6BZ7blgqlUUeS/R7sjZ8Ip+NNC26CnTTRFHWQzeATqeta6fL+NRyLbO7HnYmTDU9uDCVyGwrSSEuF6LX8ZI1tNM7p9RB11B3XFQqZV03XCLdNfW8CF2NNk8ukFq1Brcg0fheKo7bOgnCkskIjqOyV57SbyK5W+2Wtsu0JfI6RBCHqFWqqE1OaOrx5eUVNFtNhJJn34whEyUs10K5WIZTcGBoCn5hZKNULKFYKmm9lpeX9ZmkoQcqlSomJycxOTmhExHW6nUsLpxCq9EAQl8jv8vlku5Tq02gWCxgYWERJ0+eQKuVpO1PRL6DPXvmMDu7S8X5wsI8FhYWUoluat9I5oKLDh7UrAQy+WBhfgHzkm3BD1Scy7NSLmNyakoF+Fp9DadOzauszyS7nF/qMjM9o3J8aXkZp06exMLigk7UkL6SSQZJfWta35MnT2FpaQH1elP3mahNYnpmCpOT0zhw3gF8+jOfwXtueo/2Q6lUUi4i7bOxN+ru+q8q0HtfJPmvsmGCfLQ0z75dkzN1b0tx7y7a9/kG31X59db1mG2U6Fv52tsh30isBgmQAAmQAAmQAAmQAAmQAAmQAAmQAAmQAAmQAAmQwGkSeMUF+uCP0P2asd8CjvzBep0sHNwzLxczeT5c2+Y1bPa6vzR5l4nzlLKmg85L9LgvlW3OKfSnS+8z1JlET9a97amD0/2ZPq3TGFY2k+frpyz0R/yfbk1OcyyOPqzb37npDn0CeSN7vO21GV2g2pr+Z78C6j80L5y6W0ZBXze5YFjvDVRNj8mN1fzmEefJBHp26FYFerZOt65zHYUwJIo3l2JboplVoBsWfJHbjoPjCw380ze+i29991/RCSIcOrgPf/5Hv4PLDl2AdrMBWcW61ayrQH/k1w/jW9/4uiyuDds09NIRpSuptCXyNpA06toPEtEt23v9IRLbthx9rkoEcRijUCziM5/+LG540w2YnpvB1Nwc1rwARqGK7931K3zh77+GZTHopqz3baPVWINrGyjZQH1pHpcfuhAfvvGduP7Si7B7dgaQlOIG0PI9PPDgA/jJz36GRx99FMuLizJzABPVKmyYaK7V0WisodNpqNSURybOs2jn/HrgSdR50Et/btsolaoqfVdXVhD4HY0uFkEuYrxWLqVS1lFRLRH6zUYdnXZH1+6WNd5F2E5PTan8lQh/SZMu4lrqITJV5kBUKxXsnptTEbm0tKwyty7sVD5XdA15iWSuSGS472vGABHHEjEu9RAhLGnXd+/apYJcorcXFhexuLio+8tncg6RxhO1mvahpO2fP3VKZbbUpVStoFQqYnpqGrWJmkbEz8/P4/jxYzoRQuqv9ahWMD05Bcd1VBY32m2YErVem8D09LQylrT18hTJLfWTqHF5inAWeSzR3CdPHMep48d0soSUPTU5iV27d2tkuGPbWFldxfFjx1ReZ9HpwnLvnj26n0R7nzx5EsdPnICkZZdJAeWKtKGE3bt3KxO5JkR8Hz9+XFPICwPZRyZZiPiu1mrKSrZL/8pYkLEqzOU5OTGhXKUvTqTlSGYE2adWraI2MaEiXSZYyFg/cfy41ltS+otAr9aqqNWqKvQ//ZlP4cYbb9T2ySPLJKAp8S1Zz37443tdga5HrcsWk32t9Yvz3ndp/s40Sq7rHSyNrM/uZllt+r5OkyoMrG6efqsO3Ot6b4e92uD2/gp+lfBUJEACJEACJEACJEACJEACJEACJEACJEACJEACJEACry6BV1Sgr/vBO2178nn2A/wmMnTo5vxP8TnJmoUv94WlrTeHgxK9V1rvZ/3uUdli1+sXvU5aMxgYnX/fZwlSca4nyzUqX+64YyMX+Twy531uafghhLTa+eqZqYx41SX6OnkuUCSyNN+KcUG9zPsNEegjBXZ+rOSrtZ0CvTvJY6RBWgekT6ADmPnQ+BHoPXme9k3oawS6rqWdrs2t6dslON100A4MhBqB3sbXvv093Pat78CPDVx75UX4iz/8OPbMTCAOA9imCccy0FhbxU/vugtf/Ou/RhSofocBWVc71n1EdkpKeF8/SQZ8sha9SLskxbhkIrdtF81WWwXx5MQ0fv8P/gDXvv4axAiw+8B+BJaLwsQ07rz3UfzN338Tzx6dV+mva3bHIfzmMtBp4NKDB/CRW27GW193BaYcEwXHQSfwEcYR7FJB5e/R48fw5S9/GQ/c/wAWT5zCrMjaag1NiXReWsRKow5f1t1O03SLuBaBKkJXHpLCW6SuyFQR6FmUcLlcQbU2qenORX63W00sLS7A9zrYu28fHNNANRXPsj788tKSPiW6u+yUUS5WVJhOTE6qhJe10EVaL68uK5dysaSR5bKPpB0XnHK8iOGWiGnTTGRuKs9F1kp7V5aXVW5LfUWGqwyuVrUMiaqWtog8X1pa0pTiItBFfst+IrJlkoJsP35cIrybMCwThVIFbrGgYljOKY+VlRUV8TIxQNYul7TtpVJZxbJEeDeaDdQlhbrtaNT65MSkjkOR1qdOndJIeNlPWU9MqpiX+knblhYXcerkcZ0AIrw1ZboI6UpFJx2oZD95UuuQrQsvn8/NSQT6rPalbM8mCWQp+GX8iUCXfeW1iG2R4yKqNfo+XRNeRLtMSpC+knOI7JcZDCLvJc2+SHGpkxwja8FLRP3i0nI3il3Ol42TUrmk2xv1hqa+l1T62XkkOv2yyw7h85/7LN797nd1Bbr0o5SRpa8fddf8lz6Bvn4Jk+Sukwjz4TK9/+54JhI9Pxlp8Baq7zeR6ON8z42zz8v8DcPiSYAESIAESIAESIAESIAESIAESIAESIAESIAESIAEXiECZyTQr33+/rGrueGP491S1Hht/tgwAj2Vd/kI5b5o5fU/rw867/5E7bmad3dMP8sHAQ8LZR8VJJwZ+iR8NieDRfqd5s/0mUQfCjo5j1RHdKOs+S6rv/cUdJKWOauWxO5mz6yKm3dKfo/8hICtHTl0by0uF7Gvr5NWJI9xBs021GPTIroduy4SfdNDsx1Gdv+wDb12jybQf9xmo0sE+lN/9pfd6o4r0PvleboWd+Rr+vZY15JO1pPW9bRFohuy9nmEyC6g3gnw9W9/D//09W/CtAt403VX4N/+7kdx6Px9mkZ8aXEezz17GIsnTuD5Z5/BV//h72HGEQqOC8uMNBo9lrTlBuCWynBKZRWNsh52EEVYa7TQaLTgByEMy4FlOeh4PjpegGKpjE9+6tPYu28v9u+fw6WvuxpOdQqN2MTtP74PX739DhxdWIUkYZdxNlMpobV8Av7aPG656e341Ic+iLlyEd7ysqp6SX4u0cVmQeTxBEzbwo9+9CPc9rWv4/FHHsXs9AxmJqd0ne35pUWstdtoBb4K3UykTk1NQZ7CVCK+RYBKVLaITRXO5bKWPTk1A5Hj7VYbnVYTp06dhNdp47zzz0cc+JqWXCS6pDwXsS3R4SLhzdhBtTKp6ct1vXLIeuaBCl2Rw9m64CJs5Vwi2cWqS0S4lCOCWB4ioKU+JUm/Xirp5yL8JZI9SwEu0fQiY0V+S59oCvdmUyPU4yjWtO7Z2ugin1VQr611Bbsla5yblsp42Sbnk/rpWuXNBiTdvKybLv/JeuiVckUnUkjkd7PThu063ehv4St1EzGdrc+eX9tcWEj9Gmnku2QGkLplqcxlX3lKlP/aWl3TsMt7Sc0uD6lbsoZ4hHq9oSzkIe2Xh/SftCFbI17ey3UhSw3IPsl68tAyk3T8Ufcz+TzbN1tXPZHcoY5lw7K1jHzEuPSfsOiuf54uCaB3TBmjRozzD+zFZz75cdx003t00oaULfWSNmcTNkbdu767TqAne+a/goZ9HWWye7P98mXp6yGR6Pn7WX4e2mYSvbc90/yb36E3u3duXgL3IAESIAESIAESIAESIAESIAESIAESIAESIAESIAESOFsIvCICfaMfyvtADbOAW3ajucjkTJx3BXomOPu7Z32a7UTI9D9SuT0oygcd7jCvm29DVmySYToXmieTB4bXr1uPYSwGDUVmHfIuV2S5kQjzMI3ZlVWQ5b+kulmUbk+cS3RvEuGrSwxv4ZEDstlxm20fPGs+6rwvAn2rBW2hOWPvOjjK0w7Wqg2uQb5BoUMtzcbjYqut30gE5QW6lDu7SQR6Js6lRfI6n8I90gj0EHEUqlSUv6EK9GQctv0IcEpYa/n452/djq/809cRRgauu/py/OnvfhKvu+ISrCwt4cUXnsedd9yBp594DHt3zeK+X96NOPRha4r2QCW9ZQKuZWJmZgoTU0l6a8cpoBMEWFltYHF1Fc1mB21Z29kpAKaNhkShw8CNN74XzXYL733f+3Hw8isRFao4vurj+z9/EL986AmsdmR9daDdqmO2WoC3cgJWawWf/Mj78Z63vAF2pwOj3dH22bLWuGPBk9e2jWK5jPn5U/jiF76AB++9H5O1CUxUqippm80WTqwuoRV4KpyzaGaR1hKFLBJTRLFIdJGxsl0ii5Oni0p1Qtd0lzTmcm6JPhe5K8f77ZZGfpfLxSS1e7ut65ObhqW8bbeiojZZTz3sk7p675PbXRxrG6QuImaljp7na18m6eZFDkv0dyLJ8ynnZTxI/XXN9FR8ZiJaypdocPlYJLWUJe2UehcLRd2mEflhhNg04Mt8GdPQVOgi0uWYZD34ELZMAJC0+UGyVICkQJdxu7a6ohJdItNFDIvYlrrIcUnz0tdST8vSdsiBun67pLB3na7Yl3pk0diZDJe063IdyX5Sloh3Oa8uJSB1Stst5cmxUn+J/k7mAsW6XeW8lTCSDdkYyEvwLJo8Y6t3k7RsleCyBrtpIzYS4S0PmZTgOq6+DsJAmWrfSUp6K+lPOS70PRzYM4uP3Pp+vPENN3QZSTlShywSfdTd6jsXp2ugpzegkbJ8YCGJ/N2s7yswPdGwcnTTiDXRu/ezgRTu677BBz7Iq/Nx5Pg4+4z9dcEdSYAESIAESIAESIAESIAESIAESIAESIAESIAESIAEdjSBl12gvyLyvE9Q5wRuFqXcJ9Cz/khqluj2/p/s06Sz69dT7aZv7x6YFJY5+/zrQbGehXjLPplBEMeq7/MR2yN+ps+3MXud33WUvdBz9Av0MK2ySPSeQO9VK5HnkvQ6XUl6xNqyw0f2mAI9MUnjXxzavszU5CZJ9MHPIAybsfBKfDY42tOOzvd9X4uH9PUWBfrgMBsH6EY6PhPoWbnjCPT10edJ/4SBRFUHyTroEokeBel66LFGgos/l1Tuy/UWvvP9O/D127+LhYUlTel98XnnYdfsFFZk7fAowpEXnke7WcdVl12Coy88h45EGNfr8FtNFGwT01OT2DUzhamKi4IjgtJEbFiaLl7O40URVhstPP/SUcCyUazW4AUiaE286c1vxqNPPIPQcFGamkMLDnxnAifWIqwGFtY6AaZnd8NvN1AxAnSWj6KCFn73o7fgTddcAbPZghPGKlFF5trFgq6FLiHxEgHttTv40pe+iEce/g1mJ6dRcl001xqIjBjLrTo6sd+N+s3LVxGsiShO1j4XmZpFCIvINkxbhbHX8VB0HZXFntdRMbu2vKQS1LYTQSu3AUsktO3CKE2gEwJ+EMHUappdWS7HhpIpQMV6ANO0NBradSXyGyrQRTZLvTLxLgJdzlEsShS6SHxfI6Mz+Sv16HQ8LU/Ev+3I3cVEGMq67kl6f6mDlG+IVE5fixCXyRaxZeuECzXuqUCW/VQka4YDGWsBfKmvYWpq+OXFBTRWVzBVLeP8Awc0PbzUQ1hKP4lQlvfSjqyeUl7GWVK5S/YCOaVMGBAOmvrcNDWSXsa3tMn3ZYwn413aZonQNkydVCATARqNJtptmfxg6vrj1eqEtjuWsQ+5JmJdA12yBEh7hbWcS9ZfNwxLj5Eocol2T9gnfS5nTHgWNKp9YWkF7Y6n55Z085KaXs4gEy/kmE67g2arqZMvpqamUS6XEPodvPG6K/DxD30Ac7t3dceZMJH6b/a4PRPoA19j6wR5tn2D6PTunXOEBO9J8vVrrWdfqd2vh1zF131F5j6gQN+sh7mdBEiABEiABEiABEiABEiABEiABEiABEiABEiABM5dAi+rQN9Qng9zp+N+tll/6YmzdbLz62VnByYpy/Ortmbvk9jE/iTugz/Q92UOHybP5YDBz3unTl51I9DTDVLnYZI8Kyv/N3s9KM2zimYGo/s3Eegiy+UpAj17nf3NHK8cInpLkg4nmiupapfBIPt1fZal4R/YMGw/LWsDiT5MJvdlFciDHtx5mLV+OT/Lnb+bSWCjmMVhnbd+rd4e+d6Ej2FdMO5UhGHXZL68QYEuKdwv+89/NfKK04je9JFFoCdCXcRgItAlCh2hGMMk2lm2S8ppEdtBZMCLTDx1+Hk8+MijePLpZ3H42Rfw9FPPoNNq69rm1XIJu2Ymcd3VrwO8Dh7+9YMq0NtrKwi9DmqVEvbOzeG8vbtRRBvw1lTKigCNTAum4yJ2HDS9AM++8BLWmm245apeB8VKFW9445vxk7vvxZpnwShOoRG5MCu7gNocanMXoOFD1wg3Ag9lw8Pq8WdRjev46M3vxNuvvxq25yNotFXcqsR1bI2AtySK2TI1xfrfffnLePaZw9i3Zy9cy8by4hJiI4JTtRAikdGZwM0kb8ZVpHa2LrZ8JlK0LRHvEFlrqDStlIoqVEX2ylrcl19yKGWdRsJLqnGJ9pZre2o3fvPMc3js8SdhGDEKhaKKd7n3ZZHHWR9KV4rYlnXjRba3Wh2UigWVvZmELrgFzWaRRKl7Ghku/S8p9EXeZunApX6ZKJe7iqT2F4Ge1SGLsk4iqWPYkm7fdeFLyn9hFEgGg2TKT7KOt60p7HUikGwT0Q2oSF48dQpxp4ULdu3CBQcOaDS+jNUkit7TNO5ZRLpIZZHQ8pByJa3/0soqWp2O1k+kuLTRsi0du7K/MBEWrVYDYSgMHZ1AIJMLRIBL2XIuyTLQabdkZoBOZpiamtG7rxwjIt33RejLRIIkA4EIc11ioNNCHBtwXZk0IanlpS5BN429SHs5tzCWLAcra80kPX+6Nr2kk5e6SjulHvI6i3CXiHxZ214mtnz4/Tfiox+8SftUuGQR9vko+FEX/7cHBXr2PZGT4MNk+qh/F/Ttm7uh9d0ps0kUQ76TBtdZH/zK1e+wdQK998220d165PffyDsjN5AACZAACZAACZAACZAACZAACZAACZAACZAACZAACZzNBF42gf6Ky/O8Gx1LoGdCsifTE6E+Mv68twy39Hg+9Df3uhtMPhganL3Pye14wExveuwwwT4YYjcIXkV9ut65IWs0DxfooqXk0ESYrxfoI3TvEP+9TQJ9qDzvgZcJAdnJk9bl9Uu27eX6LN+5vXP0dUV3LfvNJPrA9nW798ZpdqMZlOWj5mrkb0yDw2JUf4pAf3JgDfRxBHo+Cj2Tr70I9BiRyF2R6LIWuqTvlnWsvQBhbKBUm0BoWlhYWcFvHn0Mv/rV/bjvngewtrKC2ZkZLC7MY7pWxc3vuRF3//ynePjBB2HHEWwjgmtbqFXL2D0zi93TE6iYAZzYS9bFltTeMOFpFHqMwLKwUm/hxRMn4cPUKOzq9BRueNOb8MMf343J2YvgVvdg2Tcx3wwx3wpRnd2LIDZVgk5NFDFTsbB07DlEjQX81huuxbve8kZMSsruRguSBbztifgMUayUUCgVEUUGlpdW8Pdf+Qccfekoztt/ABJ+fOrkCXS8Noq1AvzI19T1ElUt16FEI/udDmxL0n6bGtlcqlRRrk1q6vl6q6Up5d1CUaVpuVhA2bWxsrQAx4xx/XXX4jOf/IRG/EtfFAtukrbbMLTNhak53P6jn+Ifv3Ubmp6PQrGI0AthhXI+R4V0aBmILUOFddDuwApjFejSvkK5rFzbHV/lvaQFjwJPMwTIutoSCW+7Bc0yEMRApxPAkjurCHOJ2Bbxn0Z0Sx+J1ZRypHxpe6vV1AkQlUoZ5YkpLDZbOv9C1rqP2h1IWLqwkTW+NaW7YyMyoALdNi102h4WFxbghiEunNuFyVoVhgpnSXUPGBJ5LgHtJuDLUgAizR1Ho9htiaQvldAKkvEpqe8t20DBkSh7SbPudVOwS9p0nRAi65xbbpJmHiFKrg0/8NFuewi7M6UkkUKEgiOCXZYeiBFIZoQw0mUNpF4ywaRcLAKmkdQVSTr4ZJJTkk6/4LoopJkGVlaWlVOpWoNhFFTSy21R+iCOA0R+oGJeypD0+HJn9+MY5XIFtYlJ2Cbw0fe+FZ/64LtRLrrdyQF6l5X6BRLh7oz89823Lr5Btw3eS7rvU5G+0b1npGBPb3Lry86+X4acd4h07xPfQ1bSyC/VQoF+Nv9TlnUnARIgARIgARIgARIgARIgARIgARIgARIgARIgge0lcEYC/Zrn7+vWpvfjc/Jq1I/mI6OsR9lB/TV/jEYPiuRuBLr8ip9XjL2U7cna30ltk8SweZnef85u8cMi43LFy6l03/5TJu9zUMSvdgV6eiqtwQgxr7uMMqXDJHpO1GdrrYs0Ujk2EIEuCqinoCXqvCfQM6k+KDq6dIZFlutn6YYN+27YxoHwxcGu1+WCs9TzyXmyPuwBfrkFer4z8gI9G0XJJITkkXEYJsrzVLOG9u/XG599pa3DPzhfYwi27nWZJT/IX6fZ/gu3fx9PpQJdxujsrRtHoHcvW0m3LRHf6VNyX0eBpKoOVRjHskZ1kKyHLtGzIhtl3HmSntyxsdKs45f334tf/+ZhhJ6PSbeASy+6GPv27sGJ48dVvPqdNm7/5jfx0AP3Y9f0FIqOq2niq5Uy9u/dh8lqGaL7bJ0NIpIeujZ0ZBgIRXbaNhp+iGePnkTdC9EKY+zafz4OXXEFfn73QygW92GtZaARO0B5EmZlUkKv9YoJOmuYrrlwLR+rS/NYa6yiUqvhHW97G958ySFMeB2sLp6AH9YxPVOBH7RRrtXQaYf4/vfuxMO/fhxGlKwrvbyyCGl9x2vCLbpotD1M7ppDuTaFtUZL1zJHGAChh06zjnKlAqdURqE2C7syjcWGD8starR7qVCAEbTht1ZRK1iIO3XccO1V+O0PvBdXXX6pCmXpE4lI7ngeIGnqy7txxy8fxH/4wl8jqpRw6tQSJt0anDYQ+xFMiUauuIgrLorFApaPnQSW6qhVCljx64hdF7Wp3bALVYRBjE6zidbaEpzIB8K2RlGbkmbcLaMyvQueDIF2E83FBbTaLRRKFbHYKuIl3bgIbYmOlkkKvteGZYjslvOV4VYraDgl+GGMYhChdWoBxdiAGYcqilEwUZudRmhZaLTbcGwXcSTbDZRsEzIdoF1vIPIjFO0CVlfqMEouJmam4Vkx2kFby3EMoL26goptod3sILKK2HP+QSwvLmKiVkFzbRWddlP7Rk4rE0Aq1RqcQhEdP0SpXFHhvHbqCKZLSbr3Y6dWsP/gIbilikaatxprCFtrKq5XV5ZhFUqAW0Z5apdOjECnhZJlYGllBY12R9e4bwchnGIBE5OTGgkvQnxlZVEnJOiEhlZTl0Eo1nZrNLoR+ijY0o8txH4HzfqqRq3P7p7Dar2FyHQwtWsv7GIZzdUl/NGtb8enbnoDpqulvjXPszXfN/rm/UYuAn2YRO9+BeVkeP5rKbv/DJPoum2oRJeJGEmt1n3lDzlG9xt26+1+5w7+y2WjFvefc+M9uZUESIAESIAESIAESIAESIAESIAESIAESIAESIAESOBsJnBGAv3q5+/t/pA9qM2HCvS8Lx3hTtfBHEee539N7/4enkvdnl9jPLfueaJZM3GeHNiT6pt3a58MyKLtUl/flehZMT1DnXhwUyRM/9wAU6IHk0r0P7PPBrflqzgIPGOSq6ScL9RU7r107klK9+SzLHm9rpesa6AnKdwziT4U80YCfdy+67YjN/tgQHp0B9pAGvoemryGebkFel5XZ+ftjaTu2vHpiEr+5BrUfTlK2/T1agAAIABJREFUoGdjMQEzat7EZtsGR3B2to3S8p+uQM/Lc03lLlG1stZzmEh1jR4WoZ6+D6M05bYjMbtASyRwFOLEqZN44tHHsHTiBN79jnfgqSefxEMPPojLL7sU5UIBX/vnr+KZJ55EqVSALRNe4kij1EW0l2W96DCGo1G46TUmaayjEF4UI7JttELg8JHjWPMjdOBg7vwLcMnlV+Gndz+EyJyBhwo8qwjfKSO2C7BcG64dwwwaqLgxzKilIr/ebqLR9rF3/3l48yUX44YL9qPkRPDCFVi2pAlvotls44nHn8F99/4Gx48uwnUrGr3caMo+ktU+Wa+80wlRmd6NQnUSISTK2FYR2q4vo76ymKytXahgau8FcCb3YKkdojw5A88PUF9Zgt9cRckKMVNzYXpNXH35xfjUxz6E1115OfbOJWJV+qPtdRDHNuLIxY/veQT/4ctfwppl4NTJJTi+BbcRwYotuBM1RNMVrBg+ytUK2iKtVzvw2nXY00WEjqRWryGAgzg2NWrbRQBvZR5Bu45KtaiC1jMdoFRD24/gryzD9T2NhDbdAuqNFiRRe7lc1VT3ESLU11Z1zJQKNow4gmMZQLGAdmUCrZaHohciWl5BOTZQMGV9eROBGcMoFzW7QCcMYVqOrhggAt2STAC2iYpbhITCx36sUeGBbcAoSpr+AvzYR8G1cPLIS7B8D1VZq1xS0rsTKExMYvHUPCYnKghF7CNCp9XUyQgSNS73TlkeAIYDw3ZVbkeNRUzZIRrNJiK7jF0HDuLoyXnU1+ooORYqMjejYKMta5OXqgjtIjzThR8amC46WDpxFOVKFXaxiMPPv4CJmVlMzsyi2WzCcR0YZoROu4FYJ1j4OrlDJjIEZkWj+OF3gEDkeRtFM4YE+LeaTUzOzKDZDmCXa5iZ24/IKmBl4ST++JY347M3XX9aAv22IRHoQ7/3s/wguYj0YfsNinS58a0X8+mUoqFyPTcBLRPsaQHDZHuyXEvvMewrZ9g9dPN/GXAPEiABEiABEiABEiABEiABEiABEiABEiABEiABEiCBs53AyyLQ8yuI9/0AvpFAH1eojyK+7pf2VDvmQrp72jOJNM9k+fq/PXGZP92wKg62TyVAbsd1Ij2V5kl0bO88maQWiZ6Vkf+rMmGYWB9lSeXzvOFPzxd110LPS/Qsijs5KBPoWTr3gWL0jF3ZMLTfsqjrDS6PobYia+T647LJBtJXg+u496qQFZqv1CvzWZbDIGGXPJPPcnWRRvS1u6eM+jH2dsqr+o0ukc3mpmR9lp8QMUzfZwI9G5szt74Pl2+wBrqUK4JcpPmgRJf1zxN5HiGWVNepQI8lSj3dX+Rp2+9gfnkJc3vn4AUhfvDDH+KxRx7Hhz/8Yfzkrjtx989/jhvf/S7MTk/jH77yd3jp+Rd0PWkzEkFoYveuXdi7Zw6Vggs38OHGoab4Fjkt7QjiCJ5kj7ctjUB/5qVjqItAN2yNMr7ksqtwx90PYDEoIyrNAK4IyRIMp6TR1CUrhumtoWz4cMMOCraFMI5x/OQ8PD/EwdlpXLZ3BhNVG9OzRcBo4oUXn8Xy8gqef+4IFhca8NqyTrak0Y7R7jRgmAHC0EPZLcILYlilGgLDRhCZKEvqd78NK+ogDjxYku68VMaBi68GKjN4aX4FbmVS6yBS14w8xF4D8OoqaN96w7X4N3/wecxM1TA9MaFp4HV8GIaus92sA3f96lH8n1/5b1gIfHS8CFbHQDVwYMOGJ6nKa0Wc9OuoTtQQrqzhgF3F6tIpdNwAdq2G2CzBCw2ZF6HZBYpmhAnXwNrSKbiSprxYQF2kdUmitCtwOk0UAg+BH6Ll+7CcIpxiSUV0R9b/Nk24roXQ7+gEhXLR0Sj9NS+AV5nQdcJrho1yGKEQRIh9H7BihLaJRhSgY5qwCgWYpgMjkrXhTbgm4JoxXNNC7EWIvQCu8DZi+CKWYx/La8uYnprQ6O/pYhFmu4NQIt3NAkLL1fpUy0V47QZKkjq93dRU+IFMBJE8E7aNMLLQ1nTnLiadGIVgTdPbB0YBzdDEicVlVCsVzExUAb+BSsFGs9HULAKBKZwMuMUKCjKlwJe17YGOrNceRChWqjBtBx1f1kn3EEYeigVbJxfIZAOJZjfsMhq+jbbnwTFilB1gouigaEH7YnVlRTMxHDu5CLc6gX0XHtKxvXD8KP7k1rfj8+9/42kJ9K8duqEvGnxDeT5Eog/5iurPXDNUkicTlYbL9eR7Q78nB26160V58gkF+tn+T1jWnwRIgARIgARIgARIgARIgARIgARIgARIgARIgAReHgLbLtCzn6X7fkwfNH95K5hv17gRyxs50bwVTE12ugJ4btnyRG3qsrOpSO+9Hrm8ebem+fjmwW4ZFOiDP9InImt9hveuQM/WIU+j0dMlzHtSfVyJnj9xak0zaZ+0tT8SfVA5Z1HKMhlC0pHnJXpfm8a1unlQI61FNumhn2rW5Cgnz/Np6OV1vw7ppaTPp3VPvUpOm2zffkn/yarFgJ0K9OR9ItFT7TNU2fS2rb/Is7bLlq2gHtw333+ZRM/GXP6sKtD//C+759pMoA/K80yky19Z21tStoswV4kepOughxEMw9S03bKGtRd6ePLwYU1nLqm9f/KLX+D5Iydw03tvRrvZxBNPPI7zD+zXdaP/9otfxLEjL+ma1baZiNKpyQns2b0b07UKXK8JS56IdA10DUUXkS6pzE0LS80WXjh+Eq3QQMe0see8C3FIBPo9D+J4WERQmkFkV2A4FRTKE7r2teW3YLVWMWGGsFp1jQ4vuiWsNloaZV6MI1heA6bZxr4DU/CDVTxz+HFdP7rV9FEsTCAMRF7LtIoYnt+CFzRgIkS1UIIvodhOCU2JkA5iXftb0rdH7TrM0NfI4/0HL8aHP/EHsCZmcdv3foxj84soVSdQLjhwzUSi15dPwQ7buOTCA/iTP/x9HLzgAPbsntUI8SAMVZ7LOtqRZ+JH9zyC//2//he8uLqCqZk5WG1gxqqiaBWx1Kxj2QqxagQolgrwV9ZwxdQetBsrWArqKM1Mo+HJRAAJqJeFy0NNH28GTbQby9g3txuV6SkcWVzFqXobpl3ApBnj4OwUpqamdd31ZsfHqYVFXffesh2NTLcdCzNTEyi6NhprK1henEfHMNAulNFstTEhEx6qE6hZ0vcGitUSFht1PH30JdTDGJXJKUSRBSM2NHV96DURBS1csG8/dk3MYuH4STTqTTRk7fmJKupBB2vNNUxP1bB3ahKdpWXsqdWwa3o3jtRbOHzkmErqSrkIxwLmZmfQWF3B3Nwc7IKLF154CcfnF2A7JdhOAVPT0zh/1yQm7QAzs7uw1PTxq4cew/NHjqNSLqHsmDh0wT7MTU8kWT3cIhYbHTzy1PPwYxOG18RMtYxrXv96dMIITzz5lKZed4tFPPf881hYOAVHGE3X0Gmuweu0cMnBg9h7/kEcPrKMJ59+RsfBxefvw1uvvw57ZqdQrRaxcGoezz73An7yi3sQWS4uvOxKOKUa5o8fwR/e8lZ89r2nJ9D/WQR6evPIp1Xv+wpeP49LBfdm+3S/Y9btm9zZ8hI9/2+Nwe/bUV81w9Y+Hzqna8i/u8bd7+X5JxtLJQESIAESIAESIAESIAESIAESIAESIAESIAESIAESeCUIbLNAz5Ki9oSr/qA9jkAfJdUHfxHPvY/zwb0ZrZwpzNY+zQv0TJjLXxGyyd9ETub/qqCVKNn06Qch/CCJqNX9cts0ZbUWnPtxXwM+k8pIxKK+1r/J56Yl6+SaGnkp2y1JSSyCS565KGYV2alE0L+55zq2PUOc0MibhTRlvHwsIl1Stif/Je2Wp1LIhIXUUYvoqeke2px+kEOk3cIg7YMsAjA5ekA3DDEavW5MTp6Ph+8NC4lHTfpMfKO8zp75yQ/SX1nfaBrxXLRzKJHS6Rrd3c/jvNpOwxb1T9Jn+adENEtfyV+Rs/JXIqAtQ569yHPpP3lmAl3+ZuOud1H3a59k+MTJ+XJXvnwu9ZZ2iXD2fF/XKs4eCXpZD9mEKxHYbqFbZ2WZAtRxJC45l5J/cFKElCkC/ck//8tsNOga6BtFoMu6z/LIR5+rVBdRHPmI4lCjz0Wgi2iVFO6Q7WGMZqMFt1CAWyqoIFyur+rIf/K55/Gz+x7A7j37cOmhQ1heXka72YBr2/jVL+/Gb379MEoFB0WnoIwLrouZ6Wnsnp7ApBmiELZgSPS7rL0uAGQNdEmVHoY4vriE+ZU6YqcI33Qwd+ACXHbV1bjr/t9g3qmh7U7AjwuAXUKpMgWJg+4sL2DSCHDV+Xuxq+gibjVRcEtYWl7F008dxvzJk7CiAJbVgWG1sdY4ganpCq655mocP3YSR4/Mw/djBH4Ex5X1vlsI4zb27p5GrVDWNcgbHuBFBjqRgVKpCE1s32li93RN19cOLQc3ffB3UJrdpwL9xOIK9u4/gNmZKSDy4bfqOP7ScwiaKyhYwGd+52P4xMc/jH27Z7G6sorllWVlsX/vXhSdMu74+a/xv/31/4sT7Rbe/s4bUYoL2O1MomAVcPjoEdz/3JNY8GV97RgXz+3Fe668Hog6+OUj92H2wAHMLzdxYn4V9XoLQauFmYkKKnYII2rjdVdegam5OTz0xDN49PCLKtDfdPkhvOcN12H/vv1oBQFOzM/jrp/djUcef0LXS69Wa3jdVVfiiisuw8UHd6PVbOG+ex/At773L/BLVY0sv3TfAbzlmtdjz+Q0Cq6D0kQVDz7+GH7wi19gvtFEbXoXmo0OotCAY5iIohZKBeDGt78Db77uaswfXcZzz72IX91/LxbrawjNGKZr4oL9+/CON70RCy++iCsvuBB79+7H0aaHv/3qV3HkxRcwMzmBK6+4BK+/9mqcOHYU5593PnbPzeGBh36NO+68E6trbezbfx7e8c634V1vuARlw8D09AReOtXEN773U/ziV/ehVa/j/P278cef/yyma0UEvif53/HiiUXc9t0f4vipeZQcE1ccOohbfvtW+BHwxFNP4uBFF2FhaRn/+v3v49jRI9i3dzd+681v0EkGgdfEZYcuxtTcLG777i/xs1/cDQch3nTd6/DRW2/G3MwMCmL+Yx+/vOdBfOWfvo6ltRYOXHwJ7FJNI9D/zYfeid/9wFtPKwL9n1KBnpfofRPnhsnz/GcDKdrz96NRYj75Wku/Z4emeB8dVd67r45O3T6OHB9nn1fiH288BwmQAAmQAAmQAAmQAAmQAAmQAAmQAAmQAAmQAAmQwMtH4GUS6AMRZvn1n6Utg7J8WFR1JoMHQ9WSX9ATwReL5E7+5iN1ZbspqW3l2Y32ziRmJsp7Eeh5cS6v/RiQ1WWDSJ4RvCBAvdFEvdlUgSmfidSUFLsS2RmGyXtNV522TyJsVZSLYFVZbiWyXES5baNYLKBYcuE6Dhxb1lm2ULRMFCwLjgSkDpHomUzvrrE9uN5612APDJicmeimjU/zwSfyPGWTymeBJlHnIouzhxaRlq9R6Qo2mTiQrHmdtL8rPqT9aYRw3gh3ZXnOtPQPh/5+ys6vIjmNQBdlmz3zIl1ea58FIYIwQOAHEMHr+/L0tO98z4Pv+fADSYkcJJG56UQBlddmIs1NSZst9U8nOkj/SUSxrCftuvIUWe2i6NgaDe2YsmZ8Is6l7waj0LOo/yRFfn5aQjpRIxXoKuhz3FWcSxuCEKtrq1hZWUW73UomYwgTGXthpHWZnplRkWzbFmwZb4ah14ekyZaIXVuui1Si56PQ80JoqwJdpH4ygWQghbusFx0HCOIQhqRvF3Hup3/DWCcdRKEcE8MLfLx05CU8++ILWFxawdH5efz47nuwtLKK2ZlZBJ4Hz2vj4gsPqjC+60c/VolWsGxtj/RTuVjERKWEfRMlTLnJ5AXECRsp3wt91NttHF9YQjuMNZV1JzIxPbcfl7/uavzy4cewbJUQVabgx0X4cFAoVmHFBlqLp/C2a67A77zvRlx9cAZhO1Kezxw+jn/86tdxz933oei4qFQtrK6dwGrjON773nfg4x//GB566GF85StfhS5ZHQLFogPPr6NccfCut78FB3bvxS9++ks8dvgFXVM8hPSbOM829kzX8MH33YTp2V247fbvYKlpwJ7YhSOLddRmd+OiSy7Fu9/1Dk0p/8Lhp3HfPT9Hc3VRZfonPvZR/Ls//1OEnTYef+wJ1Otrmg3g0KFLsHf2PNx59/3491/+IsJqBf/2v/sLVIwSKp6t7X36pZfwjz/8Fzx54gW0Om38yWc/h/df92b4zTU0jCbMkoMf3vUA7vrpPVitN3HJhQfxgZvehSsOTqCx1sHu2WmsdTz88+3fw8/u+zVqk9P4vQ/fgndeeyUasva5jMdiCd/9wQ/w/R/eiSAKceHBi3Hrrb+tacorZQsHL7wAXruDf/8f/yOeOnkK09O78FvXvh63vOtGFC0Hp06ewlq7hdXAw3fvugsvnVzAxK7dWFpqIAokdbsDz1tGoRDjI7d8EO9+y1sAz8TUVIx7H3gBDz3yMO65/14EsY+Lzj8Pn7j1g3CDALuKJbx05BguvP6N+D/+0/+Nw08/qRHf73jbb+GW99+M+VMnsLiwgLk9e7G0tIKvfv02PP7EM9i9Zy8+9rGP4hO3vhMVE7Bt4J6HnsVt370Tjz31FNqNFt7yhmvx3//pH2Bp/gReeP552IUSOpGF277zA7x47AQKtoFbb7kZ+/bu02OuvOoqXHrZBbj77odxx4/uwNGjL+GyQwfx+c99Egf2zmFtZRHTtSraUYy//vK3ce9992OmVsH111yJW977TtgygSQKcPmlF+CBXz+Jf/znb+LU8iqm5vYhMh0snTyJP/rQO/GZm9+MqWpJJ+bId5M85F4u310bPf4xH4E+JCp8UIgPfT+wLvqggNev+3WiPJn0pPsOiWbP/RNBq98/Vak3ISz/3Tbs9ai2U6C/fP8gZckkQAIkQAIkQAIkQAIkQAIkQAIkQAIkQAIkQAIksFMIvAwCPWlaz3sbqXjN/ew8LC91PgQ82z5o+fLSNSfPRRKqSM/cvEg1CzCtvEDvRZjnT9WNNE8jzuW9CIl2HGvEqheGaHU8LC4vayRgq92BH4b67PgBOl4iN0XEylO9nQa9ijiXp61SwnacroyV6MlarYJarYxSsYBSoaDr61YcG2XHRsEw4IqIlch0kbEiVdOU7hrdbKQRzvLZ4Nrow0bW4CSEzDyIONc10dP10FWEJ0ZCUmPLsxsPnkkMOadGZktIewJe5LnIlyiNjM4mDoh8FhGtRjB95PtIPs3WNk+nHnT7sBcVnxyYCPTkmU1w8OV9LDI9Tj8DOkGoorzj+SrgOh0PnU4brbY8W2i32mi3Wuh0OuiITPc9bYtOChB5rpMczKTPun0n/WejWCii4BZQKpVQrpRRLpdQLRZQLboomKZGKzsG4BpGItHT/hOKkrdAOGcp8eWM2UPWspanSOgkoj2R49rmdPy1Ox2cmj+FEydPYm2trqJf+kEmB8hEgZKskX3ggD6LrqMRutKOIMmeDseErpusEj1dJiAvtLK6bFWge56nh66PQI/Qjn0V6DpO/FBmNySVkYB0P4CpNQEarTb8MMBqo6nte+H4MXzh776s64u3mk1EYaBja252F264/jo8cO+96LQlyjzW9b1FxotIl7ZV7BhV20Cx4KDgOCqNm502Gs0mWoEHT6pjuShUJ7Da9lGemMFlV1yF+x95FIstH9XZvUChhlZownLLcC0bQWMFt974dnzq1puxd7KII88/r5H+J04u4Qt/+/e495cPY7I2A9uVSTWrWK0fwzvf9Wb83u/9Hp588mn8X//p/0FyJUuWABuNxhL27JvGH/3+53DVxZfhS3/z33DHT36hadzdUlXb226sYv/uafzx738eF198Mf7L33wJTx9ZgFGZwQsnl1Gd2Y1rXn89PvOZT2HP7l04cfRF/Pwnd+KZJx7DQw/8Cn/6x3+I/+nf/Rnmjx3Hc4cP6zrfC/On4NgF3HDt63H3A4/jr774N/DKRfzF//C/YO3EMhYPH0NF2lyr4mt3/gBPnnwR8wvz+F//x/8Zk+0Q9/z8J3j7+96F/RddiJ/e/RC+94O7sLi4ghuuuxZ/9LlPIWjMo766ggMH9qDR8fB3X/smfnLvQ9i7bz8+/YGb8IZLL4Tf9lCdmsbU7ll89eu345vf+a5OjNmzZx8++9mPo1gsIggiLC8tYW7XDO554H787Te+gcnJabzt+jfiE7/9IczUJtBsNuFbMZ568Si+fNs38Oyx45jZsx/Liw3IFKSSU0C9MY/JaRef/MhH4YYmfnHXz/GmG67F7n0XYqVZxxe+9AX4kYfz9u3B+9/5drz5qtfhsgNTOHZ8DU8t1vEf/+v/p2ueV0ournndlfjIh24F4hD33Xev3tf8MMaP7rwLS8t1wLRRrdXwxmuuwPvf8RYV7N/61zvx7e//GKbloNlYw0Xn7cenPnILDj/xCJ5/9llcdMllOHDRZfjOD36MZ557Ca3mKm794P/P3ntAyXHfd57fytW5p3syMEiDTIAAAUqiJIpZFhWoaMsKlmTTcpJ273z39ux7t+/21pvu7T4/r5O8smzJtoLtlS3RChRFSqQoijkBYEAgABIYYPJMT+fKVfd+v39VT88QpChKuufV1vAVGzPT0131rdD9+vP7fr9vxvj4Bnz9G9+Amc3hHe98B1rNDn7w/e9jYX4Wl+3ZgWuvvgpnTh7HM8eewOGDB7B7/2Hc9cARPPbEEZSyJrZv2Yibb7gWg+UCNoxVsbJSx+mz5/D9Bx5Bs+vALA7A8iK0VpZx6zuvw/tvfHUA/b9PHlr3Wr/6ut8f0/6yIP0SAP1FEP0SMe69+1zCxZ68/0iuaf3Ae+3o0up7lUvd9+XepKUQ/Z/LW9h0PVIFUgVSBVIFUgVSBVIFUgVSBVIFUgVSBVIFUgVSBVIFUgVSBVIFfjoK/EQB+iXdY0nh93ob8hrLeF+O+Hrn+Tr4m7iVE2DeD875d/0rkRjo+jrHk6clQEvQ0vJ8WJ6Hru2gY1vo2DbajoOW7aDrurA9F5brotWx0CIHOrmWyX0e0EKx7rELnV3psSOb49tjBzYBUVVlkE6AlqCmpsowDZ3dqCa7mHVkDB0FgrEGAVkThfg2Z5jIGQYMcqfLEnRyEscuZ3aEhwKIJq70hECvcd31a8jHETl/AwQh4WgRcc0EkvPlhYhJdDnHvMfx7NRBTcSb4Trdn+m3mBjg2O7Ygd+Lrqeoc+qfjo/dXtBA38qRwzrRk2ID2PUoi5De/r+j/exGES9t1+OlSwMMvg/bD2C5DrqOy6Cc+pKtBJITRHcdEOilhRzTiTOdXOoEqEVsehzNHu8jTg0gFzrdEkxXFeiaDo32l2Ew6KN+6KxhIGsaMChFQJJ4AGKwmMdgsYCspjFYp65uMaQgnJPs7o+DiHkXEkAn7SIIpzjdn4cSQnQsCwsLC1hYWOTtEI5v9FzwPCBg2axzoVBAIU9Ljhczk4GiaNwxrStSD6D3EgzWDLqInZQA9ET7yttuws5P/efV4yEG/YnrPImT7wfoIkI/gCORA516zyNEro/IDxGxC500kAVXd12ouoG2ZcGPIhiGgYcffRSPPP4I9l++HydPHseFqSk4FsVxm9gysREP3n8/wsCDRO576lUPQ94/NIiiRNQHLsL+xTSLiHGn9SFQy630mg5fUuBFCke479q9FxemLmDntkls274TgZaDp5g48sxJPProowj9Lm58w5V4x5vfhM1jg5ieOQ/NyKBju/j8l/4R993zBEqZIShKgK69BEWzMbF5lLuyW80Wnj97Hu22DUVWYZgq/MBCsWRiz67tGMwV8fTRZzG3VIMn6bDdgIcjDBkc9X3o8n1QVAWPPvkUAr2E4sgEFpsOun7E8d433/xz2LJlE2yri6X5edz3ve/i8Ucfxsd/+WP45G99HErk4/nnn0dtcZ6d/Nu2bMPklq24877H8H//6Z/AHBnE4de+ATOnL6A7W8dYdQy5ShlPTb+AqdYyn487N27CzmIVz514GqEB7DpwAB07wpNHj3OM/Z4dO3Dwsl04fuQRuFYD1YEytu7ajZPnpvHkydMwzSxet3sbLt80ht27dyOIJBx95jiefOpZnD53DpqZhZnJYnLHJA4cuJxB/5nnTmGwWsWZc+dwZn6eUv8xXhnEjk2bUc4XYGQyyFUH8OATT+LM7BxsOn1UA2GgQIlokRFGXWTywKaRUaiehIWZeQRugGyhCCNn4uLsRTQ7De5dLxsG9m3div2bN6Pe6uKBU2dwdm4OkhRBiQIMDVaQy4rznI41GtJZWl7B3MIid6BHssrn60DOxLbxYYxvmMDU3ApOnD3Px5yuU8e5g2pBh9dpYNOGcbS7NhabXXR8wPbo+ukxrKc+9a5l8QRYIZ/ny3Kn2QIiHyp8VEt5tFYW4XTaqJYKyFVGcG7JguNH0OUQOU1GtZTjWP1SIYv6Sh2yqnEX+9T0PDZO7sLYxGbUFubxS299I37h+itRzBqcyEGDQ5xc8Qoc6H+3PsJ9fWT7S8DxFwH1HwbRe8knCaCPI9xfoQt9FXZfOrp9LWB/ZW+0UoD+ynRK75UqkCqQKpAqkCqQKpAqkCqQKpAqkCqQKpAqkCqQKpAqkCqQKpAq8D+qAj9xgL7e7ByXWvflrl8iwp3USyzH9Nl4v0V2HRTvxbb3dZYzx+17Yvonu5VjGB8z4Re5mwmg1ztdrHQt1JpNdpgv1+tYaTVRazXRsix0HQFmyYlO8NwLIwQU787Qs2+Jv4+kuKE16c9mKKxAlsiNHfefk1uWIr9lQFeFU5ZAbDGb5YU6d6vFEqqlkrgtlpDXFeQ55j12N/dpRkCUHca0oX3WbTbwryHpce49gUvfhe+RhzuKnfEK93rzwlrG/fCRcE4nOfkMgHlb+hrS13XAJ1MMvcfm/JM2AAAgAElEQVSJ0wEIgvM8RbK/4sh1myA4OZLJTaypvD79X/RnpHc3CGGFIWodC8ttC42uxcMOHdtBs91mZ3ar3eLbdrsNx7ZBzm2CtElcu4ibj/vfRXG9GHaIo9MTB7roO6cI97jrXFGEK11VOcqderepv1vAdAMmxfKrCgoZE5MbRjG5YQzlbEZAdEXpA+jCi0woJ0lCYFgedxHoNGChyBzb7no+u0fPnDmDs6fP8PMVCnnkcnnkslnkcjnuim532nAdl0E8bR/FuFerFZSKRWSyWWQz5KSWBUSnAYF44OLlHOjJAEO1D6An+ySB53RLAH19fLvoQA/hwYdPZ4sfIvQDhE7AtwzU+QlkONTr7vuoN5uQFA1e4OGuu+7EYLWEd737HRxFf+7sC6jXltlZT/HZf/wH/5XD/Amoy1LEEJ2GIgikSzIdx/Hwg5REywsHO53vimYgoMEII4tW18XElq347X/1Ozh/6hQObtuMgweugBWqWHEi3P7d7+FLf/8lrNTm8f73vA3bt4wgZ1K6hQw1Y2K51cHRp0/h6CNnUJ+3oOkSPL8BSB3opkgPoI5wx6IqAfBwgADoDiTZ5cj5gqJhfnoeTiRD0rPwI6oKUIHQhYEAxYwBPwpheSEkswJXzSI0CgglBdmsiZtvfguiKORjkqog7vr27Zg69wI+/qu/gl/92C/B1CQszS+gVa+h22pioFzB6PAmPPb0Cfz7z34Gs90mBgfH0JiroxxlMDE2ASWXwbOz51GPXB4qqugZbDILWJ69iNCMMHnZZbBcCXMLdXh+xBH9gd1G2VTQqs+jmM9h+2X78MLcEs5cnIdhZpH3uygEFsoDA9DMHEqDI+i6Pp6fugBZ09FodZDN51CtVrFp4wYsLS1gfnYWHc+GnC+ibVvISiqKRgYRDc54Hq9nJwzRpVQKSUPIo0UqVILoIQUedAHZ4qEkLVIRdF24jge6RsumxjEeXauDrKHD73QwURnA9Ve+Bq12F/c8fQIL3TZypoHAd2HoCuQowPDQIPbu3oPZ+Tk88+xx7irXzRw6XRuRJCOnKshKAQrlKhpWgOVGF4pGQzcqg/OyKWOwmMUbr3odzl+YxiNHn4Ybqog0A2HkQ5JozEPUL9BxzJUOkKCrMuxuG6ZM1QURQruDg/t24/77vo/i0Aa4ZgUdy+PXB1OJIAcOx7lv3TqBY0eOQjMMOIGMluVhy45dKFSHMTc1hY++/Y3sQC/lTB7O+VEA+t+uc6CLl5okXl3Aak5I+WFd6H0x7evvm7z8r49xp6vnehf6+pe6V+o8TwH6/6hvX9P1ThVIFUgVSBVIFUgVSBVIFUgVSBVIFUgVSBVIFUgVSBVIFUgVSBX46SnwYwP09a7zF0O52P7dc6LHAD2xuCbb1p/ZvR6g9/0Jx7X3fZ+A836ATg8por3XRruTa5DjvRnAuOw8X262sNxqYbnRwBIB9EYdjU4b9XYbHceB7XkMdwliMTTvixJP3O/0XKv8X2JAw1/s6BaObeFyjmECG73ZC8tuY01WGKKT0zxnmhgoFDBQKPYA+mCpjHLG4KVg6AxlM9y7rUCVFRB0JccqLbQiEi3JHEI/HejFsFNPODmxCaCT0VFmtzXBc/o3EVbh5hfR4mHs4k36ZpOBgGSbeodn3z5lQJpEtPfF6yfwPNmH9PikLznJGRiRA1KWEVB/dZj0f5PL3GfXecvzsdhsY77RQq3dZXjedly0Wy2G5rR0Oh10uh3uOqf9TYA1gcuJs7637r0ud+HE53h6cs4n/46/Z5DFkfQi3p1gJcXyJ13o1ENtKgTQDWwZHcLWsSFUC3kUTRHzruqauL+mwaRoeEXpDXQQ0CeN6QcU304x7rQdDTo2azXMTk9jZnqG/4YgLLnfcxmKkM8y9HIdhwcEErBNLvRioYBSqYhyucwLwXNKMeDBjR8BoJMDfVfsQOf92dd3noDzlwLo5D4PQnKgBwi9EIFHAJ2c9QK8S7KKEDIPpXQsB0Y+h7bVwV13fAtvev2V2L93F8Pkhfl5DkgoZHP43t334FN//Mf8PfWeE1gkOE7uaj8IGRIGsb4qtQdQwkE8LEKgHpKCIJKhZ3JYqNWxZfsufOFLf4VTx07AaC7jmpvewlHqVOFw5z0P4U///L9hdvY8SjkZ9do06suzkDUJei4HX9EgySZMqYIMSjCoe111EUldeH6HawI8l/YrB/pDVTRoGh3jNHRgI/IdGJEEp+sg0jLsiA8kFflcDqFvI6sCUuBxUoRs5tB2VQRmAZmBEb7GXLZ7Jz7y0Y9wxUSxWOSEhT/8g9/HqRPHceuvfAy3fuwjyGjAyuIS2o0aHKuNamUIlfI4njx1Br/353+GU/OzGB2dAOwIVTmPwwcOYePkJL7x4L04vzKPqZkL2DG6EVvMIkK3C7Wo46a3vgMvXFzA3fc+iJmZeRRzWezbsQ2R3UDoWzh06AB279uH7/zgYdz/xFM81LClksdYRke300V+oIJ3vvd9OD+9gM/89efRtmzuSafBJMe18YFffD9XK9z2la8gUyqi4QWwbRcZyMioCjzLRtexEGgq1HwOvqYxQI+gQA4JoMtQOSzDgQ+bEwk0KDChc/aD7XtwQh+SriKSI2hSBLu+gko2g4++93183n3l3h9g2XIwUCrA92z4jsV94rt37sBNb76Ru+3v/f4PUCwNIJRU1OoNaLqJDCVI+B5CSYYdKYgUE5qegUzngtNGUYswuWkM733nO3D85HP46u13wibgb2bhhy6iiBIxxKCVJAmQLhIjQoprQEalASofB/buwm9/8tfxT1/5Ku669yEs+zosL0BOV6HQ4zhd7Nu7E++65e344ue/iKVaDbYXQTFz2LxzNxQjh/mLF3DrLdfg/TccflUA/YvbD/X6ydfCczEg1Hu9i+tHfhhI74ft/PLTn5CxDsSvgvr4futc6slrklivV+48f6XO8ld6v5/eW7f0kVMFUgVSBVIFUgVSBVIFUgVSBVIFUgVSBVIFUgVSBVIFUgVSBVIFUgV+mgr8WAB9//nH4o+nxSqKD7xXPzjnHzLZ7r+NN2c9QE/suPTrBKD33ZVgdQ9UiyRxvh9Xcfd1afNTxUZsuj8t1JntBhGarTaa7RbqrRY7XldicE7wvN5uodHpcEw7ARYCti5BXP77CB7FtpNTmB6bIm7Jod2/EBLn72ndEpywXpWIgR7Dc05Np374iF16BE6p85yAelbXkdUNFDIZlHN5lPN5VAsFBrLVYgHVYhHVQhH5DMFZEzmGskCG2HfSi94H0Nm9l3Sl8z4Skeu0iAR3AY5ppTh+nc3l1I9O208Qne4nXOgi6lw46pPo8zUHaD8sT/7dF6HP4FxaHYKgx/cJlJNrmUWR4UeA5fuw/ADtTpcd1rRfmpaNhu1gbqXBCwF0m3qyPR82uc1tm/vOKdacYCKDf3ZDr24jO8tp/eNtpW1gd3oMoIle8X+xCz8BMLwn41QBegxyIdPjJK50dnjLErvQq3kT1ZyJQdpfpSIqxSKKpRJK5RJKuRxK5B43DHFa8P9iodi3Td5qYH5+HjMXp7GysiJ0p+h6On6bTXiOy+Cehi6S5ydHfMbMIJvJ9M5FcqiPDA9xlLihyq8YoJ/6xO/01u1SAD05dtY70PtBOrmig9BDGJL7m+C5j4AgOrmVAxpsoXNFYdAIVcNibQWNbgdO4OPpo0/ipje9Adu2bkKn3cbC3DwaKzWEvs/u6r//279D6LnszKVpEa4y4IkNGaGWQajo4pgmNSOC1eR6p+M9gqRSwoEGL5S4pmHn7j342C9/HOdPn8SuwTLedvPNCPQMOpGEu+97DJ/+i89gZvYcrNYSXGsZVqsGx/egmhr0bB6hZECPCsirJZi6BD0TQlYcBKEt9oOkwnWA0Ffguj5fr3J5qgKIELgWFJdiszVIWgZLzS66tofyQBm6FMG3Woh8G5lMhkGso2Sx6+DrUBragAsXL2BsuIIPfOAXMVCpIpMzcGF6Hn/w+7+PY8eO4X/55Cfwa7d+FDp8zM7MoL2yBFWOsGXzNpiZCu64/xH8p89+BpWtm/Ce930QFbMIvSuhmMmi5bn49Jf/Hk9NnYbldPGJj/wyrt5xGSLPgY0ONk9O4KvfeBDf+PZ3EEUydk1O4s3XvQE7JsbRWJ7DyGgFkRrijz79Jdzz8BOYnNyJW657A64/fACaoqJpu9i8rYKv33kEn/6Lv4KayXGNQ8SpFhE+9rFfgtXp4Atf+AKUbBadkK5Y1G2vs5scYQA/8BBqMtp0rYYEn/42UqGGClRfgUoXGdlDKDsUBQA9kmHKlFigwAkCdAMXrhRAMzU+TiKriwHTwK996EOYX1jGV+/9ARbaHZQLNMzgwXO6iHwPe/fsxjXXvAmPP/E4Hn7kCZQrVY5i7zoesvkCJNdFVpFhOT58xYSiZ/k1hIYl1MhFSQPGBst459veglNnzuKO797L0f2SkeFUkJAc6PE1mb3nfDkml7+PvKFDR4jD+/fg5huvxVX7J7C04uCfvnUPbr//COodmwH7+OAAtmwYxf69O3Hg8n04efxZ7kd/6vgpOIGEDVsn4Usaludn8ZvvvQEfeJUA/QsE0OOLv3hdW+82f+UQPX7JWQvNLxEJv/qKuvp8/LMX9aSvvidJAfpP8y1k+tipAqkCqQKpAqkCqQKpAqkCqQKpAqkCqQKpAqkCqQKpAqkCqQKpAj+bCvxYAP3y84+uUWUVnvc5vvoBej80vxRATx4t+SQ+/rSc4LkfAgEtsQOcIC/XZSurwDwB53QrnNMR3ACwgghdL8TC0jIWl5Ywv7SEuaVFviXHea1RR9vqis5zcg9SBzU5sSlKXCWXosJ95xTjHhD8pY7u5Mn5lrPZ+TZxWDMmT6LNk+2KY7oFQI+hdRCyQzfiaGsf8AOQN1kFOYYVdqTnDRNDAwMYHqhgtFrFhqEhjA8OCpBeLKKUMZBTJeTIYSzFLuYYoHNcODnSY4DOVefJ+vSXjPf2ZEwiZCpXp6h6guiiR1pAElpvAtAE0Blh9hXPx8MMfZHtCTCneyXgPHHrr78VqQERd5o3HBcN20VtZQXLKyuo0ZBDp8OR+3O1OmZqddTbFtww4iWB4ARokz52jmOPnePcZd63iIh2kRDA/egOQU/C1/259wLMJh3wdNs7RPtgOj0Od5dLAPlgjciDHvmoFvMYqVQwOjiIkdERjIyMYJj2Y7mMgXwu1lIMUvC6ALwtNPDxwvPP47lTp9BYWcHoyAhGh0cwMz2Ncy+cw0qtxoMW5EjPZ7PI5/MoUdR/pcJLp91hRz651TdNbOSFnNqv1IG+BqC//Sbs/tR/4XXrd5+/qPM8HshYdaWT29xFRKCTqg48H55HcesBn8eSqsMNQ+4RD2QVjz11FA899hgCSUJ9eRnXvfENuOHaazgpYXF+Ho8/9hjmpmewbesWTE9d4FhtiaL4Q3oe4cKnWG8HGjzIohs98Bi28jlBSQ26zj3xeibLwNPI5jG5czdaHQvt+grefsPVuPzgfu6kXu4GuO/BJ3HbP92GpfmLCLp1uK1FeFYdKp3uqoaAngcadCmDvJ5DPqdB0VxQqHgQujwsEJIbWski8GV4Dg1zRDBNFYoWInC7CKw2smYOZrGCWstGs2OhmM/DpJX2ugg9mwG7L6nw1Dy27D2IzMAo5udnUDAkXH31G7F9xy6ODz93fgrfvuMuXLh4Hr/2q7fiA+//ecihi8bSPEKnQxQfQ4OjKA4M4avfeRD/6XN/gZ2vPYx3vfsX4NQ6sGYbqJaqkEwDn73tH/DE2RNk2Mf//pu/hf1Do7hw5nl00cVlV+zHPd8/im/deQ9sx8eBy/bifbfcjMWL5+F06qhWS+wyv+2O7+CBI09jYvNWvO/N12PbcBUXL15E2/Jw2YHDOPrsSXzpy19BSGkMdD2RFWRyObzuta9Fo7GCI08+CScK4CgGX1uzsooMXWtDj93anhzBliJ4kswDTQgVaLSQ5qEEPyIHugMV5EiXIQd0TRbDT74qwdcAWZcReC600OeKjJuvuRYXLlzEMxfmsNBuc7y7OIYiBujjY6OY3D6Js2fO4uL0LLRMFivNFjTDRDZXgNVowOTXCwoeyCKQdD4updBD3pBR1iMogYND+/dhfnERp16YAvQ8fEmBGzgI6WIdiQEeuiIodL2NKLadhnNklEwdN179ehzavwtjgwOYev4sljsebrvncczX6vDtDnZuncD1b7wK+3dvh2FI8Bwf37n7Xtz7gwfRcn2MbZqEF8lYnpvFJ3/+RnzopitRyhk/coT73zBA7wPnl4xrX4XoLxXnLspAVp3k60F88grTD8nFfdZ2oa+PeRd/t+oV70/L6X+r0f8K9qM4y3+U+/5svn1MtypVIFUgVSBVIFUgVSBVIFUgVSBVIFUgVSBVIFUgVSBVIFUgVSBV4GdXgZ84QO9rxhaqvVKAzveNhY4/QU+c5WSUpq5ZWhhQxw51hgyJAz0G6+ReJgBJscDkDGxZDtqWw+7lxaVlLCwvY4mgbJ2gbJ07fmkh5ys5zQngEkCPGOrI7Iqm770wEA50dpjTzxOC3w/QY5wQ94dz03ZSJk2bFgN0+mECsglK08/FbQgpCCHRbRhAiQBdoYh2hV3L5F6uFAoYKpd5GcjneankcxgsFtjxnDd15AydndCiEVi40umxCDCsd/qJfSR0pyhscmzTH8gqdfDSwEIc4Z5gcnoMjjgntLOKOpLt7A0xJLH2fQEEtO+SAYhehHtfJH7X9dB2PNS7FhZW6pinSP2VGscPU2pAx3F5qXdtrHRtdMjVTO5TrgcQoFvYzcVNAqYZ9Cfu+gSqJM0CNGjRB3/Zgd//xQ8phjH6n0NE3CeR/CJmWaUQ6SiA4juQfRtF08BAIY8B6rSvVLmXfGiAlgHuuef+dIrt5+h+gx3lXFEQRTj7/As4eeoU6it1jI+O8jI3M4vz586j1WhwzHchl+2tUy6TwdjoKMZGRrG0uMgOdlPXsXPHJHbt2C4AP0P+Hx7hTgA92T7qQN/VB9ATrdZ3n6+PcQcNXXjk/vUQBjTgEMDzQo5Z90Mi2ircKELH9WAFIb59z9345l13QtENWJaNTWMbMLl1G+xul8+Vcy+8gOWFBWzduhm6rAKkMx9/BKI9dCiloN2GCwU+A3SPgSfBT02hbRfx9+TKV3UDIRQUBwYxNDKGZ06cRBB42Hv5blRHRtEJFNiBitPPX2DHu99tIQcHrfmLaC3N8LlFwxiuDyh6BrqicUx/uWzC8Rpw/SYyGZ2HTLodFxJM+B4Nm2j8dxE8QPKhqxHU0OeqASVTgBvKaNsu7zdNJtexw+CU6gLsIIIFE1ppBGZ5mNF9yQSuv+5a7Nl3OVwvwPGTp3DHt+9CrbaE3/i1X8e73/k2RJ4Nq1mD5DvothvQtQzGN0/iuw8/jf/wub+EOTqMHdt34/yJF+AttrFjyw4MTUzgB8ePYKqxiFCKcPWBK1D1FTzz5OMIjAgHXvMa1Oo2Tpw+x33hg+UyLt+zAxfOHMfObZsY1EeahotLdZydWYCsGtg6OADN6SKTyWJgaBSamcfU/BKOnTiJUFbjgQQJqqpjYKCEbrfL0ftdz0OH+uElBboE6PE5FsKHR/BcieDLEl8H5EhmgK77BNDpyPARSD40Gvih1AMv4mMx0hSEugJfVxDKIVynAzUMYCLCxuoglpaWYWlZtFwPmqogcG3evzTgZOgqx+U3my3Yrsfgn15rKKZdN0y43S50utYqBkLFhBvJnLBB+zOrhDAJ6lt1DJcH0LbodYfc8zoft4EU0NEcjz4lruoQShhxggRFs1fzWZRMDdsnxvArH/5FfPOfbsPTZy9gui3zMdKpr8BQQlyxbzduuvaNuGzvZtx7z0N46NHHcfK5s4CexeYduxHJBjvQf+s91+AD11/xqgD6X2+/ovcKEF8O1zjBV8H4S0P0NfD8ZbrQ+wF777liiL4evie/T0bF1oPz/iv8mt/F3/DN+gG/S7wHTAH6z+4b43TLUgVSBVIFUgVSBVIFUgVSBVIFUgVSBVIFUgVSBVIFUgVSBVIFUgV+LIB+4GUc6D1pfxSAnvxR/Ik4Q1ZyJRMUD8idyxXGvAgSLP4ggbF0P4eXCAvLDSzUGliui8j2WrOFxeVlXlYaDe45b3U7cbd5HB9Mpckq9dbSIrMbllgfQWTqPyc3Nke3s9NcOM6F+5xu4+5zkf3N0FV8Dt+XaZ5sUC8OnXrQhfuYb2OXd0Sd3QwAA0iUdx0EMFWVe88pwricy/FSJKieybKjeWJ0BBMjI6iWKOY9x13pOgg4kYtRAPRevDsx8gT+JrCAoto5ZtvjP1B0BYrO4cbxf0Jr4dDmte1vqEVEMctiFqAXoc8O8z47IR0K1EvP3fR9CzWx089qHQvLLeEwvzAzg6mZWSzUlrgHvEFwNIzghCHsELDJYUpx57IYdCCHMXWHU4c7A37qK4+j2Anf8HYQZCdYznHewllPsFqR6O9F7zkfrhytL7aVwXDyt/GQg+hTp22IBx9YW2rzpgEIn/uHI6cDU5F5mIGi9gm6lSh+nwB6pYrBgQqKxQJKFM1fKmCQYt6z1PIsnvfM2Rfw7MlTWKk3sHFsDBvHxzA/O4ep81OwOl0MEYyvVNDttNFsEBjVsHliEzZvmsDU+fPsVKde9oP79+Hg5Zetut3joQpOJlizB8X+Xb79uzj1if+jV4tAAJ0d6En3OSUSsLM6YO1ISz5C4iEEBuwsToCIsssDnzvPRUJACC+guH4ahhHOYQKtNNxy+1134Z7774dmZLC4VIMsady/4No2DF2D69g8AODYXR4oEYDcF8EPFAVPAy7Ud58Mt4QBD6EQaKcIbDmSoCr0L8DxfO7cVo0sx8gbZgZtz0FmsApbUjh6WzbyaDYtFEwTmchHWQmwbXgAG8o5qPExU2+2cfSpZ3HxwjlUK3kUijrqjXlAcrB37y5s3LgJ7ZaFxx59Cp22B0XSGeJHCJDLGRgbG8TESJUHJWaW6tzf7vghdOr2RohCRsOhA/tQKpXw5FPP4sJSG1ppFJFZgBS42DZewYc++AGMbZjgKPyjzzyLv/zLz8GyLXz81lvxkQ/9PCLXwoUXnsfKwixcq43RkQ2YmNyHR4+fw3/4i09j3upidHQjGvN1ZDwVebMAT5Iw53YglWjQIIDquNhg5lFfXECoR5CNDNyAzjsdiqrzfqAhg8FCBr/x8V/Gc6dO4K7v3YMOJQ7oGQSkvWNBsrq48YYbMbl7L+68+16cPT+FUDU4jYCOB0lRYdkOTFPn80vXFR6oCTST3elKEEAJfXaDSwTOpRCuFMKPazPkkAC6BC0G6JJC13Xq8RDRJVHAZyh8SYarAh6dBBoNW1gM5g1KHul2+VpiyQYCRWeA3mk1UMxleDDAcSxOMuBUBbrYKSokWYNN0xSQ+Bqt0fVVMeCEMtxQgqKK/Ukd8npow5R9aLIMx3Wh5Qpodj2EigaKSggYoMdXWr4GRZDDkIdzsqoEPfSg+jY2VMu45eab8MyRx/HIU6fRNgcRSCqUwOPhnVJGw+TmDdi5fRueffYZTM8vcGIHdaCPbdqGUNJQX5rHJ95zLX7xulcH0D/XB9DXuMb7nOhrAXn8qvGSv7/0gNdLPfZap3rsRo8fu997/pLO8740lktB9R8G0VOAnr6BThVIFUgVSBVIFUgVSBVIFUgVSBVIFUgVSBVIFUgVSBVIFUgVSBX42VXg/x+AnthZXy7CPdG479NugqzsWCaAHjvQufc8BuiJudsLRD85dWaTo7XtepheWMb0fA2LK3XUW23uOycYSVHgBM4tx4btuZTtzIusqZA0jTuSKaKd4LkA5wK0cnR73H9O1I4B+pol6T5PPtan7+MN7nehJ/8mp3eYRLmLOHH6S24BJvgYg3MujA5EDDW5hwnyEKShJRtDdYpxnxgd5WWsOsDRvpV8HkWCt7oA6Rr9PcGFOM69N4PQBzMInlP0Nc8DaKSJIAy97egh9LXOc4pFFgvBc9HhzU50/tvVjnr6PgHoHFUehLCDAG3HRdtxsNhsYaHewlxtBTPzC5hZmOdhh3qrwS5PgmzkWg4VFYGiIZIpXp/SAAQ8J/DF8Jzc5nSb6MnmcQLhFJefAPRAxPwTnIqj3cmpLqiyWGkG6PEoBO827owXIJ4hOt0pHoqQIurbpuQAn92+MnUeI+JedEoRME1ym5sMzAdKZZRLJZSLBZQLRYwMVjiSf7BUYhe6qal44fwUTj13Bs1WC5s3bMCmjRs4uvzs6TPotNoYHR7C6NAwbKuLTqsF09CxddMEtmzahNPPncbJEycZGF95xQEcPnigNzBBxxelErw8QP8d3ue0Lwmg7/nT/5c2XqQp0HnAQwgUye4hCHyGiQzQaSAh1ojAX+C4fD92n/sBXJ960ekYkLiSoeP60DIZPm+/cfu3cP/DD0PVTSzXmrAdGmxQOF6busLJgVsu5mG1W+y0J7DeajbRsSz4vlhX2u+O00E+b8KhVAnLwo7JSYb583Nz3BdPcffkQO/YNnLFMrqOA8t1YBarsM0K6i7ghNTNrkHXTYxWSghayxjPa3jvz70Jh3ZsRuhYPNyyWKvjjjvvxAMPPwgoAXRdgudbiAIXb37zDbjm6qtx7txF/NVf/g2fxlEgIZPN8gBCtTKAm2++CXt3b8Ptd3wL9z30GCw3gKIZrLUceLh8zy589MMfRC5fwGf+5ks4cvIC1NIoryNcCwd3bcE73/F25EsDyA+UsVRv4LN/9de4OHMRH/3wh/G/fuKjgOviwrlpLM9chCaF2LxpEqXhMTz09AL+86c+hamFeVSHR9FpWNAjE7qahU3XU12CnFPghR3Y3RrySgBNVuCHNKSic4oA7UM6IHzPY1d+pZTH//W7v4v7fvB9/NM3vsbufEk34TguO7yVMMD1N9yA3Xsuw+c+/wXuhCfneNdxYWYykMnVTwM8dL0iEBWjQxIAACAASURBVK2paDRbULM5HsKgYQzy78vxdAuNbriRD5kSAVQNoRdwGoES0jlHdRYhFCVg+N7uOJC1PCQjh4VmG2qhAJsGLOj6Dx8aQr7GBnYXhmbAiXiKiOejXNeBrorUA6oUoBQB2m7aj/RiJCsqw3CJetYVFXoYsZOe6kPoLrqhQ5ElHmCg5ABKFaBhqYA0ocQFJxADWyq9zoSccMLoPFL4mkKvE1oUoagrQLeFXRNj2L9jM9pL85jcOIITMzXc+cw5drGXNAVFBdgyVMHkxBjC0EGpWsbDTzyJM9MzMPIlDI9v4nVbWZjDJ997Ez5445UoZX/0CPfPvhRA73OSr3eY81DTS/y+d99LRsGvjXmPRwwu0btOQ03iTUTvrUQf6X4pN/olATo9yMs40VOA/rP7xjjdslSBVIFUgVSBVIFUgVSBVIFUgVSBVIFUgVSBVIFUgVSBVIFUgVSBHwugH3wJB3rvo+s14DzJzI5F7/9gev0n0TF4JT5DrnKC6GT249sEysYPR/cR0d4eGpaFlVYHtVab44EvzC1isdFEi+LcLQvtroV2p8udtD7BkCiEolNvsQpZIwcgRQkTNAqFMz2g2HafQUev95zj2S/10Xl//nycXL8mDnwVrDNVJpJIrss4UlwY16n7VoIskytddJlzWj25bMNQuJzpNo54l4MAtJBLdrQ6iNHBKjaODLMTfXywipGBMkbKZZgSkCGAHse5J050dqXHMJXBfQJAyeHZs6sLg734WsUPouNdJASIZHoB0VeHC8S+6jnN438TQKf92PYCtByfo9gXajXMr9SwsNLg2PalZpMTAhqdDrq2DctxYFO/dRDCJeil6pB1A5Gi8iADuW/7+297q5pE4/d6zAn0JlHvCQQXkfS09IqH12yr2C9JngAHCsSx7kxXhBWdoSfBLvK4Ggpg0BAC/YwIGrmhY2hEoDtrZkCR6wWOYc9hnPbZ+DjGhoZQyudRLhQwOzPDLnIC5Ns2TTAcP3PqOTx97GmsLNcwOjSE0eFhKDzjEKGUy2PLxnFs3jCOZ559FseOPc3PeeWhK3D40EGRQkDHVJJI8MMc6PH5VX3rDdjzR/9RbCd9MXAUwwShTxBddMcTTCSYTgsdR3R/iiangQzP89n17QZ0P/Jfy1B0k/vPyQFOv/vaN27H/Q89xOdWp+tBMwqsa7e1AjkKsG3TBuya3IqBUl4MMtBwSxCh2elifrGGmbkFLC0tImvK2LNzCzuFadDgDVddBc9xcOL4CQaf1EW/aetWrm0YGR/HcmMF9z1wP5bbIerSILpRFj5UXseBcgmVvIGVi2cxaATYtWEAutuELtO+Bkd4L63UcX5uBh23C1WToSgyfNvC66+6Cldcfjk/70P3P8BDBLbtIpvJUlMDhqqDeNe7b0GlksPd99yNR588hlBSRQy4bQO+h4N7dzEgd90AX/zHr2G+A2SHNmGxHTDE3zZaxuX792Fkw0Zs3bmTgfAX/+5vcerMabz3ne/Ez7/zZmhUP2A5UDwXGU1BLlfExaUWvvfQ07jju3fDC3yaloGZKSGbraDZpmujCj8M0HHaCOU28gN01LTFQIlnQNdM2I7DgxMUie84Du/vXD6HX731VjzxxON45JFH+byhY8PQDT61KLXg4MGD2LZtEl/+8peRzeU4mcDjdAK6MgCGYcKjdAH6O5Oi7z2oug6f0jHoesfXSHpoMSRDoxOqokLV1N65TcM0GkHuwCIiDt3MYKlpo+UriDJFzNe7yFYGYfMgDD0W7U8O/ucKBtq3QUhnMpUEiCwRnoWKL380cMPPTcc9PUBc1cFJIkHEkeu6qvHv6Hqj6ToPsxBk58Eour72riHi2sI1EbKPiFzzEo3e0LapfNpJ/JghiroKdJo4vGsbPvzet8Fv1rB32wb83Z334fP3H4UnqSiEAcpShBtfewjvePPr+HGga/jc3/8t7nvicWj5IkY3bOFBiObSIj75njfjAze8BsWswfuAhkzoiwZh+Jr4Ml9/+XIAPdasH6D34Pklf7cKyJOakeQVZ63TPIm2X5ugsb6L/UXx7fG+eymAvvbVrW+jU4CevktOFUgVSBVIFUgVSBVIFUgVSBVIFUgVSBVIFUgVSBVIFUgVSBVIFfifUoEfC6BfsQ6gr8am9sPy5N8vAdAvwaJFjLZwKyed2YmTOfleQPWIXcQrHQsrbYvB6/xyDfO1FZyfX8TU3CKWWx3u0e0SwHM9uJ4vIrnJpUwuRUOHZuiQVQLoCkeyuwHBvgTsuAyTQECGfp9QlIQe94hqnF2eRLavc6cL6hPjBAbolE3PFs7VL46Epx5ghaOD6ZZgDcEXjqMmt6/nwbMteLYN37YRUMS1IqNSKKJSLGLT2Bg2x8uWsVFsHh1FXpV5MXv91xLkUMS6c3d3DNd7m0YKReS/J/em6BKPs9vjePrYVS5q23lhoE6whmm/gM4JPO/fZ9wzT/vM8rDYcTBXb2FqZhrnZmYwXyOIvoJ6pwM3Cnmh/UuLH4ZwggCOL1ybimFw5DNFMgt+LVzQApAnMeLxysWQqyd0DMP40OPDcj08T+7ZKzkXcD12T9Jv+RhNOtf5lkQIGVLnTJ276Gl/+a4L33XgOXTrsjzUx02O1qxpIGua2Dg6hs0TE9g4No7hagXD1Spqi4uYnZ5G4DqY3DyBbZs24uTxEzjy+BEsLyxihAD60BD/PT1OpVjAxCgNTwzj2NPP4MjRp9gpf/gKAdBFgkE8RPGyDvTv4GR/B/pbb8SeP/mPvJM5tp00TmA6A0gC5lEPoBMopjh1up9Dx6fvImD3ecDx7XTI0z6TVR0d2xM/C0I88PAjePbEKRa+a7tQ9Szv2cCzUcjo2LltC7Zv2YRC1uSOd11XoZlZjgdfabQxO7eAxaVFVMp57NuzA6Hno9tuY9+evdyn/cILL7CruVQuY8OmjXw+F6sDqDXqeOSxR3HHvY/i7HyITpRDFKcbUOQ+RWHXLp7G5oqJyyfHYAQdGHLEaQcd28HzF6bx3PkXENH6aCocx+ZzatOmCeR0A1NTU7BaLVhdC75HLnUdum5gsDKInTsnIUs+Tp89jYtzSz1wSud6MWdiYngQWzZPYHG5jsefPoXM4CZkhjZjxaLrh4ttIxW8//3vxhVXXgY71HH7d+7BF/7ub1GglINyGbu3b0FOU6DS9W95mV3WtL/kvIzl1hKmLpyHZppQFAMDg+MoFsdhWRpUrQxIOkxyy0sOGp0laIaHarmMyCXHOcXl+8hmszww0Ol0oesaA9crrjiE2dlZLC8v8XFBxwNBWRoKItA+WB1EeWAAJ04cR6lYYhCfyWT4Wkf3L5fLfCy12x0Yhg7TNOPZjdUBpWTIiI4Vek6RiBCyg50eh74YAFMgeuBA0UxMLdZx/5PPYLnjoe3L8FUTLcviSg46Ium+VAqh0NCLBGhKhoc7GHTTZSC+vHOqBQF0Gqqh56UrXxjxsBABYq78oIh/6k7n61HIEe50DXV9n4ei6HolxSkWnGjB34fQIvo9xc4TQNd4MIjuLFEMPCVl+C4ku42bXn8Yv/z+d2HpwvMYr5bwrYeexOe+9yigZZD1HOQ8Bze85jDe9uY3wfNc6MUsvnTbV/HgU0egF8oYGRcAfWVuDv/ivW/GB2987asC6H+x44o1necvAt3xwFZy5Uxger/TfC1gX+syv9Tj9bvXxe+TIbT4b+PDJPGgvwiYvwRIj18K+NhZ85YkBej/U74xTjc6VSBVIFUgVSBVIFUgVSBVIFUgVSBVIFUgVSBVIFUgVSBVIFUgVeAnCtBFOGv8EXTvg+cfAtDXfWLNbrzYZZ6A134nM4NzSjAOQgHGXQ8LtRUsrNQZnM8t13iZb3aw0Oyg6bhwqDubQV3AC8dvx89B8b8UwUswnd21MqEUQscEbgUsJExCP6e4cPpaBYjCaRtbsEXeaxLRHjvKE/Dai3sXzdy9KHXBXuM4cAaTFFFMq0JOdLoldzTTWgFp4/jsiJyj5Nr0PXaWU+x3RlUxVCpxFPhYpYKJ4WFehktFjBSLKGczyGkacpra60RP4ryFkzmBBwK0EUQXxmzhjE/2beLAJ8c5semQ3OcJyoj7iEnfBKDTIAQFM1N/edty0bJdzBP0XGlgtraC6YUFXFxYQK3dwkqngw5BZwJR7C6PF04jIABLtnlaH9E9nzxPMseQRKyL7vnYHZ7ksScOf3Kss4NVbFfAse5BvF/7iAmTszgCIAboSUpAj7TE+5ujlmMVdEVESJMDnfYXuU5DAsu+zyCNIJrKLlmZu5CpD31kaBDD1UEMVwigV9CiuoGlRQSOg5FqBSPVAdSXa1iaX+CYaoLsw4ODiChNwXGoyhmlXJaXubkFzM3OImOa2H/ZHuy/bO+LHOjro5WTS+Hy7asAnTZ/8G03igh3Ou48Dy47j0OGorQ0mitCir60BT4/qMOaiH2vP14cJ4QpCaCreoZrGQhSaoaJuYUltFotGJkcXN8T8daqxH3XOVPDQCHHbmrqo44IAtN5oeqArPJxwDXXVIkQhSiVCghdD43aCkZHxhD6Hse9Z/OFXuIEPQfF1IcMYCN89dvfwx9/7utYtiRYXsQx8+VSGYPFDLrL0zg4OYoPvust2L5hEE6nxX+zsLyCL9/2ddz9wAOojI0gjAIsLy9zTD8NONidLtqtJjrNFp/HJqUmkHaygmKpBE2lYYoIrU4HtkfXJIoC9yCFIcr5DAbyJnKmAepaX6hbkIuj6EoF+FqBO7nLpowbb7wO1910LYpDJTzwyFH89ee/BMuysLy8gLxpoJrPIkcHh21hrFpBY2UOew+O4dBV23H0qSfgeC527boMs7M1mJkRHD50PUZHt8NzVai6TGEPsByKSac+eh9yEKJaysB2KaFDiisQJGg6gXQfpVIGnhvAsl0oioRcVkXgR7CcCBTykTUVtDo+zZZgoKTwtZjOZc8XiRaGIXN8P8W+U/6GZXfh2B4KxRyyWQLt4kglIzdFwOczdP0WPnHyi4uBmNXZllrTRqQqOHNhEZ/+/D/guak5wCyi4wWQjIyA1zxCQ+52yh2go5MO937cy8h79d1C7B6n6zbVFvBgDV88ZfhKBE+RRGJJXHsgBnUIuAfQdKPnWE9qD+hxKNI941OUPN2V+uUJoiuM9ulCmtN1Buxhp4FrX3MQrzuwG3fc9mWUMgbmbR/PWRI0Iw+dBjhaLVx9cD9uuu5qtLptaEUD//DNb+LRZ59lgD62cQsF1qM+N4tPvJsi3F8dQP8MAfS+OPb1wHstKI+j2+NaDb6svsoo997lfD08X7cu/QNPa0D6S0D09bBdvNi/9JvENaA9fS+ZKpAqkCqQKpAqkCqQKpAqkCqQKpAqkCqQKpAqkCqQKpAqkCqQKpAq8DOlwE8MoCeOL6HOj+BA75Mzri7txbQnke0JNO91ogOwPIr/tth9Pj03x8sMuXaXagxlm16IhhfCos5lAjQEW2PXH0Eb7mvmfNzk0/TYOU3gQ5F5IXrMXdr0s2SzEnjSyy+PIXryfeJKFtQkptIxSuCecwF+CaPT/wnEJR3SFPUN6tBmSzdFCRO4T+CMALm0LsTT6ZYQCy3kWCWQGrmuAOS6ikq+gA3VKsarg9g6No4tFBE+MIDBXAaVrNlzn/dHevPj0mqTg5gAeigAOgF8AUgTZBB39MYwlA3eMUBPgDb9KBmAIHhOtc1d6o2ud7DYaOPi4hKm5hcxvbiIOYpwr9XQchx0fBc2bb+iiIh2cpTSv2mAgaG8JIA0D0LEDv5kHzLIT/KWY+so7wPat2IRPekE3URsO8E3zyEITX3d8ZGWlH339l/iqld437EW8cMmxzorwzHuBO258Jrd6KokMzAnOkj982I1aN9TAoEoSc5nMxzdPlAsYqhSwdBABW6Xus2bDNBzFPuua8joOjKajmI2h6HKAAYHBtBcqWFlcRFWp81O2FVoH6I6QC7kbdi1Y3JNVD/XArxEhPvS7d/BqdiBTnpX33Itdv/h7/FZats2OpQO4LrspCZ3MG2qcAQLPdmZS9tK6C8SOrBDPXYFkwOdXOOyovHPyIGuKDqfzxQhTV3WVK8QRA663RasdpO3KZ8xYKgSO/Itq8OOZ0PPMGi0HZe7sputNjzbRT6T5xj0Rq2OAvdni+OFItwXa8swsxlIqspwMVsq4upr3oQ77n0IX7jtPsw3fHQc6qKWUSyWMFjMwqnP47or9+L6qw4ir0bwHJsHOeZrddz/8BN46MgRZIpFBv9zc7MYrFa4575VX2Fw7rseCgR/ZQn1lRrHkhfzFFEfwHHa3JetZYoca09R5U63g9DpMkDXVRmW5SFQs3CNAQb8gV7i55DDLjqdNgZHR3Dg8GGMT0zgiWNH8fzzZ3noYu7COfhOF5tHhnDVFVfgTa97LU4efxwbNxrYs3cEjz5xP/IFEzv37MTRo89icHATDh68FmGQw4kTUzh69CTK5UEcfs0hFIt53P3dO1HQdVz1utfizJmzmJ+fx5Ytm7F5yxY8d+oUnnvuNPbtvwwbN07gmaefxkq9jj17dqMyUMG5c+eRy2UxNjaOkydPoDxQweX7d8N2aN94yGaF07zV6qBeb7L73LJsHD12BJ7rY3x8FENDI/zz5FhsNJs8JKLRuWFmkctlxJFNQxe5HA9HTM3WoOYyuLhQxx/82edw+uI8BkY2omm5aHaFA11cHkT9giLROQS4XpK0wOUW8dkiaKqoexDzTMnv+BIky/AUwJVoAIOc7LFHms8Beh7RjZ5EvnPVQZykQrHvhudDCyJI8bUPkaioEHcKuEe+YCh4w6H9+Mgv3AI98mGowLfuexCfvf177CrXLBtZ38dbr7kGH/7QW1Eol3F2ZhlfvO0ruPexxxHIKsY2bkU2U4LbqOPXb7kWP3/tFa/Kgf7nCUB/CYi+OoIg9ZzqL3Kh97nU11+TklqO9WBeQPt1zvPkehb3p8evvmtSQ9ZD9PXAPAXoP1PvbdONSRVIFUgVSBVIFUgVSBVIFUgVSBVIFUgVSBVIFUgVSBVIFUgVSBX4sRT4iQD0VSdW30fQP4oDPf60O3Gfs5eXHcjCxdwfAU4R3rbvo9G1sFhvYKHRxPTsLAP02aVl/p56zzuRjG4kw5EUhATrFJUBR9JnzeG7BNLjTmwRpEufvpPDWbjRCWQQQCdgEnvEWWz+N29f7HKOP9BPrI8vdqYlHdoCBRA+lQioMMaMfcv8wb/o0Y5CAa/plh3MBCJjqx8DdIK/FD+vkJOZ4ESIkPp1XRcKg5YQeV3HYKGAoUIR26gjecMGbBoawvhAGaPlErvVMxQVL8u9XuykD53IELl82enLcHS9l0/4BwUmXXWfkyS92PYIoLh2L4zQ9X10XA91y8bMUh2zy3UG6OQ6n6utoN7tYKXbhU0R7YgYtifOc7EvRLR+RLeKzE5uchWTRj1nvyBY4mTgwuIEoMcHV/xrWYoBegzPSc/ACxjeRgFtt4hiX5skkNAZAdDFUAMNMyRZ7jEgpz/igYgAlBBA8JQi+OmW4DYNRvBej3vLydFNgw8G7QtdRz6bxWC5jKGBAU4X8B0bUhDGAJ3AeRYlWnI5Bu6lfA6tlRWsLC3FAF0cP/lMFsWcgOwT46O8JNC8/7YfTCVXkRcD9Ouw87/+G9iWjbm5OZw9exYXL15guEnnRblU6QF00oTc6QysQx92u4HQp450mhXwGYQ6vgfPF8cFRbfbng/bddlR7JHD3aPsBx9dp41OpwmbBgMQwNA0ZHWFD4Vuu8Nx7ATwFU3jc5j6xSkO3LFIT0NEZfsBdEVl1zxF6BsZk3u1ddOEamiod9uoDg/hX/5vv40XZur4L3/+VSy1IwSyzjUB2WwOOXJWL07jpjdcgVs/8F7s2jbBx4rtB7gwV8M/fO2b+Oadd8LMZXmohaLLM9ksdEVDs17jLu6MqUOTJR6IcAjaGzoK2Swyhs7a2a6PetuC7fgc717MZ5BVFWQ1wLW66HQdRGoWllZAKzDQ8jWouoJKKQtFV9C1bTTbHVQHh6CZOjJZEx4NYDRraNeWkVGB1x28HO+55e3o1pcROW1MT52C7Tfx1rdfCzOnoNlawbbJ3SiXx2F1JRw7dgaLi00oqgHHtbFj13a0m3VIjodiIYfz58/zgMHIyDCGh4exsLCACxcu4sorD2NgoIRHHnmMnfC7d+/m6PYTJ06gWCxix46dOHbsGAYHB3H48BUcAZ980dzM0tISlpaWUSoV0Wg08N3vfpfvu3HjRlSr1V4vN+0DSiyga7gsyax5Pi861WkpFEsw8mUstjqQzSzOzSzgTz79WZw6P4NsuYq2HSCUk4EYeoxIwHNe6BwleE1jTuvxubgWiss/BbiL6HY6qWk96DXLDX1OUKCod/5ZnG6h0rHKHegvfs0mBzpfu+mFj153qEaAu9DF6wMNUkSBC3g29u3ciptvvAbt2jzqS3O478ljODHb5HNogAZsFBWH9u7BTTdcj1wpj6fOnMI3770bz52bgVksYWLzJBRJR216Gr/57uvxwZtenQP90zsOrY1Qj+F1cl0RQFy8yvHLat/QzhqQ3ve7VwzRXzFAX33tehEw/yFO9PjF+SXfYKUO9B/rvWf6x6kCqQKpAqkCqQKpAqkCqQKpAqkCqQKpAqkCqQKpAqkCqQKpAqkC/6wV+LEA+qFLdKCLrf0RHeh9d2eXcbz0g3P6N0WBk2uw0bUZns8sLmBmYRGz5GJeXMBSvcmQlhaC51akwCMQoRmIdINdp7xwJLoA4Qz8uD9buGW50JsJgLAYi5hvAdCTr54rML7fKoiMQ+zpw/3k7hQXz5w9djHGSeyiuJt4LMESlWPkKfKYHNEEYAOCMASJfReh58br5jOJkFSC+xRhLXPXLruaqfOXYrYdGxFFekcRCpqOvG5g88gINo2McB/65hFahjGQy2Igm2GQ3otx7zmTCcSSAz6I3ZmJAzPetyLXvNd7LiC6AE3JPiOnse2HsPwQ9U4Xy80WFhoNXJgncL7ErvO5lRXU2m04EWATNiW3Lrk4JcDzRQ9973gigE6Z17rGcJqi61lTptFxv3wvZj1eG6b5yZolKCqO0E8AODmmef8KVMY96nH0uojmF0eKOCZEekDynAzQ+ViPUUpfCgE9jnC4i/7jJHJfAHRxnNB+JYAueuglZHSNe6arpTJ0ShiIIpiqioFCAeV8nveVoSowFbUX2e/Q4EGnzfHqBOKpW50APDmUB8sllAvkbM/9SAA96UDnCPe3Xo89f/Rv0VhZYQj64IMP4vHHH8fMzBwDb4rrJme3QttJ+yjuQ6fhDwW+iMSOe6GDIIJHNQrkvJcpuj3D8fmW7bAz12NHtsPR7ZFEAyR0TooTJgo97pQnwEkR6PRcFCGvmwZ3aGczGRiGiYAt7gJqKpD5vgENXNBjkePd80Hp3FQP0LTayBUK+Lf/7vdgKXn8uz/9B8w2AviRBlk3kMuK+PPuyhx2bKjiw++7BVfs3wZV09F2IpyZWsZXvv4t3P/QA6hUy1A1Ba1WmysZdE0Vce0EiH0P8F14docTAfbt2Q1NiXh/aXoGjhNw7cRyvYlMJovxoUGUcwbg2og8B54f4Nz0Ip587gKWbAldKcvnhmlKDMuNTAaW46JQKCKgwZcgwMLsRQxVSuxatps1mKqEqw4fQiVXxsLzLVw8O4OhsQJ+45MfxJbtZciqj3K1zMMNluXj6FMn+FZWVVycvoA9l+3kNATZi1Apl9lRrqoa79sNGzbydZTi6w8cOIByOYdnn32O98tgtYrnTp9GrbYMTdMxPk4O9JMM07dv347NmzaKCPb4NKUkgfpKHYZhgBzmDz/8MPbv24dKtcrHGfXZUyIG7Wt6ToLmdAzROZUviLQB23agGToPTs3WmlDMLM7PzOML//0rOHdxHrKRgRNKHE1P13JRmRHPTcUXbup5p2D3S30JZ7m4NvCVkS8/lDQhQ6Xz2w8R+AEPedAADdWG0MPyOvGxH18D+Bq0mmjBqfE0IaLS4JYap27ICAnqI4LndqEpIcYGK5gYH8a50yeR1WXYUFD3FThuiJFcAbofwJQVDI8Mwg0DZKsV3Pv4ozhzcQZmtoSNG7dAilQsTk3hN999HT78c697VQ70/8YAfV0PeXypXAXhMUC/hNP8pSD6Gsf5Oijfe76+n6+B7vHrbj8sT6plUoD+z/q9aLpyqQKpAqkCqQKpAqkCqQKpAqkCqQKpAqkCqQKpAqkCqQKpAqkCqQL/rBT4KQD0Pl9WL/c8AY19254A5oQ9Jt3n7D4WSw/Gcv+16NFeqDexwPB8CVPT05iamcZircZLo9tFNwjRCSKGCrT4io7IyAC6CVnXoOh6DC0E+AhC6vIVPdUUn87lvDHN4Q/eef1Exy7/POkDJ3diTF4YiFIsO93GbrqkG52AInecM5il27jzPIgQBRH3ONM6kZNWoW5yXYUfBvAZoLsIXRuBYwMBAURSIKDiZFA+uETx5ppwOGuSxIvX7bD7FJ4LPQQoMJii26kTnQD65MYJbNswgbGBErvRC6YBPf7bxIGuJJ3APX95fwfwqr9Q9J4nTvQ4LSDeT24Qoe1SHHbA3fQEzSmu/cL8Ai4sLGCx0cByq42W61LxMaDriAiOaxp8cuWSm9h1WDcG2eRENzQG6EnUPWvMsfYiWUBYwmMQztH2nBceO8rFLe/OuNtc8HYJkqbxfqAfs/OfHKOiVFvA24TuMTyPnysB94mdtDckER/rcZcxu0npKdltTr3O8dAEPZdHYJWGJHxedFnmGHdaqPOYgHkxk2Un+fDAADQCfWHEYJ26wakvmcA5pQ8QgM9nqDM7g/GRYYyPjmCgWIDoYxcQa/3yUg709QB99x/+P6gtLeH48ePsCCaoST3r7XYbvhcKUKhqfEuOW2ahXEfgQJECjs2ngQ9agyAeKOG+cpUgMzmwXR4EoZ9RPDyBcYrnZ/AdCPhNj0cw0qBzRZKhyVXTWAAAIABJREFUaTJDVor01mgIhKAkQUyKvw4jBJ7HWhNE5/OD9oMkwafBBl3l524ToJaBf/W7v4tWlMWf/ePDmG6EsNwQrh+yw32olIPstZGTPFTyOkPwfLGMjgesdD00ui4cpyuGBWTRy03bQM7qEu3HnIn2ygp0OcTG0UG88bWHsWl8BL7d5WPb8SLImglFz6DVsUAJCSYNyPg24HT534aZxVKji+88eARPnpqCJWf5HAkiG7qpsduaYuxpoMGxbXa775jcgsFyAXarjtrCDGrz08hoMiRXQzaYgB4VMTBo4Nd/8xdw/Vt2AGrE+4bOB+qmP3LsOI49fQK5Yh6XXbaTXebfv/delLIFXP36q3Dy5BmcOvUcR6jvvWwvalTDMD+Pyy+/HBMTI5ieXuR9QftrcWmJ/026ZDNZzMzMQNN1DJTL2DixERlT4YhzOm58GrqxxHnftbrsat8+OcnJAZQkQK5z2s8U0U7HCT0O/ZzO0Xw+Q3MZfAmng93yPNTaNvSsgWbbwxPHjnN0u2pkIWk6ZBrIiV3mccODqFugP1fEcMClvrgCQqZ1Fi9inEbBIF6GDglmICHyA14/2m6C+vRF5wfXG8T3T6oPuPZAluCpMgK6ptMgihzxz8jjztcl0FBGCFOP0Ki340qGAIOVHBodD7JpoN2KkKfeCMdFYPvI5XQeSFq2XXz73nvxg8ceR7NtY2J8EwqZIrpLi/i1W67BL9xw6EUAPVnPl3u38qkdh/pc5X2R6j1HeR88j6/MFI8vxq/imaT+TvR1LvXe9elFEF0MqK0B7ZeIkV+9Eq91oa8B6clLfF9ByZrdvjo39yIpXuLw+Gf1Bi9dmVSBVIFUgVSBVIFUgVSBVIFUgVSBVIFUgVSBVIFUgVSBVIFUgVSBVIFXp8CPBdCvOP/4D/9QOcllp3smTt1LrCtDgjiyvR+eE3pwwghWEMHyI0wvLgl4PjeH89MXeWm022i0W7AovlfVEagaHJkWFZ6scVQvdb8KyBF3iseeYwIUwmhMH8qvQtbEUy2AKxnTBVRl0BLHujMgUQlgK1DpZ3G3ufibGJoHIcf2UqRvGAjHuzA4x65LIj4cUU6QUVghAylkmBVSd24c5U4t0hzlTtZ1XgnxiT+bokHxvxGUuIObYrzlIIQSBFCDEHlVQ07VMFQsYmJ4GBPDI9g6NsbLcLmEommgYOq9KHfRrR7ywq3jCUCOdxKjkti1ze5tisuO49t5X/kU2x6gQT3DloNzM7M4PTWFc7Nz7Dhfpv1FsdO2w/HuFM0eEUyNl1CRGXRSBLxwICf0Je4y5+0U7mRyJAvQleCUOFqZO8fF39P6J5IRTCVISYCTnKx0SwkAHJlMxwLtq4CGF+iWoshpf8XDD+xW7+tUp+/5WBb7kg/1OFUAkhLfV7iyQZDPtUWss64zwKX9RbjZdxz4NsW1B8iaAoJnNQ0ZVUPBNFEtURd3EXnT5Gj+QsZEOZdFOZfjrnSn0+H0gWIuyzHvQwMlDFXKonebethp41kHMUBAAJpAYZ9ivTOSItx7AB3A4NuoA/3fYH5uDs+ffR5f+9rXceTIUYacFy9e5KhrgoQaDYKoGp8LYl/QueJBkUQXNENCivzn4zrRKhIDLLHWNK9Av+dhFBB4FPtDHPcEKsXQiiYrMA3qvTZg6uL5uc5AVRAm1QNxtDY70Xlb6blF5DbBfD8KYYc+9IyJ//Nf/2vMWyo+ddsTaElluAEwO7fAVQEbRiooGxJg1VHQJTQbK1DIge4BenEIK10H5VyGY9EpucAwM+yoX1xc5J72kaEKPKuNoXIe17z+NfA6dTx/6lnIoQtN1dBoO3j+whxUMwfL9ljHvKlhtFJA0VQheS5anS7+P/bePEi2szzzfM5+cs+srH27+6r1Xgm42oVACAMGg8HY7bab7pnujnH/MzET0W2P1/ZMxESMG9uNPTYe4x7bQ7vbNmAQGAQYoQ0JLWhB611r3zOzcj0nzz7xvt85VVlXJZBbEx3j5pT4yLpZWZkn3+8736nI3/s8z8lrz2Lq+A348re/i+++cJ6bTQLJg+s7yOcLyJpZzkMnmEz2/kdmp5AxZIROD42tNbTrmyjlMzCkDAx/FOsLdVagf+yn78P1N81Azwr1M81R35cgawX0qEGg18PYeBkeNSZ1bSgRWdJn+LywrT7XVKemBopWiFX++12KkqgMsTUOunIk7hzit8TPdkdy3xtd3vjcivfvPb8bh26Qelukm1PDAc27ws1ZxNiFq0hyHsRncrw2uanqDeApr1/qraHjjGXoyRpXghBS348bdeL3wc4W4skSmH71+6HjIxcOj9wR6HoTu7KIHV9cC0JyYYjoyGnv8+M9kNLWZbjQIIUSND/iPZ/dSChCQwb6soSLS0u4MD8P141w/NBxZPUMGosL+OcfvBMfv/dtKOVMtr6na9qb/fr942c5L34XZO9CdHH/PgD9Kjv3QRX63ucaAOz/BQD9qitCPMu77vk7e18K0N/sdKePSyuQViCtQFqBtAJpBdIKpBVIK5BWIK1AWoG0AmkF0gqkFUgrkFYgrcCPVAXeEkC/YeHZPcXaTcMeuHvHynwgLzr5dHvwYVfBcwKyhApo9IMIbSdA2w2xsLqG+ZVVzK8sY355CfMrS7AcB5brICCQlstDzebgqgZczYAHmfOWaVBIrOSTwjzJuRbK5ihWFYtca/rQX+iqOX2WKArBCJ+gKtlSk8MuAUMFuqZBJ+UtKSEVUsGS2lhAeoaugciDJit23/fYapgGCaPpFcJIgB3OeWfFfSTU93LENtOkQBQKa4nviyShRhRab6I4BFJCSCS5jN8bqXI545maBUiF63oI7T4iu88QfbRUwni5glOHj+Dk4SNs5z5WLmAktvlWIlKtR9ClEDq9TtxUIG4F1RHVobpxNwGD4sQtwPJDdNwQbcdHo2dhu2vh1bl5fP/8a7i0vIx+FMKOqCEihEWZ5wRU43ck7IsJpCuIFFVknie27DwPNHdkhyzeP+UGUwVl/nf8Fc8X1Z/mLnEE4DxyskVP5otUy5QBzzn3QlGaqJ4J6Lqc1e2z/TJBXgaA3ORBEF0o10UjwW5cehiJTHiC8ZApw5igLR1yCDg2or4NhVwQMhmopgGNc+wVeLYFu9Nhi2xaQwyIOaNeQ94wUcnnUcnlMVIqYrhUwlilgqmRYUyNjsBqt9HdbvK6LhdyPEq5DMpZky3hk8YBoeQPBECPGz72OQ2xH0A//alfw9bmJubnFnD//ffjmWee2wHoJOEWAFuDomiQuVGFw+ERRS4kyY9jEKjJgEYCR4WxADeWxLnpAkgKfaoUKHye8PlC4DtxeaA5lGWYho5cDNDFvNL8Enj0GDZSL4qYe3E+EpxjfE7ridS+iDiPXTV1/OKv/DJqbga//8Vn0UGF8883NrfQbTWR12WYcDCcV6H4Nt83Nj2DniejF2qwfInhY+T02LlAZpWxjJ7Vg+PYfEzD5RyuO3UUo+Ucli+/ipuvO4WZiWEUCgUsrDXwhS9/Hc+/dJ4bOYbKFZy9/hrcc9vbMDVcRlbX8NBDD+Oh7zyFj/+zf4V2oOP3P/MX6AUebN+G6zmoVIZQKhTRqNXhuQ6OHTyAo4dmcOm1l2CqEUwNaGyuQZZCZFQFedVEVlMwdWAEY1MlBFKfMgQQQIXja+j1qZmnjEjOoNXtw8hkYfctBNy4InNOO82J54oYBd6feF8bOA+vuowmzSiDdycq5x3b/wEgnawTenyi9N7vyswNLjHpToC2+KcIlKB3xY1Z8blJEF2cl8I5QyBe8RWf0fybdO7TetlPZczNIMk6joEwbwW87wsXhasujDt273we7vekkcT2+QS9uTmJLjR0ROx0Qb8eR0vwTkvfi32QGqtC3otigB5S4xS4eYh+6skSoowOm/axSELGyOLwzCFooYz6/Bz+xU/chZ+692YUY4BOKvk3+/V7x4WF+y74HgDoVNurss13YPlVKvQfCtF/AEC/2r59sCloUGkuvk/M3AdAegrQ3+x0p49LK5BWIK1AWoG0AmkF0gqkFUgrkFYgrUBagbQCaQXSCqQVSCuQViCtwI9UBd4SQL9uAKCLD6iFqTdD5+SD6fjD790I8X0+4uaMZAHLGabGFu4OcccQaNse1ptdHqQ8p7G8sYG12ibWaltwAg8OWT0TEM3mGKB7qgZfITtwmS3aSdEMgudkp0uDKcuuOlbY6Qq1KgE5skEmCEcgmoahaZxZTLeUb0y3pq7D1HTOnRY20nEeOVWBlcuksA3ge76AsT7dBjwcL4DrBeh7Pvqeh77vMdCjW5/qQcpJgh8qwRQlzm0mgJtkegulNVcseU9kA04AXTcYMtL7lfwAoWUjsGwYkYSyaaKSzeLw9CzbuR8YH8P0SBVTw0PIGxoKpOyljGFSlrINuoD0YnoFrhDwX8CdZLAuUgIaloP1lo31dg8bzRY2Wi1cWV3FxeUlLNdqcCnfHBEIMblRBJ8AOivY4yDiWI2fqPKTs5FheBhADv34mAIG5wpCVnLTvBEopVueQ0mGQfOkajxHGcNAxtDZUpr+zU0PBF3Z2lu4BxAU4/x5ylGmOfFI4Ut2+iFnd9O/HddF33Ph0M88ylAW65XWmOPR4yKAALqiI5REgwQpkyOCap4DSVMhGzoUQ+QjU0a2R3b1toXAcQXwBaDLCgxZQVbVUcpkUTKzGCmVMFIuYWZkBMcPTOH47BTb9RN8l4OAlekFAueqgoymsHU7rWWF5onV9AQU6d8iszyBSoM7HgH0V3/hX+9k2g//2J04/alfxXajgcXFRXzpS1/GM09/Lwboqwj8iJsPFJky0AVAJ4cG2guCyOMs80SdK6C6GNxEwmp0AV455iBGmnSMkS/zsvYJBMZB02TVL5NzAOXFGzqr802DGg7oPVE2Os1FgJCz12P1azSASGkNkVJaZqzK5xvFIPzSr/4KtsM8fu2PHkBPrmB0bJzt0H3HQmC34TQ3EPVqUEMHrUYDZqGESC8gU52ACwO+04fG74OgpQQjm0U2l4PnOeh1WhgfLuG977oDamAhK/u44x1nMDNeFc0Beh5fffBxfPY/fQ5b9QZOHDuGT/zsx/GOMyeQIUv6IMArr7yKP/2Lv8T1596F8uQR/MGf/mds2zaavSbbnFcrVQxXhrC2ssKRAHfffgvO3XwTnnriEcxfeoVh+uGDU2g1tzA6ZOLaE1UMlQNk8iqa3W2sb27BjVRstyM0WjKuzHdw/nIDjm8gkk1kCkV0rR67Y5ASndaOaCoJWbFM80H1EvNOX7Sy9sq3GQwPWJ6LKAx6JFlokEOEaFli5474Nt503lAJvvdKTfsSdybFynIC2qQEF+4F4spEay/ew5IoDtENAykSLgXisWKfpcFrcccCQ7wivU9+h/H6TaI+aB/xpAj9yOc9gde9IOv8vVj/ySvspej0+rQpyvyL5LSwS42Fe4MA6KLdSFy7RONAyPsnNe3Q76rkREIAnfdVwJcBiyC7IkPXdJiqidmRcWg+0Fpewr/8yXfiY+/ZVaAnAP3NWLh/6nUAfbcJYff827Vr3w+U77kv8RG52uZ9P5X7G1i4D67APVbtMT5//X1xj1Zq4f4j9Ydv+mbTCqQVSCuQViCtQFqBtAJpBdIKpBVIK5BWIK1AWoG0AmkF0gqkFUgr8MMq8JYA+ukYoO9+KB1bZgscGqdji0PYwQVJLvpOXrWAG5S768aR1STzJgUe5QzT2Gj2cGl5DZeW17Faq2G1XsNWu4WWbaFtW3CjAB5Z3FLWs2FA0nVh2y4RXk1Ah1CSC3InBlt7xzbaJPgTwBys/jVVoQI2VAVZXcfo0BBGKhXkc1lkdAFjBZQ1YoCe2LgLYJD4eVOuM0NzBuYeg1eyeG53e2j1LLR7dNtDu2ehE78fJwrgkrU3gXQCfgolLIt/ExTZ6U4QBCrmKdQYEHLeM2f0MhSK7ctdH5LnQw8jmJCQlRWMlSusZJ4eHcXByUkcmBjHVKWAyUoeRQLPYQhDyKcFsKZ3RfbcZE3OpSR4DgSkPlXAx0Zjud7GhbUaLq/XsVjb4rHV7aJmW2i5Dtww4MFqe4KOBKjIOpqemwBcki2e9AmICWS1eWItD98FDTkMoEkiD5yAsyYTNNdYeU1zVsrlUc7nUS4UUCkU+TZnmMhS7jtZqLMYWWQX02BD9hiKWa6HHs2X78NleO5ju9PGdruNRlvc0hyy1bIkwXI8dK0+6PdCWUfEQ0XICn16WqEaZX5HeeC0Vjm3m4Th5ExAed+kphdTqhAMiwBDUlHQDRQ0E9VCgcfBsVGcPXEQZ04chELwmTK3aW41hXPTqS406GV0lcAZKYRFtjs9OyvFCfLvpBHvbhNXA/Tqe2/Hqd/9ZTSbTbZsJ4D+9FMCoK+ursN1fGGtTmnjBNAloeaneSSYHZGFO58QMZwcsOcmpTh1ztA64JgEdhOQIRG89Kj5BPDpfm7WIHhOz80rGxlTRzFrIqur0OSIGym4ltR4ItHzCCcJUkxLrIwWknSGv3weRZyRTbf/y6/9GiylhH/76S9juRliaGgY5VIRJ44cxFS1gKhXx8vPPAIl6HPmvGbmIGXLUIsj2Gz28dIr51HIFzA5OQU3iFBvtbgmuXwOUujCsVr48ffcjbwW4MypQzh7+ihKGRXtTgdKeRxPf/8S/v0f/CFefe08zr3tHfg3//O/wuxYGZHjwpAitLab+OxffQFGeQqFiUP487/6MtqeC9vvo9Vuo5DNYWx4BGtLS7wePvrhD+KeO2/Hn37m0zj/yvM4efQAPvyh9+HI4VkYWg9FfRmRvwBoFBUhoduPoBhVuEEZV5b6eOjR1/DqxRocPwvLj+BF5ALioDBURY/WdySxypoAum7oUBUVPsceJF4SNOFxzeOlJczS6f8JDgtwzrexW8GuNjhZi0luA0FnEQmwu9klVxNaI7GfOu+69BgB5AXz9gAptv+Pt0laD8n2zF1biQF5DNKTn1E0B61dsZvvHguv5DgcXfQEiL2R1iztjY4UsDsAOYiIxhH6Wfw+aW3ya+59Pn7OSIESUMNEgoA5/Ty5kMSNBQKeJ5fQpEmB3RnIqSQigA6QiwhXLAbo0FW4ocd7QEbRcWxiBnlZg7W2in/6odvxE+88w/b+1ARBAJ2Om+Z2tyFi/z8j/n0C0GMVftIaJ679MTh/IxX6gJX76yD6D8g3F74BYooHX2+/+5JdZy803xtdsedyGr/NPa0Nb2Djv+dvmh/2V1b687QCaQXSCqQVSCuQViCtQFqBtAJpBdIKpBVIK5BWIK1AWoG0AmkF0gqkFfgHV4G3BNBPDgB0/tA5UXXH2dQ7H3azkm9QlLj7EbuwwZbgBIDjC2AWUQyrArT6EbbtCEubTbx46QpeungFG80mNtpNtJ0+Q2YBmkMerNgmBbMiXnnns2/mzEmedhJgKwC6SqCR1daAoUgwZBl5ygQ3DOQMnTOnS9kMZiYnMTMxgUqB8oYJwpoMz7MM0IWSWCEoKg5954tzaP0Irh/CcT30XQc920a92UKj2WLYVm+3UW+10ei0UO+0ORfcDgO2O3dJ3UlqbXqvpNjmT+7jHG5+r3HmdJz3zXJdti8XqkcaWghoEaD6Idu6q36AvEbvzcDE8DAOzwg1+rHJKo5NVDGcMZCNADMUqm8GkAS6FJUhushwjwFNDM8dhHCiEJfWa3hhbhUvL67i8sYarmyso0d2z7oGT1XghT7c0GegzACI3gs97x67dpKzUzdFKHLMQwHQSRFPwFzyHUieAzUKYCoyDFUWmeH0nkwTxUxGZIGXy2JUKjyGyxX+eY7mjJTnrKUfhOi7jR5d1wONfiAAOsHWjXoDG4061ms0aqg1m7GhsoS2baPR6qLVs+FBg08J8mQLz80BpHqOrfk5k1n8xxRocD7jc4ThUEDvM4IWycgpGrKyjqFsDpVcDofHR3Drdcdwy3XHkFVJqS5BkwBC4jQC10XgOpCjAIYuwzBktpEngMboUtEhKbTiBw2QxaFcDdCH7rsNJ3/n36DV7mB5aRl/8zdk4f49eG6A9fUtzsXm52HwTQ4MpEAnC3AZoSpMC65WoLPKmDOa43z52MY9wYrCVcFnRTfnQXNcgMipZzV9FCGXMVDMZpAzyPmBADqpzkk1LLPyn7W/vH53bbhp11E1DR69riLDpoaOwMcv//qvITSr+K3/8FVcXGpCNzMYHang/ffegzMnD8NrriOyaug3N9GnTPCpGbhSFqstC5ttD19/6AnkisO4653vhuMHePDhR3D+4kVMjI9jamoMW6vzuPPcjZgayqGaU/CBd92OsUqW4fVmX8ZXvv04/uz/+Y9YWV3HTWdvwr/8734eZ04egOQ6yBsqnnnqGfzR//1Z3HXfhyEXR/Fbv/cZOIqMbDHPAJ12gMmRUWyurCD0XPzjj30MH3z/u/Clz38ejz/6LRg68D/8i0/gpptuQNBfh2S9hLA/j2yBogQKqLVcSNowhkZPY2ktwl/f/xiefn4OTStEm88BF227hUK1CjVX5cYkx3EYolPDDln4E3DVdF0kLuzzleSeC2AZ4/IYLA/ate/5OT+W9pr9oTP9eDBbXby2ULbTF7fpSLxj7sBWoR0Xlv66asRHOoBiyeo9vjzRLT2O2HrC5JO3tuOkwI1Y9EDaR2T4pECn/S0+BgHbk2OKG1n2bQWgmmi0SYjXIjBP5wU/Pzml7G77vE1Qo5H4hg+SGpLoeqZFEhRW0/NTiWYRTUbfsRH6LkqGiWtmDiMPBduLc/inH7wDH373TSgXsgzQ2VGA9qs3AdB/dxCgXwW1dwB6bPG+n9I8aRba89g9lvADkHwHmO8C9D327ftA9WTeB+c/sXHfA9XjPrS9oD2e6RSg739Cp/emFUgrkFYgrUBagbQCaQXSCqQVSCuQViCtQFqBtAJpBdIKpBVIK5BW4L/xCrwlgH7iKoAuILVQnnM2NX2oH1uOJz8T9RSEQmRpC4xJKkdSofNtrGbebDnYaDlYWN/Ga/MLeHVuAVudDuq9Djqey4pnj1XQUWx5zv66QsWc6PwGwAODYAK3bHnuQwoCmGRXLksMzMu5LI/hImVNF1HOknU2gTqTFcyVYlHkLpN9O1m6K4pQMse20qQoHlTF8TFwzrNQSrqkZvZ9BulWv8+jZVk8trs91DpthumkrG/1bbQdB23XRcd1WQ3dI5t3UhxzDjeBZ40zw2OJb/Ji5Hsds2lSecrQCc1IMhQ/hOS6nItO9xmShOFSGbPjk5idmMDxqTEcnxrFZDGPEVPDkKFBIlX0joJXqMSFcbCw3HdInRqGqPcsHpc3anh1ZR0X1zax2KhhsV6DjRCBpiBQFQSKhIBV2QPqyhiSx97N4tgT0EWWxATQ6Th8j4epABkFyOkqzxdlfg8VChgqFllxXspkUM5kBUjPZFCIgTrd6lQPUjLH2e60JoSlOWWhC/BK/7M9HzY5B0S0tqixI2THAJorUqBvtVpodLrwwhBuGGK708PmdhO1Zhedvs+xA05IDQ+iASKgJg/C5pRvzyrpCBHn2g/sMDslkdiOmUqkRpTBrSIjqQy/SmYGB0aG8bZTx3DzqWOoZMnKXEFOlWHIgEnP5/uIqFaUaq1EPATwE4paSdYgyQTQk0aW3YN4HUB/rwDo7VYHi4tLOwA9DCTUag20mh1h6MChzaTkp/NBNHaEGjW0EFgfsLDm5o5dRf6u+p5gYeJgQcfuikx6Bpq07lQ+brJwJ2iay+go5bMM0HVWnBNAJ2ioI+IOHA6+jl0YhAsFgUGNGjnIUUGRYTl9WJ6DX/31X4eaH8Vvf+aLWNrsskqdFO4feu+7cf3RaaxefhG3nzkBr93A5toKhscnEWhFbHY9eFoef3n/g+h4Om4+dzuvl4cf+w5eevkVVIerOHRgCq36Ot5x5hROH5rA1tJ53Hb2GhybGWdQ++yVDXzugW/jpZfPo+96mJyYwK03n8W9d55DQZcQ9Ht46MFv46VXL+Ej//i/x+X1Jj79Z38FV1FRHhlCryes/6fHJlBfW0N3u4Gf/OD78dMf/TAi38ZXvvQ5LMyfxz/6mZ+EqctQwy7G9Q4yQROFchGWJ+HC3BqcMIfhqWvhKyP45iMv4OsPP4lGrw+jnEG2nMFKbRF2CJiVWWjZIi9aykCnOSIXB5q7RJm93zVz30zz2NKd6HCidha254NNFwTJ3zhbPaHlu2ssVohz41EAl+Azu4sIRw6OeogvDr5LO9jVpt9if6P9ic7R1+vPxYUlWasMuPnxIjZCeDHEDQIxfOVoAvqdGMjvp6UnG3aLroN0DnEnSdylFO+2DIt5a4qvMLFTBx+hFMIJKP6BTAV2X184hIiGNNdzoUQBKrqB45PT0Ps+apcv4J9/9F34qR+7BeVilhsiSIH+ZgH671wN0AdU5bstcvEu8wPy0H+QjfvODrUPQB+81vJzDKjSk78yBqG4+H5vDnrcc7Fz3U5+b2cNpwD9v/E/gdO3l1YgrUBagbQCaQXSCqQVSCuQViCtQFqBtAJpBdIKpBVIK5BWIK1AWoH9K/CWAPqxhWdfZ6MaJ8zuQHSRbh2rjXfyXylvWoBzVoxCYSUv4QwC6ARq+iGwvNXF4mYHc2t1XFpexsWlZTQINtsWemQZrEoMZIW6dyeiO5YR06fpBHWIlQm7bALmNDgL3SMbcA95TUNO1zBcKGCiOoTJ6hCmRkcxPTqCkWIBlWwGRVNkimuyAl2WBIQl5SU9d6IwvKq+AgKJO5kLklKe7Nwpjz22rKb7CIx3XA8t20at3WaIXmu3sEWQtt1h+3NqGmhS5rHdh+WT7TRBRfKb1wFNj63V4xfzA8DzGR6SWpxUwQSMDUWFTHnofYeH5PuQvQClbA4TIyP8no9PT+L41CQOj1RwsJLDVDEDmZTQDCJ3cQWBGaq3S3MVAG3Hx8JWA4ubDcxt1XB5awvztTpW202sdVqsTI9UCaHyr2MYAAAgAElEQVSmgOSwkWnETQ6xG4DjApQRTqrzGNZLdLzUnBCQS0AEmfLG+zbQt1HM6KhkTVSLOYxVKxgbqmBydBSToyMYLZVRzmRQyWShU3Z9PFfJnJGqk9cAZYITaA4CqKomlJexCp6aOgiKu4FoVqCcbAKu1LxA93f6DhoE022brd1t30et2cZqrY612jY2tjvY2O6i55B6N+DfI5jnwWegRYNs7xnSMS0TKntB7mghE+QRKcJKJMOIFOihjIKqo6jpmKpWceOx47jh+DGMlUyMFHSUMwqysmgsIEcFanogqCwxwvcHpJyM2QCJIPOg9lOsVQLorwxkoFffewdO/+6voNVqYmFhHl/4wufx7DPP8e9uN5po1LsIIxlRKBpiqMGCAToFkpP6Xtl1QqCmBWFlLwA6fUN58zR8WtcEtqkOkgdF8kEW76RAJ305rwcepKYP2Ia/VMghZ2rQ5FilSznqBNDpvVHEAKt4CZwK5T1BVt0w4CcAvd+H7dj4lV//DeilcfzJXz+Mxa0OulYXttXGRz74Ppw7ex025y/BbWxA9fpwrT4yuTzyw+NQ82U0PeA/3/9t2GGGrd3p/XZ7Xdh2Dya7HWjYXFnAXbfchFvOXIP68mVsLJ7H0dkxbNbrWO76eOHiAsxcCbbjcmNHOW/ilrPXoahJuPjyi+i0W7jvAz+BwthB/OWXv4GX51ZhRxK0jAnfC+HYNqbHJ1Hf2MTGyiruu+celHIGj263gSefeASHD02hWMwi6DVR8hrIhzZyxTIsD1hr2FAywzCKU2j3NbxyeRX1joXy2DDKo0WYBQVrjUW0nQgrzQiF4Qnksrk4CkNk3LOrQALEd4zHRXwBxwYQPKbmEWoooisC3VJzBDdQ0c+p0SKEwtBaDPqe1NdyQC0o9Dg26kfAeenCqj3yA55ngvh8HPw8IufeiWRu7qGLFP0mRUAQd1ZZgU6vJeB5srdxU1LcHMQW7vwS1KwUy9AHct05doD/N6BAhww9BHRfAPMgbr7h98vp5RSvIc45Pu2TFhbq6ZIltMh1hCkw1UM0JAhwTvUKEAYC+LPtPTX7xO+ZXqfv9flVVLJxjxsGOBxFDuH6LqLAhy4BZcPAsckpZEMJ7dVF/PyHbseH3nUW5WKOIbumGnyMdK2ixqLkGIXrfJJjLxoafvvE2/e04CRXiB+kLH8jJfoPtXEfAOg7yvOrbdxjSJ8c8+vhebINJih913EkSUPZeb/J9TwF6OnfzmkF0gqkFUgrkFYgrUBagbQCaQXSCqQVSCuQViCtQFqBtAJpBdIKpBX4kazAWwLoRwcA+tUfgAsFusjE3QXo4tNoNmFleCLgOSlMCXGR0rfvh2jaPpp9n5Xnc2sNLKzXsbC5iYWNjViV7cCm/GyNbKIFpIu5I2MKzjfnfGuhIGRUT98TVAwFSCH9LcHwoVwOlXwe45UypkaqmBwewni5wv+u5LIosI27FuelC3t2jdWGu/gxFt7HkbS7n7gLwCHWFau2CaiEfITCxpggTxDA8gPOFmbluW2hTpnh3R6D8/VWC+tk9d7t8mgT9PN99H2fQRLDJALlKllcK4hcH5HnISLyyC8uQ1NVaAQfOS/bY1idPC6nGxgqljBcLrGymcax8WGcnBjB0bEKTFmBKasMqETTQ8x4ZaDnBmjZHrY6Ni4ureHC8iqWG9tYpePudlCze9iyevAIdBFQJYCua4BO0D8uIEE3zxOD4D81NxCwj3PJDYkU2DLIbFkjm+gwwGi5iLGhEo/RCg2yaS9jtFLhuSzowp6eMsQVwm5k1R9/zy4E8SCoRNbmBHxJdUwKdKoZgTRqdPAItFP2tkYwn0zCRZMH1b/ruDxnlJFOc9jo9LDRbGO9QSC9yaNJufZ9B13HgeULtTOBdD92TWCIToOLGgN0PjcEPKfmBwLoaiBDCyTkZBU5WcFooYQTBw7g5OwBzIyUMD1cwGjRRFGXUTJkqKS0pbOMrKSDPqLAYfBMtuqSTHiNXAveHEAfuu9unPyd30CruYXFxcv42te+iO88+ig8z4em5LCyXIdlBwhDFbJmsKqess+FK79KqJCBHGeX83oUAJ0y3wOfIDnlQgcIaG2SSpyzm0P4LoUCxMpjaiigJpj4nKHH5LMZBuiapgiVOZ3j9Bh6YQa6ie82NSMIc3hyiiALd5+aR0iBbtvo9nr4pV/8JWiVWfzx/U+jI5nYam1haWMZleEK7rrtdvidPi4+fx7bqzWYsoZcLodMKYej1xzHE88+g416D9WxgygWc2i3a1AkF5Hv8Lk2UhlCa7OG0LJx6uhBfOJnP4bhsgFNctFxukC2wiB+u2OhWCozOA7dHuB0UM2qsNvbqJTLWF7bxOcfeAg1K0DdCrHe7MByXPQdj99rPltAfasBU89iamwCreY2Ar/Pp1yplOWGgLXVZWRVH0W/hqi7hZHxaWy1HOSrM1jdstCPTBSHJuCQE0jgY2xiGPmcjq3aEvpOF1plFCuWCSVDThwasqaOfq+DfreF4eoQn9Kk6qZzhNaZH0kMyWndaUrAUQK017f7AfrQIRs5ju6w+g7DWlOToEY+tLAPU/JFEIJnwXC6DJwDLY/QKMCFhn4gXAWyhobQteG7fVZPQ9a48SWQdFiRAlfWkMlmEDg2EPS5qYBy5V2rC02VYKgqPNdlS3pN1WEYBq+6jt2DZmgwdRNBFMDtuwgo7oP3CrKsp6YPMk4nBwuN4s85f0SlnPFQ5uYfcudwqCa6BkeS0XMploDWpoK8kUFWMzm3xLMdvkI4SgBXpqYdAc3p/YlEjrg5gbdz2qOoAY2uJXTeCLt3RVe5MYj2Ol2RYNI1iq6wgY/Odh13nHsHTh89gmeffBJjlSqCfh/r8xfxiQ/fgg/cdR3PZSAryGRLfMWmHixdI5+SGDrHjh3U/gBuSAE+efo2ZupXW6lfDdB3/jaIH7sfLE9aefY819XPzcA8tnDfz+p9n1z0/WF6CtB/JP/aTd90WoG0AmkF0gqkFUgrkFYgrUBagbQCaQXSCqQVSCuQViCtQFqBtAJpBf4eFXjLAJ1e63UZpnzf/gCdVNcEYpNHBAMAndhC1/Gxvm1hbdvC3OoWrqxuYnGzjvVmk0fX92EFPhz65F5TEemqAOgqoydEYYAo9KGyio/iYYm8+Kw4JuhN2DCrqcLWO5PBeHWIlec0poYrmBgqs207KfWyqgqT1dtCMciqyFhNGSeP79gBJxBUiDCFelDk1u7aYwsdfgzQY4hOls9eGMEJgx0w3nJcNB0XdYvqsM3ve7PV4lHrdNG0bDQti+EtgXRSoyuGCcUwEDgeArJWJvgbQ1kGmQwzwVboBFoYsjMEVTgTPGeaGM3nMFLI48TkGG48NItrZ6dQzpgomxmoBOdjdSZNH32/3etjo2lhpdbEK1fm8PLleWx2u2h6Hlq+h5bnouk58BUZIBU30TyibEKOumO1L46TqJ1PXsMM0SWymw8C5FUdBc1A0TDYCYDGzPgIZifGMD5cwVA+h6FCjnPr84aBDNnryzRnSqycF40TBJbICp7cCNjOmeYitvQXsF6oVxmgswt6wBCRFdWayip0bvIgl4SQLJNJjR6wUtOPIrT7LhqWg1rHxsrWNlY2t7HVaqPe7aDR6aBlddAk2Bh68KSQB63ZkNZuskSEd7RQmdJKo0xxBugSVB8wIglmJKFiZjA7OoYDo6M4PDmGI1OjmKmWUM2rGM5rcRZ6xA4LgWvBd3tQdY2HTLb/fBbEoHkHf4ld42oF+tB978TJ3/5NtFqbWFy6gK/97d/g8ccfQeAE0NQsVlY76PUCuL4ESdMREgCUfaiqBE1WWeVLOdmspmX1rQCfZMtNIJtuSYFOt4mCmW7dwN35N6uQ6ff5OYQ6N0+NErksdGrGiIGesOGn+dtfNkqPzWQy6PV6OxnexWIRv/iLvwhXH8b/8ecPohHpsEMbNly0e11uACiZJaiOil7NQkYWudnb7S2MzY6g1qnDDTSEkclm/arqYnK0ACXyIHkexodG0VirwW1buPfuO3Ds8BSsbh2+24ITOGh5gE1dFLLGimWd1lm/i2peR2Q14fSayOdyOHT8NObXW/jmE8+ybXw/ogx3D64fwupayGWKCAIJGT0HhZokwgi23YXn2jBNFUHgwLJ6mBjK4L3njuHhr/41Xn71EqaPXouf+blf4Od+5MnnUW9ZUHUDmq7C0GVkDCBjUu1DNH0ZF7Z8jB84ypnzkWcjqylQAgcIXFbCa6oMXTehGSZUM8MOI/1+H06/Cy/oI5BVhFoOVqii4wBKJo9sociNLN1mHRnFR4EMEpw24Foo6iGmTAW6bsCRs+gEGuxQRUgNIBLQ265Dk3zkMiZKxRIyxSrsIMLKVhPNfgBf1blRo5TVock+rFYdhMjL+QzsTgsZU+MzgNYguVDQuc6NTtT0Q+stEZ8P2MonDR/c0KHIUOgZyGmB1OcRWN1NewJdq3pRBN8w4SkqekEETc/Asjw4lgsdKgpGFkoIWL0ePDVASKcnAfIYoNOaYIAeXy8S9TlfR+jc8UO2hqe1T64OpKynSBKKc9DDACpFlbgODk9Po5TL4rUXX8Kxw4ehqxrWFy7ho++5Ae+761qMDFeQzRchywbNLDwnhGmY4pzjDrE4/oQvcOL7f3fN7QKwXwW6+ToTw+yrwbi4ju5C952fX/X45Hn32LRfBdATy/Y3UqRzyeKx9/vXR62kCvS/x1+N6UPTCqQVSCuQViCtQFqBtAJpBdIKpBVIK5BWIK1AWoG0AmkF0gqkFUgr8CNQgbcE0I/EGegi/Xg3UVl8KP56gC4AmQDoSUo6AfRAIoNdoUBvWQ7m1pqYW23i8uo6Lq+sYaXewLZls2025Wk7BJ0JwmqqUDQTPFfpOUPOfiarW+IQpBTn/G7fg+R7DKcIrJYIFJeFYnl6dBQzYyOYqFYwTormUh4mwEOjDGqG5qRkJqS5++H/oFJO2BcLFXFyywCdbOMHADqLi+NFRZa+zPYpqpk0+qRUjAFtL4zQDUJs9ykDvomNJg2hRKfbTb6vhY5loWNbnLusmBnIZobhuZ8A9ERtzepqArLiPRBMJhtssj8mOEL29DQKqsLj+MQYbjp+FDcePojxcgkT5TIMqnMMl9maOIyw2exicaPBjQ4vXbyIly5e4mN2FQWOLKMbBeiRUwABdG50oFcXrgTCIiC2IuY8X3Lu9gGHMtpdyC5ZzPsom1lUs3m22E/U5genxnFwehLj1QoKpo5CxoihsXAISOZJWMKTEju2NCcFO6vxFQHMk9nYw1sTgO4zRCfgvxegiwaIZM6SpgLbj9D2QjT7HtZqTR7r22JsbG9js1nHVrOBnteHHbpwESAkgE5rV3Ra7Gor2cJdAclaCaArDNBphND8EHlVw1ixiLFiCcdnp3HiwAwOjQ9jomJispJhq2Yaku/Cs7tw+x3opsFDUQcAOttgDyImYOtvv4lXByzcK+8hBfr/ilZzE8vLF/C1r35xD0Df2LTR7nhwXLKjVxigQwmgaTJUUtCz8lvZUaAn50Ni3Z7Ac7p9swBdU6Q3BOjcoPMGAJ0UymSrblkWQ10CkIcPH8YnPvEJXNmw8CdfeR4b/QiF0TKKwyWsrK1geW4Bo0NjmKlOI+xS5EMGiiJhq7mF3FAOnhzAh4l6o49abQ2K4uDg1AiGSmTfrmOkMITayhamRsdw6sgRvPTC0yjmFZw+eYA2KFxc3sITz72MdteCrGrIZTMomCrefv1pHJ0ahhTYeOyxxyDrWVz3jrtxfmkTL11ZwfzqFrRsHn4QorndQjZTgK6ZMPUc+rYLl9+fjzBwkcsaUGSqSoDZsSLuOD2Kb3z+z3D+0gJO3ngOH/n4P8P5xS18/7UF9DxAy2RhGDqarRo8p4vqUJ4B+vJ2D9tRASMTM1DhI+z3IAc2JM9GTpdxZGYaY6NVjFSHxPyU6Jg0tLs9rKyvYXF1BXNLaxxvEOo5qJkS+kHEKno6HzWZ4hpcSF4PRZOebwInD01jppzFxPgktMIQ2m6EetvC+kYNK8vLWLx8Ac3aBkaqVbzz3vtw5PQ1uLiwha8//DguLSwz2Cb3EVJjS34fGSXEwakJHDowiUohh6yhQyUXE7Z6F84FQRSy+pzdEeL8dWr+IAcDBthsjS5xUxGft4HYE6gxR6O92At5z6D4hnrPxnKtgYuLy7iyvAZoWXa3CKjhBApURYcUyXB8F74EBPyUpNQX1xPaa0XiR+L5vtuQleTKk0U8NShxHn1Ezip0/pOaP4Ti+zBlmRuLZHLK2NzCDdechqkbWLj4Kt52egwfff+tuO70MX49RVKQy2a56YAAtUmq/kGLlR2b/gi/deqcuO4PwO9BG/c3A8p3HrMPWB/MNN8F9bsK9MGfDx7H/tB8EKbvAvRBsJ5cqncq/APs25Pf+xH4GzF9i2kF0gqkFUgrkFYgrUBagbQCaQXSCqQVSCuQViCtQFqBtAJpBdIKpBX4kazAWwLoh+dEBjoLigcszXf15TEsJQKQ2DHHJqy7AF0GYVyCBwSQKXv3tfl1vDq3gbnVdVxZ22BrbFLzdT0fLtnvShJnxkYM0MnCnRTOhIIDhJ7LQ48ihhlsZ83WtiEK2SyK2QxGh4YwPT6OqbFRTFRKGK8UUc1nUcqaKJhGDM7BimWRJR1BkygDfRei78GOif02wY54GfFH9MQnuUJ7v3bsdwnw0rFzVrQwvGcb+yiCHUbo+T7adh+tvo1az8JWz8ZGq42VWo3ztmutJmqkyncc+JIMn2oSx9QKuCLAS3J4O3BjoNmBOXasGNSjEDRmhso4PT2JU9OTOEyZ6FNTKOZynAFPoMtyfbYvX9ms4/LiGq4sreLS0jIuLy3BIiWxbiDQNNiI0EeIgHKrCfDQQmGHAJFLzDm+bM1NKmWJgbnseVBJGR9G0MMIY8UyxitDmByqYnpsGNOjwxitFDFSKbKi0lTJ+lndAeeJMwDBFWHVHgN0Wgc0CHyRpbjQoIvZ2YHIwjaZCubHtuL0M7YFV2SGWaQsZbjFOcQC/NNwSPEbRLAogqBn89hodrG63cFqYxsrW+tY2VzHttVBu99D13c4C93n+AFaA8KKPw4ciG3cSdUqQ4sUqGQL7QVQ3ACkdR7KZFHJZHBkchLHZqZwZHIUB8bKODhWRkaROAtdDmKAbndhZAwYphkDdAHn95ovizW6L0BnBfoWlpcv4gEC6E88gsANoKs51OouWm0XVt/n8ziQAgbouk7wn3X0Il9+j427UPwm6vMEpiewkubAC703VKAbmsI26sV8jgFtsrfQa7Ayl/eb138lKnh6neS1r7/+etx555149JnzeHLexcW1JsYPTsEsmLBdG45lI+r7KGlZ6IGEAqlyZQmWb0PNkhrag+3riBSyb9+G57UxOzGEt529BscPH0bJzEP2ZdTXNtCp1yBHDu647SacPD6DrtNDw/Lxua98G9966BGY2RzGRkdwx7mbccvZazFZofUt4dFHHsFff/EruO3eDyI3Oos//o+fw8XFFYxNzcBxfdi9PjKZPDzHh6FnYGgmXMeFSmsr8vnWcSx0Oy1UczJOjYQ4//SDsN0A5bGDuPm29+DKGjXn9OFJBjwIq/tOpwnLbiFDRDby0XQCGMOzUDQTBjUx6BLUsI/hYgY3XXcSN5w8jkMzIxgqFrjhxjAIEJNFe4B6q4N6u42L86t46rmXcHFuGXYAuIEEx/PF+Q9ST4eYHKngzLUncebaE5gZr2KkkIGZycCTJNi+WLoUY2+Rtf6rr+LJxx/DxvoGbnjbORw4dRKvLbTw7e88g4XlJZi6jKypsYV7pWDi3NnrcfONpzn+YWSozBCc5pPzzCMRL0BriJo+dr6SfT12QeBjJcU5/Rrll7PFugDonLMehFA1BV4EtC0Xa/VtnJ9bYYj+2JPfw3a3j1DRoWULsBwPvb4LI5OFBwlu7D/BLh98PBRxICzc6d+xd0bsZSKOMKT9QyUHg5BdN1RZ4uYxhcA2RWJ4HiQ6JrpWhxGOHT3CoH3x8nmMFCJ85P134j133wZVouscuJFMDula2kfGpFay3V6j3Ta5CL918maxjV9lnb4fFH+j+8TfCuI5BoH7fs8rohoGdq2B1/3/AqDzpWDn+v3m/h58/dX9zf1e+qi0AmkF0gqkFUgrkFYgrUBagbQCaQXSCqQVSCuQViCtQFqBtAJpBdIKpBX4/3cF3hJAP3T5WYYIZI1OHHjvB+CxAp0gwE4uuVBkEzzfBegSfDY/BsODjWYHL5xfwPOvLWBubQPz65uodXpwJRmuLMGXZYbnDGU1RWRrJwA9ChB4DkLXgRGEbGHLudkADEioVioYrpQxMzGBIwdmcWhmBiM5g0dOV6BLMueis7KNACwBblJphyF0tgWXGZKIoxe5ygIuCGX9rvA1Bqv7wHPhhhvB8z34vsdZuYquQ9IoC57yn8G1IPjiIoIbklV4hIbr89hod7C4vo7FjQ2sbG5iZWsT9XYHluei53kMeyVVYyjLDFmS2M6dBkEYAYzBqkuFctPp3wS9iQS5DuA4GM6aOFCt4PDIMK49fhzXnjiOkVIZOVWDKivY7tloWH1Wk56/dAWX5hexslXD6tYWfEWBmstDMs242QE8X6RCp+YAkTtOrRIxQGflKamVJc4PJniuByGypJqUFMwMj+DA2DgOTkzg0NQ4Dk1PIG+oyGkKdJ4PAa72OgLEJx3TrSjOrxe54PQ4bviIH8Lvny3GBTATEQAEWIX6k+3UWWkqs3W7Rz9nqK7EmeKCo9N78ynOPSI7fjFnG50+Vho9LNZamF9dwtzqIja266h1mmiSMlyK4BGbJMqoqoho0MoiOM+LAZAJoEsq6D/JEQp9zY+QV1XkFRWHxsdwZHICR6bHcXx6Asdnxhls5siYISSA3oNrd1l5bWRMqKRAZxXt1bhKFOSNAHq7LQA6KdCfeOJRhC6p+bNotkK0Wg5DUlq3fuQjknyoGtlfC4Ce5EYnOei0B1wNz8nOPVHU0i0/T6x2vdrCfQ9AJ2eEGJhzNjU5HrwBQE+24gTUe56HW2+9Fddddx0efuoVzLXyeO7iMioTVVA+/eEjBzE1PoaFCxewcuEyIttGlizwpQiyqULLmdCKRWxbgJ6rQtUlbDdWoUkO7rjlZlx78hTcrs0AHW6AfqeNs9efxI3XH0cuKyGTy8AKZTz2vYv41B/8EbqWjcOHDuJf/4+/gJGiBq/bQbWUR9+28b9/8ncxffxGlCcP4Tc/+X8i1DIoDg2j36eqS8iaOWysb0JVNIyNjMNnKA14bh+yHMH3PHTaTRR0D7cdyaK99DJslxpcTAbom10PL19ZQ7MXwJfFHkJKe7J+91yLbfMlzUQ3oKYXspnvoVrM4rqTh3H728/glhuPYyifQaWgMajlJhTPj40myJlAnP+9foj5lTV86+En8dCjj6Pds5HLF/j46FivO3UC995zO647eRTD5QJ0jgIAZ6VT7jltWDTlZHseUKNNFGFxYQ7feeJJPPPia6hZErpSBvWux9cCynzXpABHDk7jnbedw9tuPIXpsQofI60rHhy3IbHinF6AGnrEVSrZ3kUWOe8GydYeM2VxPYu3M95KSfUf8HOIJhuFc+B7/QC1joP7v/FtPPzUs5hbr0EtVdCXFI7kUMwsQkmDH9EZI/6jwAg6JrEfiXiSnW6onZgQiSNMQlVFENL7ibhZhaITZGoeCkKEbgCf9g2Z4ksMVMsVvn712tsInW1ce2IW733n7Xjb9acxVTG52UwLXRTI3j5WwotusMRbRrzfT544u2PhPgi2d9xo9rNr/wEW7oMuNruK813l+H9NgB5fJn/oX28pQP+hJUofkFYgrUBagbQCaQXSCqQVSCuQViCtQFqBtAJpBdIKpBVIK5BWIK1AWoF/kBV4SwD9cAzQCUgSx979AFwYWxOcSPJSd3PBB+E5qc8JE0joegErzFfqTTz/2hyeP38FSxt1LG3VsW33EWkaQk1DIMucqR0SRCfOKAgqD1bseQ4iAuh+AMP3kSPLdsNEKZPBxNgoJkdHMT0xhtmJcUyPjaBoqCgZKufGkmJvML+V1HyUw00gglAzq/oYoMQgmqc8+Qh90O91QJ8++Al7/BAC6EHgIyA4ryqQKWObVOiSUDcTXqamAoay9D1lwwch2n6IumVjtb6N1UYDK1tbWNncwnqD7MGb2Gw2GXwxjCWYSOCa1PqsphaK31iTzrnUrLJMegDorZBa0feQVxRUDQ1j+RyuYYB+AhPVYZRzeZiajo1GCxvbLcwvruDilXnML62g1euh2eshVFQomQwkXWdFPMFzytQNSIkeQ6mdvNm48YAUm9SkkIGEjCShqGoYzhcwnMtzzveBsVHMjI5gYniIB6lfSRRLc8H0KlEiDrgcC4d2Up8LgM5AjOY3hueMvWJlKdsy04gIgMUK+aQwBNPiTGKfcrsD8WIy2TmzpbNwomf3AJ633Tlr2h62ug7Wmz3Mr6/xWKlvYq2xhc32Nnqeiy5ZN9M8kY00DUlFRBnWJEElgE7qcwLolPns+Ij6HlQ/QFaSeUwNVTBdrXIW+jWHZnH68AwqGRUlU4EhBay8Dd0+NE1ltTY1TYis9x2t/sAa/mEA/RIe+NouQNe1HNodoN12YTuhaPoIXfiRw9CWMqFVchdQlJ2RwEp2YaB1GQSchZ7koe/aUu9aul8N0HVV/oEW7m8E0BOA71JEgCyzlfs999yD06dP48WLqzi/qeLFK6uQdBWV0So+8OPvR7WYw9Kl83jte8/gwovPw2o1ceTIEZy47hrohTzGDhzCk9+/jNfm1lAeLqFv1eE7Ldxx69tw7uzN2N6s49nvPofD0we4OefU8YO4/ZYbkTEiOPTetQKee3kef/h/fQabtQYOzM7gN375f0JeBzeUVAoZrK+t41Of/gyOXP92aOUJ/G+//YfQciXOGHc9qhOQNTNYX9/khhHKdfk2cjwAACAASURBVO+1e8KRPPRRKuZRKhV5t6qYAW6aiKBbqzCyRaw1bMyePIPV7T5enltFo+vDkzQO4FB1DUHgwbY60DUF+XwOdpxz7vUtHDk4g/fddw9uvek0xso6N1K1mjY6rSYch3LP+zzv9Nq5XAGqrnMeO4H5xbU6vvF3j+HJp57G1laN5+PEiWO479334OYzp5AxdVbUh5GEzXoN61tNtoInZXelkMXkyDCGizmYcsC562sbW/jL+7+OB77zPLb6MiKzxD/LBF1MjJTwnnfdjXffeY6hf+RRzEUf+azJUnYRbwG4nocgiKAqdK4o3DzlOA67ZOi6HgPk+DqfNHfQyR9/UQa8ZXcZosuyAk3RkaGMcy2DKJTQtDzU7S4+97Xv4IHHv4sNx4WXycGSZDghXb90RNLu67AKnK5prHAXAJ32Mt7vOPVBOHdEcoRADnmPp3gUmaIf4v0s8iPkMln0exZfx7KGAYkayxSFv+/3mlDg4MTBaXzgXXfizjNHYUTkcuFgrJQTuxr3FXDrEUdX0D5Hd/1uDND3s3EfVJXvqMwHlOZ77hvIUd/T1nO1NXzcALYD6/+LFejCGWZQbf5GyvMfBsh/2M//Qf5VmB50WoG0AmkF0gqkFUgrkFYgrUBagbQCaQXSCqQVSCuQViCtQFqBtAJpBdIK4C0B9CNXdi3c9yrQ6UN++uCdwlsT+/aIVb4ESoQ2PbZuj4Fjo9fHVrePxc06vn/hCg8CxWuNFjquBzljQqKMb4aypEInUElQlmzQYypKr+W5PEzPg+n5GDJMTAwNYbI6jAMz0zgwPc0QdqSUx3Axy6pyUyHr3TgXlXPP4yxt+sCeFH1k5R7fvg6evy44VeTo7ic+31lvZMsbKwsltjEnv216ZvFfQNCb7dwFRA9lYeveDyO0XR81y+ZsXbIGXm80WJE+t0IZu0uIFKFkZsU31VqRQODXI2UuKxl9AWJi53KGwwTSCXKyFb8EjQCL6yInASePHMHJI0cxNT6BkaEq8tk8VlY3sLy2jsWlFcwvLmNtY5PV1zRCei4CwXQc/PoyNwt4gccwSNM1UBY1gyACPqQ8dhyEjouipqFsmBgtFHFofAKHxsdxYHQYB0arGCuX2F4/nzFYrc5KUHoKVvTHRIdgOfVSUO4x9QbEufSinUHQ9aTJQ+TVi3ngmSclaSgyj0nxSYBciXPjEw0kWTUTYGNbd2buwsaZrZxjgE4/JsExzRvZufe8AE3bwVJtG0v1bSxurmNhYxXL9Q3Ue100eh04ZFmeuCqQwplGrBDnnGSoUBKA7nicsZw0G1SzGYxkczg4NoIbjh/GDcePYKRgYDivI0dE0yf7Zp/rxeco584rYs3tGCLv7oR7FOgSULn3bpz47d9EhxXol/D1B76Exx9/FJEXggB6pyuh2/UZoFPThxM4cHwLElm5B7sA/Wobd649NSTE8PxqG/eA2i3eQIH+AzPQJTGv+33xe+c+ER+GYaDT6eDuu+/GsWPHcGW1iVfXIlxcaaDWauP6Mzfg53/+Z7Eydwn95iYUt4vPffY/4OXvv4CPf/zj+Eef+CdwocAcGsXffP0xPPDwk8gVTKiKCynq45133ooP3Hcfd1N866vf4noVMxnIoYP77r0do6NFaHQMvoo//4sv4YFvfBOSqqNQLOITP/sxvP36E8iqgKGqePK7T+Kzf/0FnLvnA1CKY/jkp/8MW80OxianeFVTI0DGMGH1LHiOB8vqwdQM3kt812WAXSoWGQYbfgfHsg0MKx3MHDyC5XoXenkSF1ZqWK734MCAJxHIVcW+Qa4WUoRCPodyToPs9xC4NiYnxvH+992HO249i1LRZCvzTtvBc8+/hJdefBGddgt232a4PzRUwcGZWdx04xkcOzTKWeK0RW7Xm/jm3z2Kb33rQUxOTuKDP/5enDx1HJpq8PJfWt7CU997HpfmLmN1s8ZKfMM0UMyYODo7gbPXHMfZ606wRbusmri0WsN/+srD+NtHvwdb0pGTfUzkgA/edw/uvPUmjFcrCD0PdqcJx+7ytYAaZshNgtTb7XYb3Z7F+wG9P2u7iVqtxnnwwyOj0LNZhL4Pz+nH6noJmk4Z6iqvpdWVZbR7HRRLBW4eiLwI5UIZE+MzMHJFdhMJNRlPvbqBzz/4MB568UXUKc2iVEI/lOG6MqJQjXPWaU+jZh6hQOd9i/coDkTnfZqGyGH34IUWN6MQQBcNASp/T/sV7dl2t8cNRKV8Dr12i69x5VKJ3TtIqR/YbRyeGMLHf+xu3H7mFMp6gIwSIG/SXkRfEkIo3OyWXNF/L1GgX2Xj/vexcH9Dtfo+tvCJAn0/gL6f5bs46r227LugXHz3Rj8f3D9+GCT/YT9P/85MK5BWIK1AWoG0AmkF0gqkFUgrkFYgrUBagbQCaQXSCqQVSCuQViCtQFqBf3gVeEsA/SgB9F0B+EA+KX3oTwDdj+3NySaXAAABdPoQXsBz+jCebZ8BrDY6WKq3cHl1E69cnscrV+aw2epgq92FRfmt2SzUbC4G6ELVTDbPPr1O/Im9FAWQyRbd95El9bkfYLxQ5JzoI1PTODg7g0Ozs5yfXTBk5DmnmVS+wq6XVWkROAeWbel3FOmRsHMPYgvdnXmO6ekgRCcyNEjP38yn68nvc145qdAJoAv1OFlJR2TFHNeJIbon1OhbrTaPhbU1vHL5El65dFnYvsd2+L4cwRtQsVNGrlBYB3EWOdWO8nNVztAlxSllHxPQ9jttyI6DQzOzODwzi6mJSYyPTqBYKGJpaQVLS8tYWV3H2voGGo0mw0DVMNnenHPCqUZsc64IgE7OAGHAOdy6aUAm6h3n84YEm+w+qrkcw3OybT918CBOHzyImeEKpoeKqOQyPB8J9k2mgKZlx9mYGh1o3lQJFFu+X+mT2RHwXFi1JyiFnQFipb6mqqBBkCrxaOZI9SCGLgTQ4+mnY2GoRMuEBjV3UN3j2ltBgPW2hfVWD/Mb67iyvoz5jTWsNupY266j63voRwFc9tYn6bHOkJtU4gTCZCiM0SM3QOT4UPwAZiQhA7BbQFFVMFOt4uypYzhz8himKjlMlHMokdqXct/Z2plGwBCOATpnPF+1Vq+2cCeA/p534uQn/y2azU2sr1/B1x+4H4888iA824Oh5xmgN5t9tnAPJJGBHlKKtkKZ85Q1L77YVnpAiU73JSr0BKLTrYCA5FggHBMYhhNA5AYAalyQWTmcyWSQy5jQ9dhmOgaMPH+xLTe9RqJ45/cdv2ZyPynRb7rpJpw7dw7fe/kKrmxrmNvoYrPewpmbb8ZP/9RHYbW20Ksto6D08cef+i1srC7g537+E/ixD30EWr6K0Cjgs1/8Br7y7cdQrhRgWXVkDOC+99yDD77v/YicEA9/4xGsLq3g2KFDWF+dR8YIce4dN6CxvY2F1SYefORJfk3IKorlEqbGqrjlxmsxPlyE3W7hueefR3FkAoeveQcefPoFPPz0i9istzE+MQFVU+G4fZSLJaytrnFjCjWokIV3q9ViQJrP5RmWOo6Laha4+1gWvZWXIKsGbMnEtTffifMrW3jh/CLaHq1bHV4oQTUMBvA0b+MjoxjKSfAbC+g2a7j57W/HRz/6EYxPDvMW8v3za/jCF7+GxZV1dCwLsqLB6ruwbBsZM4OhnMkuCWRt//abrsdIWeVjXVyq4/lnn0NlqIobz1yDfMFArw+8dnEZD/zdt/Hc919ihXWz3eaMeEPXOZKA9u7pkQLefcc5VpeTvbwdynjm4jr+6LNfxJW1OiS7gXfdfAo/91MfxqHpKqSInCtCrCwsora5hpvPnoFOex85QETA8soaXn3tPA4eOMARH91mCxcunEcul8OBgwdRKJfh9vuwul3U6w1eg6Pj4wzUX375Zd47qqPDGBquwHNcdBtt1DdqyGUKOH7dtdA0HQ6Amhvga09dxJ/97ddwvlaHVCyjRwka/RBypPLjSPHuBwE8uy9OIDbMoOuU2I/oMWSRT3bx+ZyC0G9B02TYtgdFN2HZHnQjC9fz2d6f4TOdWx7FOtgwNBnFQh6SrENXNUieDb9Tx4mpCj70rltx183XYHIow9fBxOae1qcXUWZ9AF1X8KkTZ3ejM+JrZbKj7IREDNz/hvcN2LrvRHFc9XwCkIu9euc19oXsPwiai1KK308B+j+8P1fTI04rkFYgrUBagbQCaQXSCqQVSCuQViCtQFqBtAJpBdIKpBVIK5BWIK3Af70KvCWAfnz+WT5SQnGJNbawcyV1KSmdSZMqVMEJQCfaQno6n4fEsJegwpXVTZxfXMPF5TVcWVnD5ZU11Ls2ti0bDoHTDAH0WIHOgDlke2E/8GIhrVCJK6EPNQxRVRQMyQpmh6o4cWAWJ2ZnMUk24KMjKOczMFWZrcDJ4jYiC3HO4iZFH2l+E3gubKiFbW4sd96TdT4wUTsQPPmIPqYeAx/Zi8/s91HHXvW7u0brCUAXinQCsm4UwQ4iWATS+w7a/T5Wa3WcX1jC+YVF1LsdHi3bRtd10HMdRJqKkIKD2WefZeYIfY/VmKRSTXzIZcOAbOgAgRnLgkTArVxBtTKE4aEqRoZHUMgXsLGxhc2NTTTqTTRbLVg9G0YmA4McAsIQjuvC9wNIZE9PdvJkP0zNB6RhVGRWTZI9sRwEDHcNACYkTFQqDIIPjo3h+Mw0jk9PYTifxVDW5Px1YakfO5CT+jsG1zw9idkBrTUhsuZ1wdWOSfpAaj3PA7sAxBCGHsa557GtOIE1GrQuGLjESyCJ104U/MkKSI6BQFzS7CAiBgBXCtHqe2j1XSw3Gpjf2sT81gbmNlbZ1r1h9dBy+uhRQwFZ8CsE0Wm+dEiURx3KkLiLIkTkhlCCiBXoVDMzCmGGISbKJdx47Agr0A+NVXBorIxqPgOVgCo7KYSQqAOA6yMy3UVd9rYZXK1AH7rvHpz6nd9Ec3sD6xvz+MYD9+Ohh/4OjuUga5YYoDcaFrq2j1CiaIUQIWWgq9RJIBToCTxPLNQJBO7kTg+o0BOATiAyIPVtrFKnPURlAE+uADJMXeVM96xp7AD03RzrkNd0AsyT+/nMi23jB7+/8cYbcdddd+GJ517DXEfDa0sN1BsWjh49gfe8+x7oYR+9xjI66xdw4ftPoFLMYnRyCqOTh5GvTkMvTeDvnnwBT71yAcNjQ7CtOvJZBbe84yacue4GeJYLNTLwwJe/ihPHjuLYkQPYXJuD67ZpBcLMVrG2sQ2zUGboTDbnne06qgUTGSViu3I/CGFHEi6vdvDgk89j25VhZPJsqd63LXS6HQwPlbG4sADPdfl0zppZVo+Tgl1RVFTLw5AVFRNlHVV3EdbKSygPj6AXqhiePY6LK1touhIiPYeuG7HtuON6bNk+PjqG4eFRBK0VlIIa8qaMd9/3Ptx9zzuhZXXU2hG+9LWH8dDjT2Or1YPtBoBu8NqlRik6j8zIQ9BtYHZsBB/7iffjvXef4nPK6UVQZA+eL0M3VJD4/MXz6/iLzz2AZ77/EnL5PFQlwoFDszh87CQa2008+8zTaNc3UDJlHD8wiZ/5qY/g6LHjMDIK5rYtfPqz38Tj33sRecnFP/nQu/GBe29DKafw69EWePnCZdQ3NvD2t98Mk/a7eFdeWFrBcy+8hFOnTuDEwVlY3T4unD8PM2OiWq2iVCrB0DXYfQcrK6vIZrOYnBzD3NwC5ufnMUvXmJkpGBkdgefBarUxf3EOjuVyQ4asm3AloK8DT16s40+++HV898IluEYGnqxClRWErg/P/X/Ze88gSfLzvPOXmZVZtquqvZ824/3M+lmAWGANsAQJAiAJiiJAH9RJgkjdhe705S704U6gTlJQpCIu4hRxOh4pgSIoEoRZGAK7BNZgicX63dkdb7qnvS1flZX24v1nVU/P7AAHEOAFqcieyKg2NVWZT5qqqN/7PI+8pkmke5RmIgMIlpVSyQmu46lrlgyiOY6rXrvSlsRebEvwB7YTkMkVaLY9UpkeFYHvOXKtly54yCQtJKDfaTVoNusYeoqenqJymvuNEmF9k6OzI3zsJx7hPfefopCOdPN8T517cmGVGgt5nexGuO92hO/uMe9Gu++A826uxq5o9t1R77d0oN8e396p4PjRAfTo2vf9ONDfeZW89Q3a9zMj9//fW7r4mWIFYgViBWIFYgViBWIFYgViBWIFYgViBWIFYgViBWIFYgViBWIFYgV+FAr8UAD94HwE0G//gFwBdInsli7YDlyXuGvVuyzx64iDXMdFQ/x1srx9dZ7XL17lwvwiS5slFre2qdoOtbaLI12v6bRapCNcFgFsvufiS2S7fMKvhRhaBAstAsbSGcYyGfYNj3B0dpajMzP0F3L053Okk2YE/QVKuwGe45PQNVKmrpx54kqPHrJjKVbUtBvL3qWyXaLaLd6+7WN29euorzaaHpBn69La2yD6Dsjs3K8D7NW9BPJLvLdssyyguqYF0tphQDsI2ajVuby0ypWlNeZXIigrvehb1Srb9RpaNo2eSaOJ8ztpqo5nX2KI221Cv5MSIOuQlJh86QUOCG0HzXFJJEzlxM7n8vT29qo44HKprJZWs4VjS29wQDqTUYvAmlajqeKiBZ7rpvTxdiLXBWx2bNwCzhPiSNc0iuk0hVSKmeFh9o6OMTs2wt7RYWZHh8klEqoXPRF2hh3cEN3Q0GTZyWOPALqKcxfROr9XNeJRtfk77OjdPbAbqu9Eivu+Ao8KPsq6795tnc51deDvfhD5Xoz90iIgXeCyLpKTbEGQkG7wUEW1r9Zq3CiVmdvc5OLCHJcW5lkplVivVamIE1+s87JYKbRkCnQr2ul+tP2ShJAIBJ7rpNHRXQejbTOYy3Jidobje2c4NDnMoT1DDBdy8vRICLPorlyoSp/u8fhOXW4H6P0feJgj//5TlEurrK3NKQe6AHSn6ZBO5ak3dEqlFrWmq85r5UDX3Jsd6Lqhutcl5lpgdrfzXL4XZ7NovrsHXb4XB3kXoEeuW2kF0DETUZc6QRTBvtuBvgPK1abdRFq7AXpUYaCyEXaedwegv36BBSfL5aUKVekBd0L6872YQRPTK2PYq7iNFYo9ScrVJtn+SVpBBkcrsOlo2IbJ4Gg/jlMhm0kwNTFMLpVle73EUHGYC2+dJ5tK8+GffJyTJ/fj+00KhRxtO6DecEikcjiexIknsBtV0rqP5tlqyGe7XOUbf/UCC5s2tdDitUs3sG2H2Zk9NKUCwG4yNTXJ5sYGrmPjeQ56qKso8NAPKZcqWAkL3wvoyyY40u8xf/Y5Wo5L7+gUJx94D/PrJa6sbOBg4UhpgJWNjmXXY3R4hIHePrzyIgPaNscP7+cnPvqz7D1wAN+Ap1+8yGc+/3WWNqq0wwT1tkvLC5XD3UymVeqFFTgk3CZBs8ax/VP82sd/ljMnx9Sx2bkyqiSSq4sV/svnnuLJ576jutjz+RxufYNf+eW/zyOP3MPLby3wnz/9eRbnr9FfyKDZDd5z5l4+8Ymfp6+YYKvl8qd/8Qaf//LXGe/N8Y8/8ZPcc2JWwWP1PJ4A9CvUq2VOnz5F0kqoOHk5LeYXV3jtzXMcPXyYfVOjNBsON27cUKBcjiMZ2hga7FOazN9YVEB9cLDI889/R8Hs++69h3w+HV0WZFYlCLl++RrLS8scO3qCbLGAa4BrweXNOr//2W/x5edfoIGBmclgyliYb6sBFyuZVPC8abt4ckHRdLXPHccnlZRBJTl3DbVOeE3Seh3PaWF7kMrmqbccFcMfhgb5XA+u3QLfISPnYuiiB56C6YYpAxqQtkyylk55dQG7vMaZu4/xk+9/iAfvPk5fTzIazNCjSgF57ZSvf3vwnpsO9F0x7rdA9Du4y1Xqy+73DbcD9c7A0g6Y71RwyLVrx6F+W2z8boh/OxTvXv67V4Wbf38nQL/DS4Xa1u8FyWOA/qN4Kxo/RqxArECsQKxArECsQKxArECsQKxArECsQKxArECsQKxArECsQKzA3y4FfmiA3v3gevcH4hFA9xRAV39XXdERtJNebPmtwPN2AI0goOEHvH7xCi+/dV4B9M16k816g7rrqw5pR1zAVuSODqQrXMCoxG+Li9rrAHTlUoW0uOwMnX19/ezr7+fAyCgHJibYPzFBT9oin0liJSJXnXz5rjyOwHcUPLcSUYy76tf2fAXo5dYQcCDd3d1I764rfceSfFscdvfvEUG/6fjtutA70dS7ysi71upoxbpwVm1vZ5s7AH0HpHei2iutNsulsuqLv7y4xJXFRebXVlne2mRla4sgZalFAfRUEi0l8b8CZhy1n6JoerELm5INHK2vyiKX/vdokCAlwDKTIyVdy82W6l12HV/Bc1lXiWYXqCkAvd1q4bUd1SMui8BP5SCWh3UcAqeNpWmkDZ18MslYv3TU9zMzNMTsyDB7BgcYKRYY6S2QRMP0AwyVkR45MjXtZqpBN96gy7XVbaeG/uawRYAjcciyuC6ObLvvKbe8LDIgIIBXviQSWaBtLpUml85gSex4B/Z0c9pV1H8XqnT71zsrIIeD64e4Ar1N0JKaupUofRl62LZt1htNlsplLize4OLiPPMbGyxubbFZq0XudRkWUAA9rfZJKNEDkYFfLUagYaGTDDUMBdDb9KWTHBgbZf/YKCf27uH43j1M9BdJ65AS46iC5x2AvhMJ8c6L0R0B+u/9S8rltXcA9FSyh2YroRzotYajzmsPbyfC3dQTWIY4oKW6IQpz7wLzLti+PcZdxbbLoIWh7US4y3pLfLs4YNW1JPTfAdDlsdVjymBFJ9Ghe7t7K7u/667HyZMnVQ/6c6+/zRvrHhU/TU9umLWVbaqbJbK6y1ivwXsf2M8LTz/B5XOvMz41y+Mf/iUuzpV469oW1dCkHgb0DxVpNrYQppnLRIMPjVITLTCwdItFgbHJBPv2jmNobdpOnUK2qE6/huNTqTbUdSZt6qSMkGZlGysB+XyvujZquUH23/Vuri2XVLz3YCGL227SbNYYHOhleXlB7WM1XJBKqcj2pJlU1RlJM0PbdhkuZnjkxCjPfvUzvPza65w+82P8vV/+ddbqNk889TSlhoOvmyrae3R0Aqftsb66RtpKMtqj0UuZB++/m8c/9BF6+noJLIM/+eKzPPG1Z1ndqrP38FHGJ2dVWoaMPki1g+951Ms1Vm7Ms7kyT84IeODEAX7p5z7EvomCGlZIpnQWVkt87qvP8Y0XXqfUCkjmB9gzMcKh0QzvfvBuZvcNM7fR5PkXr3Hp8hWuX7mEU91idnKE//G//yQTQxY1N+S5l+b59Gf+K1ND/fyDX/gg0xOjJCV0QU5aD65fuUKrWefEsWPK9a5mXyTCfXmN18+e4+iRI+yZGKK8XVVpG0NDAwqaiwN8eKhfJVfMzd1gcHCIgf4evv7ks6TTSc6ceUAN8pidoA/LQNVdXL1yjYOHDjE4OoAtjnAdVmtt/uRrr/G5rz9N3YNkOknoV/DdKrqA8WwWyUKpNdoqCl8SAUIS+L5OOtuD43hqndOpHKFXxwhbOE4LzUhiJLM02y5tJ0BDV/H9pe0tgladvnyagVyatKUrGC6AvVJtqXNtoDevYt7XV+bBt9k7Nc6Hf/wR3n3vCXpzFgktxNJ81YTebjX4vVOP7aptiV4zb3egd2H5Le8TdgF09fvvAtl3otrletCB6rsB+juA+i7wvhuWq2vDD9iFfqe3aTFE/9v15jVem1iBWIFYgViBWIFYgViBWIFYgViBWIFYgViBWIFYgViBWIFYgViBv0kFfiiAfqgT4b47vr0b4S7OZnEedgG6KsoVgK7pyp0rse0SRV5zXaqOy8tvX+Dbr5/l0o0lap6vFuk+l0W6oUMBnEaCUCisPKEAdF8ibAU5RvTSMjR6Ejp5M8HJiUlOTuzhwMgIU4ODKho8ZRqkLEO5itWXuISFQgTRQ5qGRPx22lElttZxaDeb6lbiya10SkXnKpuzespubnjXZb7rI3Zlh5a/dyLSRQnl/O3cpwuu1Sf78rdO7rjKHu9+5N/5m2x/Bwqr4YEOS+5Ghbd8n5py6ztcWFjkwo0lriwtcb3jRncMjbahE4r7PJNCT6VwA18tEUD3xIrfcclHHdnSd4uWQHM9saGqTmUzYWLoCQXvJFZabWJnMEJi2SUqOhTQ1G6ryGC1SZqmBhYE1giqcltNnFaTrGmST6YYKuTZNznJ/j0TTA8OMjXQx0ghT86yyIlD0gsw5LFkH3W6u1WUu9hjlZv6Ziy9pJzv1kkxZw3aAvDabRq2Tb3ZoN5o0GrbtF2JjnZVRHJGEg4MA+lBl93UX+ilv1AkY1kIWld7RY4Vr+OelD5u2XfqSW4mDcjuVqkGbohmgp7S0SwtAuga1GVfuR4bzQYXVxa5uLzE1ZVlrq1IJ/o2Tden6XmEZhJSmSjOXXa4TE2ojZOEBI1EgHLlm66rloKZYLK3yERvkbsO7ePuQweYGRkgl0AtEaTaDdDvfFnZAegdV65EuB/53f+tE+F+XTnQn3n6L1WEuzjQG01DAfRqo60Auuou7zjQ01ZKxVKHHdf3nfrIuyC7G52vHOKaGPCtnTj9UK4j4kRXp48cT/p3jXC/Q6171KPePat2daHLcwpAlwj35948x1MX16kEGSbGDmLqOZIkyJs+Qz0Bx2byfPYz/4Gzr32HfQeO8Q8++S+4utTilfMrlDxYrZfIF7NsbS0h5mErEZI0U2TMDPNXF3Fbnjqe0imDRn0Tz6+TNjV0PyCfyxHoZrQEMswT4DSqZBKhuibpCZO55S1yIzMUJw/y+vk5NAL2TQyhBQ7VaolcLs3W9gZ7JsbZt28W0zBYuLFEIGnqZlI5r9fXthjIpzk8bHL1rW8zv7TE5N6DHDhxF7VA3N8raKksbQ8GBkbYv+8A25slXnvlVSqlEr1pODLZywP33c0HfuKnMGQwJ6HxmT9/ii//xdNUm21+8sMf5QOPP0i+SRBfvwAAIABJREFUR4UlIBBZnMtvXqrxh59+gusX32aiP0vKb/LRxx/iYx96TN1HBnFefOMCn/7sl5nbqLHR8DBy/fzDX/0EH7lvSOnSluErA9XT/sJrC/z+f/wj/EaV2YkB/tk/+e+YHBPoHPLqG3P8/u//IVPjo/zq3/8wE6Mj6jnUa1MQcu3yJWr1CqdPnlSd6oKZ5RReWF7lzbfOc+ToUaYmBlnf2FIAfc/UpLrWlMtl1U0u3edra2vKgV4oFnjmm8+SL+S45+57VQSFuLzlMJOwhMWFRS5evsCBQwcZGRvHDvXoOtBy+epzZ/n8l79BpenRbFUxtG0CbwvbthUIl0h/jCTJVB4zlcMNDGzlRjfxgsiR7sm1MPTxnGj4Qu7naQkC3cKX60PCVNfi0GtTzCSZGR9ktDdHq7rFwvVrNJuOSrmQYQcrlSLXUyCZsnDsFlrY5t7Tx/h7H3qY6aEe9MAlrbkYyBCUzb858cGbfeS3uca7A3VdyP09HeffE6BH8LwbB3+rKz26rt0E7Z3vd9VyvNN1fjtMj+5xJ9f67VfIGKD/Tb4VjR87ViBWIFYgViBWIFYgViBWIFYgViBWIFYgViBWIFYgViBWIFYgVuBvlwJ/IwBd3K7Sea0AujJfS5ywpjqSBaBLlHUrCGl4PmW7TbnV5jtn3+b5V9/g0uISjp7A0Q1aIbTCUPWkC+Twuw5TIwr9VfHjgQT/yofsASlDp2CZ9CZNzuw/wJl9+9k/MsJwroehXI/qiBWX+m4TeNfZJrcSAd9Nf5af3XYbuyFO6zapdEYtulCRHfd5B5KrB+k+cGcHC5FRkLcL0HfBXrmLAGtZf/XpvcS0dwC6EUUv3/xIv/PR/i4SoEzPu9zo8ihdmH5paZWLS6tcXlrm0sINriwtUvUcap6LgHRSScKkhatFTkgFLGUIQYF0+V5IdQLMFAjAcSKArn7fBcUKsHeBv9x2Y+8726zu60euZxlskN7qhKFAtNdqqqWYyTDQ08P44ABH985ydO9eJvt6GS/00JdJY0hfsexXeX5HIodldaIUgAhky3N04sjleBB4roYrImiuYv6Vmzuk4TiUGw1K9Tpb5RLb5RLVep2m3VIgPZvJks1mSJqWcjlbCZOJ4VHGh0fIp9OYmhbFoKvnFdQkbmg5XjT1s8qe7pAd2WJJNfDF/ZnQMJKSnhBBM1dHHcttDcpOmysba2q5tLjIxRs3mFtbo9KyKbdsAtMCSxzoloLmaod3vPBaKOA1VF3oST9QS07X6U9Z9Cct7j92lAdOHGPf+AgFCwqWeFm7//t75xHvBugir4pwF4BeXmN1dY6vf+2LPP3Np2i3og70ao2oA73pKoCuOtBx0Y2QpGGpAYouQBcXeneRw14AdteBrqLbOxHrCpJLj3Snjz6Qbvgw2AHoqaQZJSKkUyoevmNu76Rc3Nw+eezd8Lwb3y7P3QX33Qj3586e46UNl2ubbXStQCEzyFB+gLCxTUarkNO3OPfa02iBTbMd8ugHf4mG18vF+TpuOoNt+KRyJuvrN+jJmYSBQyqRZGxogu31Kkvzy5jSce1LekOJVEqOozY06wqgy6BEvn8AXUuQSSfBs/HtOppUYYQajUDDLE5QDZLMr1fVMND+sX58p0G5vEWxkKPeqLBv7ywHD+5T0FS6ubc2tqlWGmqoY2ujTCFtMWA1wd6g7Qfo2RwtX8M3LWwSFIdGVW/59PRepiZnqJbKzF+fY3tjC69V5uTBaU6cPMrP/MxHyRWStAL4wpee408/+4RyaT/66CO876F7KaTltPXQw0BVULxypcwT33iFtYXrZLU2A0mf3/j4T/P4e+4j9DwFgpc2Snz6c3/BM6+cY70RkBua5GM/+X7uH9OZHMrTMzLCesvlrRtVXnpjjqe/+TSN0jqnD8/yT37tE0yPZrFCj2eff5U/+IM/ZGZ6D7/6iz/Pvukpdb7KNUMGpC6ef4uNtTUefPAMppWMXj2UA32Vs2+d48ixY8r5vrldYnl5ienpaZJJi+3tEo1Gg2w2qxI4xOnf09PDyy+/rBIsTp8+TU8mq9IhorqOkOvXLnFl7gqHjx5hcHQETUup9JVyrcXnv/ocT3zpG3hBglJpnWRinVy2rXrf05k8fmioPvlQS2EkcwRakvWSXLd89uzZSyKZUfH+Pfk8RsJAN5PUWm0uX1/ADaQqRSB+gnqlwqHZaWbGhzG9JjhVTOmkt1tUylWC0MAJdda2yjjoTEzPMDg0rPLu94z08XMfeoiZgTSGa5PSbCzdA83jXx2KAPrt3eV/nQj3HeB+SxR8x3n+NwDQb4XmnaG521zqd3qr9t0g+veC63+73vLFaxMrECsQKxArECsQKxArECsQKxArECsQKxArECsQKxArECsQKxArECvw/SjwQwH0g3OvRh+gi9tuV6epuEXFNRr6QaenWle9xALBBaB3neVV16PUbLHdbPFCB6BfWVohSKYJkylahBFAF7AWhipuWxPALCRcnlg5UwX3CIwKSCcM+pIW/ekU7zl8mIcOH2bv4BAFK0neEjiKioJWUH9Xf3UE1AMF+mQRyCdwNPDFSSwd3x6m6nGOItwVlOu4WgUQd2PE1e2O2fW2jvRuN7ey0SqCF3WNd/6pVej44ASgSw9uFBe/2xsXfezf7fTeAcXCcTsQfaVSY7lS48bGFpeXlri6vMxKucRKeZuKuK4JaBPiWyaBZRKKKN2nECit4tzlF5EDPRoM0FFFuY4LAjOlo1sSAbpDAyKB56H54jrXFUwSEB052wWk+0jnuREGnU7ukOFiQcW2Tw0Pc2h6D4emp1SPd18qSc40MSS2OwyUA14WgfHixJWlG6Wu1lO59yMnvHBm1XneAegyqCHd41W7xUa5zGa5zMrGOqsb6wqkV+s1ao26grCmaZEWB2Y6Q6GnhwMzezk4s5f+fJ6UDADIceODLg5hBaMlHFlEDyKILl9KS4kelwqDTsy8rI/IZ0QDC66uKZBe910WqhUWqxLlvsC5uetcXV5hrVpTfei+aC8udHGgd9IApPNYFi3Q0FxfLWlNJyMLkA19MkHAmVMnePfpkxycHKc3qVO0DBUrLT3QMmPwvQp9FUD/5D9Xx5gA9IHHH+Ho732qE+EeOdClAz1yoBeoVHy2Sy0F0GVAJtBDQnGpJiSuX+Keo67z3THu6ljvwG257cLs3QDdsBKd33vROSnnuPTR61GiQSqVJJNKYVlmtE3q1JC/dwZS5LzaBdCjc/ZmAIS6nng+J0+d5L0PvZdnzp7jXDPBUl1nY8PBaerkzAxOaY2ZYYtj01m2l88zPTHI/OImB469l5rbyyvnVqlh4FohZhq2tlYYHC7SalRp1ZqMDY1jYKnvN1ZWabeq9PVm6OvLkEr4GE5TpTPYbsDg6BieF5BJWVjiQm/V6OstoOkJtmttrqxWePPqknJmF7JZpoaKhL6tIrUPHdpLu92gJ5cik0mpbW21bJZuLDF3bZ5CT5F8rkBvT5qhlEsxK+eLgZ7OsFVr0Ajg8o1VUvleBXcleGJ4eIzADdhcXVMHQzZlUMyazExP8Qsf/xkmJ/uxfXj+22/z6T/6E2q1CqNDgwz2FxFfd+BJfL2LG+qstDNsOia10joF0+NjH3iIjz72bnozBokwUAC9rZm8fO4af/TFr/PW9TXMwjA9CZ9pbYOP/PijnHzX+3jt6gqf+dKzXJpbVNvYrm/z+ENn+MWf/XFGiwkC2+aJL36ZP//sZ5menuUXP/ELnDh2JELaroNl6Vw8+yYLc3M8/MgjkYu+E+uxuLLGW+fOc+zYMUbHR9gqbbK0uMieqSkKPQWadpNKpUpbrqNth/7+PgqFIhcunGd7e5vDhw4zMTyORKyEgYfvt7l87QLL68ucuvsUhd4BQkwcH1bXS/zRf/kc33nxLEeOnCaXMZgaD5gYNxkZGSHXU6RSa7G6WaZhyxAQbFfbnLs0x/p2nUcf+wnGxie4sbDK4NgYuWIWD4O3Lszzha8+RanawPVC9brZm89xZHaG3rSJXVlntDfLkX2T5JImjWqdesNmbmWdV89dYmGjQq5/iL6hYdIpi0Oz4/z0B86wbzhLShzotNBDW73a/KsjH3qH+7vrCP+BHOc7DnR5Hf8urvI7dKyr9x53cqB33PDRq2Xn0nAHOP5O1/k7Qfrtb6JigP79vK2M7xMrECsQKxArECsQKxArECsQKxArECsQKxArECsQKxArECsQKxAr8HdfgR8JQO8Yf3d9+C0AIXIhC9QSB3rU4x1BdHGe11yfStths9Fkq95QAP25V9/g2uoahrjFsz3Ix/StMMAJfHzPVV26As81MxH1HQtgRYBmoJacmaA/lWIwk+bR48d57MRxZgcGsELUIvAt6mO/1d8tu1G6r8VBqWC5YajoaVnvLphTH8YrJh65rOVWhgKibvddEe4306I7R4fcvwPTu9MGnYdVLnoBiALvZfFFt1BFlQtwVM+/k0newQFdei4/duCsgHTpHBaIXvMDal6oQOzVlVWura5yeXGBS4s3WC1tU201qbdtwkwasmmivGnpPk9IeXcEyOWBxL4o5DeZihYB6M0mtJ1bu9Ilpl72c7sNbRsraZHM5jCTFqHjEEqcu9MmaLcxAp9COkUhnWZyaJDp0VFmpbd7cpwDE+P0mAlSmkZSWLQ4jkUL34vgvALoCTQB6LJeIroC6JHM3Vj77lCBgPRWENDyA0qNBiubG2q5sbzEjeVl1jbX2SqVKJXLO2dxLptloK+P4YFB7jp2gtNHjzPa30fWMMgIBFaueFm3TiS67AuhYY7EjgudVhMa6vHUfEUQnQey+31Dw09oKoJavrcJWHdabLRtLizc4Oy1q1xYWGBha5uF7W3Vg44uEc4mJJLRIiBd3P+ysW1XsunJJUx6rCQpGS5pNNCadX7srtM8dM89HJmepC+ZoC9lqg5oWRL/XwD9K09y/h/vAugfeJij/+5fUqlusrJyja8/9QRPPfUXeK70kPdQLbtsl8VVLdMFOqEeRg50PcRpuarP2TItTMtElwQKNQgjQxpRHLsc+zKoIr+TW0mtEOk0idNXcF3uG1VByDlpJKK0g1TKRPaXRHALWO86fpNJUz2XnKNt18GX+Gq59oibPQxIWtIJLkMwAa7jMjw6ws989GdYrDd54tVr1M0+ak6K1fUGru1itMucmunlxEQSe+0qDz1wivMXrpHq3c9aI82rlzawrTSN0MUJ2tjtBr19BexWi/LmFikzwUChVw1gbC0vogc2vT2mgpDFnjSe08bQDBVhns310Jb4brlKSoIDAZlshnqjhadZVJ2Q5e06eiqvdv/MnhkIXGYnh/mZj3yAQk+KSnWbWrWktsu2Wzz9jadYmL/GvadPsGdslLThM5w3GCpmSMp5nUhSaUpChcG15SqbTZ1vv36Bc1cWyeYHabc9quUKA329FJMGrfVFpsbG+Pgv/hzHTsyqQ3RuscTv/+Efc/3GPHbbxpVBGjnQNNnXnpov0dNFQs1C8x3O3HWE3/j4x5gqpvHdpqpJcH0fJ5DXBo2nvvM6X3jyOeZXNmnVm4xnkrz7gQc4fOIu5hZX+ctnnmNpeZlCT4bJ0QE++OhDvP+hU2RMndXVTf7ss3/Oc88+R1/fIB/9yE/zvh+7j1w6uh5Jhcf8xbc4/9ZZzjz4APn+XrSERa1a4/L1G2yXK5w4dYreYoGNzTU2NjcYGRlloK8fX9Ismk3m5+dp2Tazs7P0FftZWVvhwsWLDPQPsH/PLHkrTbtZZ31rg6W1ZTQrweHjx0inJYZdo+16vH3+Kn/ymc+ytLjBBz7wE9x98hBpY4WBgk1SEiP0BM1WS7nNAyND0zeptDS+8a1XqDUDfuyhR9T1b6A4RO9AH6mcRjuE51+5yP/16T9jrVxT7vVMKsN9p05jBSG9ls70SD9H9u5hamIA3BZBK0pYub66yeuX53j6lbdYKddVv71latx38gh//6ceYf9oL1lJE5EXB7elzsffPvbeHff5jhP9u8Sx3w7Uoyv4TWC++++3d6l3L1l3guXfFaCri/APCtB3zxbdhOm3v827E0SPHeh/998Mx1sQKxArECsQKxArECsQKxArECsQKxArECsQKxArECsQKxArECsQK7BbgR8KoEsH+m4H+k1H2C7IrD79jgC6AokCxYOQpu+z3bSZ29hgbn2T1y9d5dWLl7mxtQ3pjFpcXceRqPEwUAA98NwIoEuMuvAZFeHuY2qhctf25zLMDA0xMzTIA7OzPDA7w3g+j+kHmOJiNToR0p0e5N0feu/uYhYgF/U1R855AYM3HesRDFcAvQPPFZBTfDtyoHcfN2LpHeer/J8OCVDx62EE9KL/JsMAHVe6iqrurKcKC4/+7ViCdzx/HXjcYexSkS3aNiQa34dSy2atWlHL+fl5zs3PM7e6yur2FmuVElo2i57LRJHupkVoRv3loYBy1QsvNm4drGTkhJaBCMeJALtynnexRhRjr7kumuco8B+59Y0d17nAc7/VQpp2xwcGGBsYYHp0mJnREaaGhxjr72Wsr5e0YSCByqYMRYQhCYHCkjLQ6cDWjIRy5ouQYWewINoHEu8fcWU1SCBaSPe5uFrDgO16ncWNdRbW17k6P8eVuTnWtzZp2E0FqRS8DQLSyRS9+SKDff08eNddnDl1F6MDA8qBnpRUAnGfB7J+YGmagulhW3QR5TU0U45N2SGd3S4UXXXFh6orOhCI3llsLWDbc9RyZXWVizLksLTE5eUVLi8v0/ZDxL8dduP0ZR9EVvvOhvrK/Z5JmGQTFkk5vpsN9Eade48e4YFjxxRAHy/2MF7MRQBd7wB0ddDd+UK4+ZUnObcboL//YQ7/2/+VWn2LxeWr/OU3v8xX/+IJtS6JRJpKxaVUamG3JB1Cov0D/LBNGPrCdjE0S7n75ZiQdIJuZHv3uN8d4d6NcVfO8c7winocXwB6SEKOrYRB4Pmk0xb5XI9KDZChmO4JIq7ZtESgd2CnJEhI7YLnRcMxqVRarYfsb0eGO8KQf/QP/yG50Un+1f/95zRSg1j9UyyXGmxuldDbJQ4MmBzIOVjVRX7+Jx/jlVffohYWWG4mubjmYBQH1KBP03VwHHHfGwri240G1dIGGV1juJgm4TYw3DqmLzUGFfK5DLZE/RuWctHLNqqhoE71gRyX4j4Xd7aV6aFmuyqZIFcYoGwn0NODlLe3OTA5yK98/MPsnRrm609+lbX1ZT7xK7/EdnmLT/+n30fzG/zGL/88h2cnaNfWCJwtcimdtJlULmXXNwmtPtrmABeWWvzZky/xxuUVfLOHSq2Jjk42ZbI1dwWzss2hmSl+6Zd/gfvPHCOZAanR/taLZ/ncl77M8uYmNddBT2XQrCRu54Ko2S1GiznuOXWMB++7m1MHpkjrUKqUWV9dIZVOK1BtJlMsbtd5+c0LfOuFFzn79jV8eijmBxUwd1s1SuvLGKHD2HAfH/rg+zl+bD97xgoKcH/z+bP8+ReeYHF5hVQyzb2n7ubnPvIBZif7MCUBQ4PqxjLXLp/DbjXoG+zHTEdR6OulCv1Doxw5cpx0ymRjY416s0GxWKRYKKpDzPFdrl2fo96oMzo2QV+xTw1qKKjetMkaCUw5Ndtt6q0mmXyBiekpCv39KlZdM6L49q98+Sm++c1nsKwUH/zxn+Bd95/Eq19hINcET/rM5TXBl0srbdJUPUkM6eeLf/EtGm2N++57N9trW5w8clQNkAQGauDsxXMX+YM/+zwb9Rb1lsP48Bh3HTyKV6lwZHKSB04doTcr1/MWetCGVkWlBDQ1i01P50vPfYdvvvQyVjaDjseDp47wqx/7MLMjA6SQKouQsO2jJwx++8jdt0S4fzeILpD7VkDeAefd1Jp3/P1mLPzOY343t3nn/+6+386M0PcB0LuXwt1O9e6VMfrdOy+UMUCP30THCsQKxArECsQKxArECsQKxArECsQKxArECsQKxArECsQKxArECvy3r8APBdCPzL+qFLr9w3GFkxVEvBlvLj9KQri4EQWqtIHNep03rs3x5tU5Li6tcGlphZVaHS9h4pomQcLENxOK5YYKoDtRn7rqIQ/AdVQsb9LQsHSNicEBTh/Yx8l9+zjU36+WgWQS0/dJBL7qg1XO7g5Al3XfSXJXTvCOI1w5zDuuYtXfHnW47yBj9Z8kcP2mA3q38fxWgB4dRF3EJ/fzCRSIaQeucp+asl4dR73Q0Qg4SES4LLqKwY4AuuiqSuU7qt80YiuerEPDk275QA0oNH2Phu/w1twN3r4+rxzOV5YWuLa6gpHLYkj3cjJJIBoLmHR91UesuH7Yac3uup53tkA2QPrSBRp3ut8V3JCo9gh4y98kcj1tJkgnEoROG6/ZVCBaotoPTk8xMzbCzOiwgud56RJOJklqKEAjS0IAegcoyuMqvTvbrX6Ug0LWSfaPHvX9CjiXLnjpGZdFvMzyewHoc+trajl3+RLnL11is1zaiXqXZAMBrGbCVBHuvT153nfv/Tx0730K9gugUlHkvo/hBSQ1jbQRxboHbZ/Q9tXxoZuGgrVdgK4c6J11l352WQSge7pGWwspBy5l32OhtK0GSa6srnD22nXevH6dpuOp6GtfYtutVDTEIBujeuo7xwEaSS1BSgYPZEjEtjFbLY7NTHN87yxHpiY4MD7IgbEhBQ5liUBt5+sOJOh2gD74/kc4+jv/klptMwLoT3+Fr37tiwShjqEn2dhsUCm3abdDte2hdKALmNNkPQ0MPYrHl1h/Bfo6ke3dc0L9LO5wcep3e9Dld52zTfQL5HiT40EBdB3fcUlnkhFAT6fU76NTWoZPQnUf+ZJ9KjBenrsbDy/fy74SWO84joLpn/zkJ8mPTfO//Pv/RFkvkh6eYbPlsb65henVuHumnx8/tYfL3/4ae4eK1Optjt7/GKt2hi89f5ZtJyBMWqo7XKVYyPkgaRd+gGNXqW2uMd6fZXa4D7+xRWnlOqFdI51K4ngyeJEiKdA9Iee6XNo8tc2eH5CwUsj4gGGmqLZsUrmC6r9eqWmcX6wolWbH+vjgww9y6th+/s//8H/QPzDAb/4Pv4nj1vjTP30Cp17il/7ehzk8M8rm6mUa9g2yOZ9s0sJ1AjxHx9PztPVeLq20eOLp13nt0hItP0GlWlfXpmIuTWtzk2yg0ZvL8tij7+PRR9/N+FgBOeRrtsc3nn2Zsxcu8Pbly2yW63iajmFJzL7FdH8f773nNO9+4BjDAwUyloHT9njm2Rf5q+eeZXLPFI+9/xEmJodoS9hF2+HS5RWe/fZrvHD2Kg3bxWs3SGg+A/kMh/bPcPLYYe65+zB5KVw3YH7d4c+++CRf/+az6hTJJC3Gegv81OOP8J4HjjDck1SDOX6rhtusMT93WR0DUj1gJNOk8kUGBkZULLupazQadex2m0wmQzqVVseUJCY0mg11bEmlhwyGyOuKPE693mBzZU0NIqXTGQwrSbZQJN+XV4M1cm1uuyFvvHWBz/yX/8riwhIHDx7mkYcfZXK0l4S3Qi5RIWhXGRosqHSC1bV1Gr5FyUmg5Ub4q1cucunqCg8//AEyZorK1pZKLtGtFLamcX19g6dfeVm9Bnh+yMHpWab7+ilqcP+h/ZzYO4mluQROTenpNqoqJaCpJUmNTnF+dZs/+sIXWF6XTvaQB08f5dc+9hFmhwfV9cMMNQInVID/U0fuurX/vPM6dzswvxnrfmfH+Tti3zvg+5Zu9U4CzPf1u91x7Z0X5t2A/HZYvgPc74DL7wTRY4D+3/4b43gLYwViBWIFYgViBWIFYgViBWIFYgViBWIFYgViBWIFYgViBWIFYgV+KIB+dD5yoN90f4mDMmryvtkFHhE76ZkVJ6UbhPh6BBHFHf3C2xf59tsXuL65xcJ2mY2mTVvXscWBalkgUeDi8PZcQgHo0oEufxNQ67QVnE0ndFIJQ8WBv+vUSc6cOM5EKs1kOk1BOrl97xaALrQtik6PDoCbqeiRm9kTeCWPL4h8N0DfBd5vP3R+EIAujnrbd9SS0BNYhokpkfEKwYkDVYC0RNNH4DYhmEJWVgF0lW/dAei7Psrv5N42vVDFljsSBG1GseHn5pd4+8YSb8/N8db1a5y/MQ/plORgqx70QABjwlCd0AqiK0ivwspvjkeI5tI9L25fcaLLIl8dgG3o0lGN2h9+y1aO9Jz0maeSGAJAHUeB8uMH9qtF4PnU0ABDhZ7I0a1a1wWaB51b+V4GCaKY/sjjH8W2h4FEcqsnV5Hpso8kdV4AuqyVRBnLgIbC7hpsN+pcXVvj2voqZ8+f583z59iuVEgkLRKWied6uJ6rIsLTpkUhm+OxB87wyP0PMDYwGB3jIRieAHRfxcxnTIN0F6CLI1Mge6ID0CPeHw2QdAC6Ik0C0OXYNzTaOlQDn1ros1qvsVSpcG1tjVcuXeKVi5eo2m1sP5Qw9A5Alxh9GRrxo+Og04duajqWxKT7AUnbxmq3OTA+xsGJMQXQj89McHx2QumrAHrnwFVHzvcD0D/wKEf/3aeo1zZZWr7KN575qgLowvHDIMHqWpV6zcN1tQiga+JAt1UXuRYkVBS1gMbu4Mru7nN17t3WgR79HKprhYp4V9HuMtTh7zjQfddRHegRQE8rV3q3niHwHaW7/CyPJYC8+9wC0bvDMwLQXddVcP23fuu36J3cy//8u59moWmQGZ6iFZqsC5y0y9yzd4CTI0leefLPGcpJv7jBkTOPselkeGN+G8/K0fI8mnabTDarzolSuYSlGwz0ZqlurBK2ShybGUdrV9laukpK8/BcgbeW6rm3DB3TNLBUbUOgILorx5uVxHEDdWWo2W3yfYNMzx5gvuRxdqFMb28fQ/kUpw7NcPzwfj732c/y0MOPMS693cVeXvj2i5TWlnng9FEm+gu0Gsv41hrZXp9cysJvu9gNl6atU3EsVkoBz7x0gRfPXiWRzEWTehR7AAAgAElEQVSHiOcwMznGyNAgzXqL6nYZK6Hz2CPv5acefzeDfTkcmalxHFY26rz99nmWV9fVsFQm26P6w49MjzA7Nkg+lyRhaFRq8Oqr5/na157k/PnzjI6O8sgjD/Pgg6cZHsqqwItWK6DebnJppcbaVpny9ga6FjA00Mv01Bgjw0VVJyEtB8sV+NJfvshf/tXLrJdq6rkN16bXDDh+cJb3v/dBHjw9QyGZUFUSkl4SuC7NZp22nNOZnHLBy+O5nkYmIed8gO+HGCq55ObJ4jqeOq5kO+Tvcq4nErqqNZC4fcM0sZIGgbyWSPqKXCc0sAPpiz/Lm2+9zTeeekbVdczM7GVifA+t2iY5s4bmrNOqbHJg75TqUL86v4BjZKgFKfSeUepeims31hkdnSabTLNw/Rq5bIF2aKjXzWYYsFTaIpRjSdM5feggvcBMb473HT/M7FCeoFnCb1dw2jXslo2vm2zaIYXpA7SSPXz6c5/jjbffegdAVwNO8jruyFBKBNBvcYjfBtC7f7sJ1N8J0NV9bnOg7wbqO+8vfhCo/tcA6N3L4e2XxFt//m6e9O8a6BG/w4wViBWIFYgViBWIFYgViBWIFYgViBWIFYgViBWIFYgViBWIFYgViBX4O6rADwXQj3Uc6Dc/5O4C9C6ZjoC0fAkGdcWBLnBMRwH01WqF58+eV8v8VonFSpXNlo2j6woGhALQpc9YHsMXgO6qSHWBFwI3cNvKhS7d51nLZN/4GO86eYIzx48xmkwyaiXJ65qC57JIt7hEgAtYk85diUiO0rYjUB71jhtRZLy40FW8euQ+j0zgNz9Ov73qvPvz7g/cb/9dJ9lbRQ27oXT++hjifpTnltj2nT536dkWgB51bieiCYSbAH3H89/52L/jiJc1jBzYMqAQaezqcH19m2vrW1xcXFIA/dz8HA3fpy4uXIE74kA3E/he1EcdipVdE92FInXc7mIzlXhyAUnSd+4IohYoHMWWi+k3oYCyjddoKGAuDvSMZSp3eSGZZKiQ5/DsDIdmZ5gY6GWsmKc/m1HbKBDdUABdtrvbay+KRwA9ItId/6FEywtIF8U6Ee7dDvjdDvRulftmo8619TWurq0qh+zZC+fZqpSjTnVD3Mm+ciRLEkA2maSY6+HR++7nkXvvV5HzHS8+hh+oCHcBSWmJdZdBDAHabqDSAgS0yb6MyP1tAF0IvBYSGDp+Qle618NALevNBqv1Otc31nn54iVePn+B7WaLhuNhy+NY6QiiCxWUiP3dAB0dgeiSsmDZbSzbZr/0yo+NcnR6gpN7Jzm5d88tAL0Lz+/kpHyHA/3xxzj2u79NvbqhAPrTz31NAXTHEc10llcqtJriOhctdQKJXKeNYWjoofSeG8qhq87Z7rVAJTxEaQ9dgC5w++bPEUAXEdW+kdqAMMCQc1klJbgKoPdkcyqu3UxEyRKiP2EE2+VLnrMbGy+36jrUgehyKwBd3NH/9J/+U3on9vPP/vX/w3w1pH/PflISk16rUFqdZ7IAYymbN575CgO5JKl0nn2n3sW6bbJUhUSuF4+Qlu1gJBLqnHCctjqusymDhO/Q2Frm5P49BI1tNhev0JuxcNotDCujor3l2iarn5L6A0OyLUJq9QZ+KJ3ZvoryFxjbPzzG2MQ010ouS3YC25Z0hwpHZicZ6evltVdeZ2r2ILrZQ66nyPrqBm6rwXChh6zmYZpttpwFtFSLdELDbdp4TRc3MHGCNH6iyGYjZGWrTm/vIP3FIkboksQhNANsM6Blt9hYXebAzBQffOS93HX8CPvGBggCnaREj3sunifHR7QPTFMnKdcPX1MDLa02PP+dq3z+ia+wsLKqYszbbZv+3gKPPPRuHnvfaQb70yrEIJFEnQP1tk+r5ZEwNTIpXQ1NuJoWJZk04Km/usCnP/8V5tYqFEf3qFh8v7ZJ1qvRlzE5dmCWhx48zb3H9jGU0zvDOcruH825yLksyQQygONA1kTVguy+hndf54LocMSUJhG5NPtySXSwLJMwAbav0ZKmC1PAenQ5uLxQ4c1zF3n+29+h3rBZX98im82pa45jO2yuLtEqzTNaNHFbZTUokMulsHIFSq2AhbKN1jNC39gB9GSejY0SmlyrPY+eQj8NR1P1Ha4hw0M+QShDYy4nZqcYNOBgfw8PHz/AnmIat7pK4FRwnSa1ZpsglWejDcnBcbTeYb70zad55bVX8dp1Hn7gtHKgzwwPkdIgIZcgAeimxqcO3wrQdwPzne9vAeS3AvR3AvZOms1tsHwH0u+Ka78F3N/h/re4zP8aUe7d93MxQP87+s42Xu1YgViBWIFYgViBWIFYgViBWIFYgViBWIFYgViBWIFYgViBWIFYgR9SgR8hQI/guTin5TbyZHUWVdscAXQF0RXchZVKmefeOMdzb57jRqnMUq3OdttRAF0W6eXGNKNP1QWi+W4Hikk/bKA6t3XPJZ+0FKDdPzHOu04eV/3PwwmToUSCnHRVh77qv+12d3tBoHprHXG1K0QrzCvRiZo2FQwT+HpzK6L7dDHuTuz7Dyh+9//LY6k07g6SF1ymDMqdJXJid5co1vwWgN4tU+84sqN4d7EEh4SGTigx14a2E2W+UmuwXG1ydWWNt+euc25uTg0vrFWrCqQHVkJpLa7iwA8Vvka3IoAunePidhYAqQC6EKY22Ha0ewVCJ3QVoW8aGoFt49Rr6jYpMeeGwUixyOTgAFPDw+zbM8HePROM5HMMZNMUxAXeGRSIwLnC4sp5Lks0thB1xd/MOojUiu4VASoV4U4U4d697Ua5C0C/ur6qXOhvXbzA2YsX2SyXVc+2AvAdkJs0TbLJFH09PTxy7308cs+9TPQPKLjfXUcBSALWpJHcUnn8chx20gJ0TcVd76yUqjLoHjnKsq32jTj+PYl0JqBByJZts95qMre5yUsXLvDSuQts1OqU7TZN2SkKoKej6HYF0IVKyX5JqOEKU1IKPD+KcLdt9o0Os390lKNTE5zeP8Wp/VPR+goA68h4C2DadRzfEaD/3m9TL6+ztHKNZ771dQXQ7bYrsyssLZVwHHF7W8qB7svZEwpIluQEC02LItO7AF0geRdk3wrNd0F1JWt0tshggy/nqQybdAC6FgQkk0mymRSpVAqzA88FrsshKlHw3eh2eS6J2+6ug/xevu92r0sE92/+5m/SO3GA/+lf/2curDfJ9I+QHxwhl8+S1BymB1K85+QM//k//A6v/tUznLzrPv7Zv/jf2bAT/MdPf4ELV64zNj1DOpNjfWMD23EYnxjHCGF16ToZA/oyBvcd28/20lXmzr/OcG8Oy0xgWFlajo/TaqjjIwLoMo4RKI21hKlufU1SFnR6B0co9A7y5mKZNS+ljgPDbTLeX6RZrajzN2Hm6B+aZLPUoLxdUTUKaS2ktb2O51axzTpaKsAUl3ujpY6hbLafdG6IUhNI9bFn3xH1vI1SiUJGhmA0GtTx+002yhs0yiWGinlGevMcmtrDT3/wg4wN9jGQlWMyOuzbLYnnl7hvXYHwahOuzG3w8tmLvPDKW1y5sYynJ0hlc6qPPmy3GOkrcPrYfu47fYSTh6cZHkio/ydNEhKAIdBajgw5x7ebPm9fWeE7Zy/y7MvnuL5RpW32EKYkMj1JKmiQ8WtYgYMROIz05rj3xBHuP3WEydFBCtkUuXR0VWl70SVUXm7kGJLdIbNbcqVRYRsC8+WOIaSt6DrpeaGC+VKL0Gq01XolskncBFRtqLVC1Xd+9cYCL73yOm+cO4tmmGpgQJ4rncywvblNtVJF82wKhs3DZ06xfOMKX/j8nzE1s4eP//Kv0whNvvzsS1xZLqP3DDE8fZCtrZJKJ+kv9NBqB9ieSdMPaWs+ekqu5W1M32b/yCBDusdk2uB9R/ZzYKwXv76O09rCdVpsVZr4Vg+2lSMzsoeGmeGp57/N2+fP0axu8fh7HuDXf+7DzA4PRSkhUpPhhJgC0A/dGaB3wlBuVrvsOMxvAvQ7A/ZbAfo73O0xQP8B33HEd48ViBWIFYgViBWIFYgViBWIFYgViBWIFYgViBWIFYgViBWIFYgViBX46yrwIwLoUcS2AugSvbwboCvXqUTYRgDdkQ50idrWYblc5pnXzvLsq2dZrNZYbbYou+4OQEcAulj45CHE9ud7CqJFndQhhu9ieC592Qx9mTQHxsd58PgxHjhyhKKu0avrZAREC3wT56mK4jUiB7hEOAs87uBZ+b0uTlnDUBBW0HrU19xxygpAlljoXX5oEf12J/r32hE7DnQB9GGAp55dtkfMyaHqTNZ8n6QegeekrkXOYbmXEBffj7QNBbDtGlBQBNknFNgqhEkc5YYe6SwR5i2Hku1wY2ubi4vLXFhc4trKCtdXVii3W/gK6BqRFtJxqwC6Sagc6PJ9BNBFvwig24QC0eWr0/ttSQ+9OJDtFk6jTmjbpAydtGEwMzrKwakp9k1OMDU8wJ7hAXrTKQpJk5y4h3eGBzqAZSe2PcLj0ojddaBHez4C6MKTHc/DEciq65G7W5MlOt5sWVXlUG0od/fcxhrnrlzhnOpoLuNJH7LAc3E/BwGWadKTTqsO9IfuvoeH7rqHif5+0hqkdiC/uDBDEtJPLbehgGINUwY1FKDuAHS1nzqLrL8QxdAnlJhzGVYwdFpAi5CS67LtOtzY3ual8xd48dx5lssVtd41xyPsOtDVfpYpBwHo0b5RKQUSIb0LoM8ODbJ3eFgB9LsPzXD3wVnlmo9i8iPX7A8E0H/3U1QVQL/Kc88/yVe/9gTNVpu2HbCwuI3vyVokVYS9G8iZ40Rx5EYyKiHQtB33eff8EHgucFydQ7vc6DsudLWPZXM9fNdVULwL0NWzpZJkUkmSlqWAs3KgS4e4rqn7y+MIHJfnln5quZX77Abr8vzyO+lAL4wd4J//zh9zZU2AYgY9mWJgqJ/hvgyz4wX2jWR5+dmvsbG8QKE4wJlHP8RaLeA7b17h+sIKmVwPPfmCcoS3pDc7myFpJGg3y9iVbaZHiirCff3GZVbnLjBUyJC0TMxkjkbbw2k11fFhiVM79KN491Ajly+o2gvb8VUHeqF/iN7+YV6/ts61bYf84CCjxZyCxJXtTaanZtRjzi2u02i6aj+lDI1C2iSFixbarJdWMayQbDIBbRdc6a/P4Ok5wmQfxZFZEuleVlbXKW9tkk6EjA7kyY/3smk2WdpYVsNLI31FrNAjGXgcnJ7ksff8GHvGRhjM59ElWUPTSVoS7R9wY7PKqxfneP6l13ntwjWqroGR68X2dVquRyadJqkHBM0KptdgZrSXd919ghOH9nFwZoJMMkqdaLVcypUKS6vrXFtY5oXX3uLK0gYlN4HZO4JvFik7oYqUzxg+Wd1B85p4rQah06CYsdg7PsLUyAhD/b3qGJLrpm27hJpOwpRjVmo8AiwroaobPMdWkFwlbHhttUhnvSye21b7LvBcHNelFSYIM32EiST1VosbKyssrqzQcl1My6Kn2Kv2SbNeJ5vOUavU1PP392TYO5Dl/iNTvPHyt/nMH/8npmdn+fV/9EnM4ghPvXSWK+t11useVq4XM5lSKQ89aYvKdp1aPVB1DzW3iZlLEWoeVugw3pOhx22Sd1v82LH93H94Btwate0VWq0q9VabWjskyPQxcew0N7ZqfPXpZ6hUykq39525m1/72IeZHRm8BaAnLI3fPhgB9HeA7ttj2W+JaJchu1tHob5bhPuPDKB3KjjketJd3+73t9/ensoRO9D/um8t4/8XKxArECsQKxArECsQKxArECsQKxArECsQKxArECsQKxArECsQK/B3W4EfMUAP0AVUK/do5+NvRev0WwB6W1LAdVjYLvH0K6/zzZffYLXeZMNxqArY7jjQJQpZ2Q67AF1FnkcgQxzapu9hBj6DPTmGeno4ODHOmSOHue/QIbJhQJaQZOhjCCgLAhWvLLHdAsEFvsrSdTBHUeCRI1kMhwqiS8yzJ33oAVpCosqjzN7dEH03QP9uML37IbwyiourVhBj4NEOPQXPVXy7uJMdh8BxyCZMclZS3abQEKSjCzz3PaWtgu7KhS5R61E/ukT5hq6HZlloSRPfMJTLXyC6dKI3fZ/VaoOr65tcXt3g7atXeevKFTZqNRUnLvHQvi69vbIk1BJ2erblOWTbuwA9VAA9cqCLLrrAJEPfAehuo6H+nkkkyBoGh2ZmuOvIYY7MzjBSzDFSyKnYfRWDLq7tnbb1CI3vjm2P1Iqi9mV7O6MT6nvXl47kNg1xr3bSCkIjoZzlAvwFUIuhdqvZZGFzkxubG1y8fo1L16+zUSrtwPdAut8lAl0B9Ax9hTwPnr6LM6fvYrKvj7ymke24t1UrvEBs11O3MiCQku3XNCyB6LKaKm6/E+HedaFLzrMUt3cAemAYCu7LUg0CtSxWKrx4/hwvnDvPwtY2K+Uq5bZEZycJJcL95sG6kwwgLmcV9+95mC2bhN1iun+AmcEBFeF+35H93HdknwLo4kIXyH8niNS9jG1+5SnO/eN/HoUaAIOPP8rR3/0U9coGi0tXlAP9a08+QaPp0Gw4LC4JQDfR9RS6oeOFkf8/IbHdiZSKcFeQqjNI032emwBdBlRuhehKQnVwdR3oUSy7uPslpj0hve/JBOlkEtNMRA50geeGEYVVdAC6uNTlS6Lau13oXYAe9atL9HygItxzw/v4rU/9Aestk2S+B1vOe+lT9+okdZtDe/rJJnwGe4ssrW1SdTS2GwG9I9P4usXi0ooa7BgaGlbH3tLyEhkryZ7xQbaWF+hN60z25aht3KBdXqO/J6W2yUz1KAe6a7fUcW/qOr7n0LZbtB2XTC5PIpmi7QaqA71vaJQ9U3u5XnIoBTna7Tbjg3l60wlSJuSyPVQaLWxPQgsybGxsUt5aJZ/UGcqnKWR1Cr0WgwM9DBULyiXfqtlsl23WKh5WYYLVWsCTz76IGxqMjw7TbtTYXLmB1ZtnI/RJZjPk0hYpA9JGgBW6+K06mYTBxOgQU5MT9BWL6nxqNBqsbW6ysrXJ4tYWlXaAn8rjW0UaQYJmINcWi9D30AOHoqWR0x382gZJ2hRSJsPFfvp7+0inLORcFW22JbFkfZ2G7ZMsDNA20my3AmwthZbMq30SqMdsE3pt1fcukfVeowquTdqQ+gVXOf7lqiJ95LphEoYajVZLDeSYEskeBgSeo15zTF163m1812Z8ZIhivoet9VWq5W1VYSEVGA0ZJsn0gZFUr12BDHQgySAJEpZJrlBkc2OTynaF/r4+kmaSbDqt0jiCjTkGTJfrF8+yuDjP0PAgB46dwkvlmdtsYg5Mslyx1XUh25NHk2oSPcCzPTJWUT1HyW7gm/La5aD7DvmETlaqTsqbPHBwH+++5xgZE0pbK1SrW4SBR63exLFyTB29i3M3Vnjy2W+RyaTpSek8eOoIv/qxn2JmtF8BdHG9u26gzu/fPnTXLTD89lj1TvnHbR3nMmDXcZp3Sjl+dAD9lrGyTnpJdMWR51S3u/vROxej3cNEMUD/u/2GNl77WIFYgViBWIFYgViBWIFYgViBWIFYgViBWIFYgViBWIFYgViBWIEflQI/AoDecZ8LVg46AD0qlY0+qhbAK2AWLXKfC7ARqKuhHNHfePFVtazbNiVPOqHDDkAXstyJDVcAXaKrfRICKfUo1jwZ+AqQjxaLjBYKHJqY4L6DB7jnwH5SoU+q030uAF0XAJcwo45itT4S/x2Fg0dx6gLUxRke0nBdmq5H03GUm9R2XbUuApFVV+4uF/pOnPvtn7zftoc66b8dgB7gSAe6hDKrgQBdaSeu7qDdpigQN5ujmMrQIzA9YakhAF0BoahvW5ee8q6+AtAFGgpAT1poVpJA3JEaalGx5hpstdoslGvMbVd49dx5Xjt/geWtbZqBj+0H+NIHbiTwFUCPQLqgDtlm6YhXQwRisHbbhI4duZgTugKn4poXB7p0o/utVidaP6ni9Y/v28d9x49zdO8M/RmLPoFvHXe9PIOC0tEzdQDHzbD7QPp8dwD6rai95bhsVatqkUh0gdKyqGh23aAVRgC9ZNusVsqslsvMLS1xfWmJ7Wo1Auiepzq2fc/HShgqwr2Qy3H6yFFOHT3KeLFIXoMeWU/VSx+iSYy666k+9GImQ282Q9Y0SXd0UAMksqgkhs5t5/j9f9l7E+BI8vO68+WdWXehcN+NRt/39Bycg/dQvCmJIilSQVuUJdnWbmzsxipiFbsRG7thhSnJsh32rnzs0pZMeiVLlGRKojjUjHgO5+yenpk+pm+g0bgLVai7Ku/Mje/LLDS6OUPN7lAhWk5M5KAbDRQqX/7zXwj8vvcer2lOCJC4q94FRWODj/V2Gy9eucLH0laFB0y2exYCup6KFt1TnGZPgxNRMgAlPtDwhex6kC0LsmliuljE9MAAjsxO4eFjB/hggB4PAcQrZwco7V6q9wL0wR97L47+i8/Dcdq4vXQFT33zq/j2d59Ct2djq1xDo+kCocoR7vT0otvdhyCGkCm+PXaS913ou3vQyQG+uwd9x4keA3SCl3SQjgznGP5Hdx+5zgmca5oKXdO4y5wi3D2H4t6DuBNdYnBOb/3o+KgrXWL3OwH2tbU1fP7zn4dSnMH/9m/+DFdWGsgNFOH6NnrdJjKGCN9pQvS6yBkKSsUCbJ9gNtA0KS47h7HJPQy41ze3IMsKsvk8/MDnYRhNDmGIIXTYODA1jPbWMjaXrmEgrbIDvR/h7lrkQA/ZgS6JFH3uwXFpeAfQUhl2CgeiBD2Tx/4DR/Dacg1dIY9up4V3PnwKP/6Bd2N8dACXLp1Hq9vD8QfuR9vs4ct/+PvoNLfwY+98GNPDeeR0Hymlg2wqQDFtgDIMel2XY9I7QYo73b/0n7+Bi4vrGBqfiZzYUojF61cgp0oI9THC/MhRVLnZhiJ6GMyn0ayVYagyWq0aqLxcNyhe30DP7HEffMYwGEynCkOwBA2bDRfpoTGYgQyH0hyoScE1YQguSimJAXpaivbtjkXXm0B3ALPdRC6lM0zvmSZcHxiZnMF220LPlxCqaVgepTxo6HoB72O0XuhrZfj8uqGGASQarGKQGzBcZfTKeyoQ0L6pyHBDGtwI+JYlgE73GdWIqLKA4dIA1leW0G23cOLYEd7DWu02KvUuyjULejoP1dDjwTFyhwd8f2QyOVimxdH6NLQzMjiITCoDu1EBNq/jxFQRza11BIGDfL6A4sgEeqKOyytVIDeMuiug3OzAC2jgh6i9BckDvK6PdK4AKZOCLQawfAeB70IJAhRECZWlJZQ0BXsmR3H44Dw0Q0KjXkFoNpBLGbAFFXVHwM1yDWtbVeRyWeiij3c/dBKf++RHMDsywFUWdJ5ODNB/7c0C9F2OdL4WfwVA7wP2N+1Ap6t3T7z73Qkb0f5BW3EC0H9YPzomj5MokCiQKJAokCiQKJAokCiQKJAokCiQKJAokCiQKJAokCiQKJAo8LdbgbcI0M/FEC6G6Ow+9yMHehg3ezNRIwe6uAPQCWrSsVTdxjdeeImPquuiTSCRot5FES7RMiZmkRM1isAmCEJgjiBICD0MYIQhJksDmCqVcHByAqfn9+LU3jn+N41QDz2fGKALFNHOkfBxXDk50WN47obkCg9g+j4qtTq26nXUWm002m0GUoRxCa73W7kJhtwb5/6DlgqBA3b1CmHEQck4Hhnao2pxgoTkavY8jBSKGC+VMFYoYjibx3A2F8WFcxQ9wSARkdc2xgEE3wnqUk88OdAVhWFb1AcewiMXpAC0PA8Vy0G528MrV67jlcvXcLu8hXqvh4ZpMjwPJIUBui9IfOxw4BigUwRA6DoIPcK/EbUQyZ1JEeHkEI5Bvy6Ao5yHczkcmZvFfQf24cDUBLKKxAd97k6k+K5IX0GIYQePGpDePv9Hf+t71aPhBxGtbhe31zdwe30dHddB13FhU2oADwwIsGhYgwC176FlO2jaNiqNBrYaDXat9wcmCGTRQWCHotipM3rP5BT2TE6iRHAcQIqd5x4kPgKOcNdFEdNjo5geHcVgNot8SkdW1Xj90/W8E+FOQJ0c6EG0pmWJo9wjgC5y1DzdD+V2B2euX8eZa9exWN7C7WoVlY4JT1H54IXTH0yJu+l5oCIIIbluBNAtCxO5HCbyeQboj508zEcfoBME64MpWq/3zn18P0B/D478s19Ft1vH+sYinnn+G3jqL7+GWqOFrXIdtiMjDFQEAd2ZtLZDCKLHAF1XdV6rPEbAekQUi/4YEBwnB3gcoR+5wak2Ieq7pzhtdv9SdUHIfvQYnoMHHQig00HgnLrEKa6d3Ol0g/L5iZEjvQ/s+53n9J7AOf0b9aeXy2X8yq/8CoL0GH79S9/CleUa8vk0HLeLtCHBdzsI3C48u4vAdTBQLCI/MMjO8fJ2E4JkwJc05Eqj6JkO2p0OD9wQzCcHOgFm0bWQkT0cnB7dAehDOQPZTBpeKMF0Anag03kqVBMReBzhTgCdUiAIjPZsFx6NI6gGZmbn8fK1NdQdDboi48Pvewyf+PEfw2AxjRfPPo+1zVU8/uEPo95p4ov/8bfh2038/Z/9NI7vm0WvuQy7tYKM7CKXSkEWFdhOgJ6rwhTyOHdjC//3HzzBLnQ5lUenZ2F0ZBDNegWikIWkTKDVsqCrIvJZHdOTwxgspLG6uohbC9cxt3cW+w7ugyiLqDcbuHbjBsPnE3N7kVMNOJ6ApY0qXrmyiP3H7sPwxCxePn8Bg6UBDBWy2N5Yxv6ZMYb9sDpwAh+bPQ/1TheTI0O4euk80qqE4VIB169egapqOHnfA5D1DNYrDVy4cgOrm1VIqSw6oYIeRaoLNMYR8mtHfwhGgg/Bo3UVAd1o0UXvaG92JAE+zanE6y5KPiGAHPL5SGLA7vNcJo25PbPcYS8IItpdF5vlFlQ9Ay2lQ1LVCKKHPnw/QC5f4L2mWW+i0yjSYVMAACAASURBVGqz+7yQzUHzLUzJbRwYkLG1soRiPofS4CBEPcPncf7WBsom0PJFaNk8bwOddg0yPBT0NMx6D7VmB4GuQC3kYPouLNuCIStQvZAHbMxag+PmR8dHMLlnEgpNEHQryMoB6qaLrY6LtUYPgqxjcmIMomfi0ZOH8LlPfRh7RkucrkEA3fYCyLKIX38dgN7fW94Ikv/wAXo0ovODAXq0dyQA/W/3D7PJ2SUKJAokCiQKJAokCiQKJAokCiQKJAokCiQKJAokCiQKJAokCiQK/DAVeIsA/SV+LpFzmKgYdXhTRzOBCREC/Zaf47TJzSzCoeRr+p19CHQA3Nqq4qnnz/BR9310ZRkWdXf3ATo9OGev3nEkyzFE18IQKToQYnZ4CLMjwzg4MYGTe2ZxfHYGOjnUuf+cXIMUfe6DAHrkIhcJn7ADvQ/QCbyaQYC2bePW8ipuraxgvbyFcq2Gar0B23NhuwSxCBNGHdt3/LCvQyLvukp3zoEAOkFUUZUhKjJEMYwgOj/XEEoQYnpkBHMTE9gzOobZkRHMDI9wjDu5CanvmiLfJXIg78hCefTk0A8AiXrjFdabhgJIb18iWB91grfDEA3Px6tXb+DVKzexsLqO9VoN5UYdgazuAHSKdPcIoJMznSg6gV+F9BM4bpkOgWCnEEAUqAs86tcmUKsLArKaiqmhQUwNDeHQzCSO75nmHl2KOqc+8T4858hzAuh0xDMTDFl343MCqaQ6x4Ez+oIPEZV6g/vML9+4jkqzhe12Cy3Lhh2GsMIQdkgR6QIc0oLXlIie66JLzl56fO52j6O8fRpC8MheyaB8IJvDQC7HznJaRxpBcdeB5Dp8HWiAI6dpOLJ/P47u34fJ4SGM5PMYyKQjVzjfA31oHN0TEUCPUhXIJe+SxhB3oty3Oh28dHMRL928iRsbZdyi9dfuwlEUuDJ5Z6MeaLZ5x8kOFCNP6QWScwegj2YyoIMA+jtPH8M7Th8DDTTQtSGA3o9W5tvrnt3k+yLcP/g4jvzzf4x2vYzNrdt4/sx38OdPfAXbtSbaLROmJSIMFAR0EAwXAwgCAfSA46n7Ee4Ewnd3ne8G2/04936kOi8JBugE23c50HkNxG5gGtqQJMiKDFWWIcsyd0LTfUGjO/3H58fa1bFOYJ1gO72no9fr4Zd/+ZehDu7B//6FJ3FtbRuDAxlkdBGnjh/g+HPX6QGBh7Nnz6JRb+HEqftw/0OPwPMCTE7O4MmnX8StjSrSuSIr6tAwBtdMCAi9LkTXRk4NGKA3NpewsXgFw4U08tkMfMiw3BC+Q2H+NCBEsxYuHNviDnSK/NeMNNpdi2sWyIG+b/9hnL+5gaZrIJtO4V2PnMIHH38EpYKB6wvXsN2s4dj998EXQ/znr3wZteoqPvHh9+Ho/BQ69VXIbhcZWYAuyxACAZYTwvI1WGIB1zZ7+H+++h1cXChDMLIQyVGfMVAtr0EIFFimgnQqC8/uYWZqDD/9ifdh/54xfPM7z+DLf/Bl/L1f+Fm8590Po+148EMXFy5dxtLCEj5w/304Oj6D7e0utptdfO0b38Hknr049cBx/OEfPYXpqUnMTk3g1o0rODK/Bw+c3AspdFHteXj62iLUXAaH907gtYuXILgOChkd5868iOPHjmNu7zxDX9u18NUnn8ETT34LVijCVLLo0N0rShBCunuiwRbar2jdU5oJucp5J4+HO6K1B3iyiECm9UTrMNpbJVpzNLxB1RiuxTB6z+wMSsUiOu0mDCOFTttCpdxEz3Jguw5Td5mqBjQNoiSh0+nA0HR4joNup8M9IrqqwghsTEp1TOkOerUK7jt1AsWBEta3atx7fnV1G1VHQE/UIOoGXNeGJPnIqCIC08FQdhidno2W58BVJcjpFKeGuKaD0HKQEhV06g0otI/Q648mQ9dlyFYFGTjouCHavoyOJ2JyZi/2zc+hU13Hkbkx/NynPsoR7lEeCeB4Pg+I7Abo97rF3yiWnfcevha7Ytx3O9J3D1PFn7Pz2Pe4zCmJ5Y3+7W4HerzP8WP3B7Tu7H1JhPsP80fK5LESBRIFEgUSBRIFEgUSBRIFEgUSBRIFEgUSBRIFEgUSBRIFEgUSBf52KPAWAfpZViH6JfYdgH7HgU6wT2JgGAFdsAu9EwCdENzH/dRzL+IvnnsBzSCEqSqwZZnd5+xA78df9wkrQ2ZyYVN0O3Wcg3vO946NYn50FIcmJ3BsdgZHp6egxgBd4thdcsUTvIx6zAmZeCH48KkLWRTYuWx6AVq2jZu3lnBj6TZWNjawsVXBVq3GMNojh2ycon0nyl2IjME/YD0wSI3Pgf21Eb0hEh73tAYMFRQ6AmBuYhz7p6cxPzmJvWPj2Ds2wQCU/p0BejSeEDuc487tvuOZoDCdY6w3n6MkcB86dc9TL3jXD3B1eR3XljdwY2UVN1dWsLS+AV+U4XGEO/Wnx++pC9rzEUoCBALo1ElPmvY7vQkuhRQvH/B1od52im0nR/b+6Sk+9o4MYe9wCeOFLPdwEzxXCLhzf/cugE5cOA4dICcz/eeR/5zcm30HOjnjGaALPNzw6uUrOH/lMjZrNWzVG2ia5vfBc48GOMiVr6h8nW2fWtXZprzzDfl6Uo+8ZQGOg4yuI00x1BRNH1CSQQDRsSE6DlTqgQaQ03WcOkJR74cxOzaK0YEiSpkMw3Ny4kex4wRz6RwjEEx/IYBF38+PhxQcglIAKp0uzi0QQF/EzY0yu9A3223YkgKH0gEI5vV77+NkBxpYIe1F14ViW1BsG4O6juFUCkdmJvHuB0/yQUMLfYC+G3b9VQB98P3vwaHf/Eeweg002mU8+/y38Ptf/o9YWd1As9GFrOQQBvFVpQfjZHkCyCHDx36Ee//2YC3iXWN3fHsEzyOXLn3c9e8MnZCGdEgMvWlBB3zpFImc5xJ3bUcAPRosEUmbnd71qH+djn6MOwF0+n6mafLHfumXfgnZqUP4zf/0DBY2G5gYKWDfzCh+6mPvxdbmMnqdLjzXw7/77d/GlcvX8VOf+jQ++zN/B55rYXp6Al/43SfwF8+c4fsmlUrDSKfZSU9R/4rkQXDIge7jwOQwttcWsHrjEgYyKjLpFETZgE23kOdGMyo00BEDdEGkOgIJoqyi0erCFyXkB4Zx9PgpnF8oY7NDMy0yZseLOHpgmh3h1NuuGAZajoN8qYiLly+gUl7GobkJTAxlIXs2/J4DKaDaBUAMCBDT/Z6CJxdQMRU8/eoNXFuuQMkUeO32ui14VgtjI4PcQS5RAogs4O0PP4BP/+TbMVzK4rnnz+N3/v3v4Od/8XM4cewgrtxYxOTUGDrdHq5duYGTs7OQew5Wlzdx3/0P4pULl/i+Pn3/PvzOf/gq5ufnMT83h7MvvsCDOe97z8MYGSrhie8+i7O3buMjn/hxzE8PoNvqwjVtmO0WFq5fw4njJ3D95iLqLROPf+A9ePnSCv7tv/8iam0TfqqANg128FAFT1LEay+uithVCbC7mIM+yxeoE13kSH5+KeK2Cvq7BDEeIqIu9oF8geP62+02r8Nmow1Z1GA7DlzaI+l60uuL68JxHB74SOkGP1bgevFrEyA5LUzITTw0PwSruY1sKoWBgSHo2QLqJvD8xZuouRJsSYPFwygeBks5qHCwvrQGHVloqSwajom63YWcScEwDDg9C5QDYbe7MJttFAoFHgZrmB2omgzDb0EPbQSyASE1ADNUcODQURw7chCbt65joqjj7/30RzE7VoqqNoRoQESWJPzGwfvucn73M1EiSH53z/ldvedvAaDfDep3AfT4e/Yj2l8PoPfXwOvC9Xv60e/sUrtf2KOvvHfPfKOP/e34ETE5i0SBRIFEgUSBRIFEgUSBRIFEgUSBRIFEgUSBRIFEgUSBRIFEgUSB/zoVeEsA/cjtMzudovzLc4LU7EKPI9ypU5Yd6CICcsPFHejtAKDjZrnC8Pzrzz6PFkXDajocRebIcZdJW+za3ZW9KnkuZN+FFkQAPQPgwOQEDkyMM0A/Mj2FQ1OTDNDp4ChtjpWPADoBfYKn1LvrUHc4d2eTOz5EjwC6ZePa4iKuLSxiaXUNq5ubKG9vM8gKpSgOmCB6H6DTn+OA2Chd+563CJ5HnxGFuEcx7uSpJigcuRup6zdgqKyGwDydw55ZHJiZwYGJKeyfnGRXN3mQCTpHTsp7wHn/SjCBpoEFgSOfvTCC5y4dQgRqrSDEcq2F5VoT126v4sLVa7iysMBx4uTWJpDOUe4UA+86cB2Hr5+gKhFEJ7hEzz3wGPaFvgvB8ziCPq/rGMxkMVEq4cSB/Tixfz+milmMpDQMaArDc3afk1meziUysUcO9Ljam43W8TX3Qh8uR7jT253rR3h6o1rFS5cu4uzFi/znjeo26t1u5DynYQ2RzkdCICsQNJ0PWoOkCwP02KksyFG0PwH0gKCqZbHTlKLCSXOFgBH1zzsORNuGQvUAAlAwdNx/4gQeOHEcc5MTGCuVMJTLRl31ngeJoK8kMnTaPWLBaFggSEeDDhTlHl2XaqeLlxdu4dzCrQigb25hgwC6SMkMNNAQ9dGTO7vvQieAThUFdF+ojs0AfUBV+Tg8M4nHHz6N9z18moE/HX0X6W4QtXvJfl+E+wfei8O/+atotyqoVJfx3Ivfxp8/8SdoNDvodmx0KE4i1CAIGjteJYUOAtzUF38HZBPAJsd33xne//NuZ/rOn/nSEK4j+B2ym5tgPEW203aik4NcEiCLEgNkOghsUiy7LMoM0On79PvOCZgTYO9/rB/hXq/XuQv9fe97H9zMKH7rz17CcrWN0WIaJw7N4pMfexzVzVW0mk1Ytot/99tfxGuXr+EzP/N38Hc/81lY3Q4ymTS++JUn8cd/+TTqHROl0iAGR0ZgU0WAbSGtidDFEIbgMECvbyxi5folZFSC3xJUIweHtgBKNxDBHeg0kEIR7pT8QEMTqpZCq2fyeknnB3Dw8HFcWt5GTylEUfh2G2k5gOt0oSoqtGwB1VYPSjqNTq8L+DbyugQ1tKHLIkyTKgtETueg9UBd9ZBS8OUsLCGDmiWi5YSwafomDKArIXTJh2GEsK0qAoobHxvBxz/6ITz+2AnIgoiN1XX8zhf+L7z9kUfw2KOP4fbSEvLFArbKW1hdWcP+uX147cJFXLn8Gn7xF38Rrm2jXq9h3/wMvvSl/4T5ffPYu3ceX/va17CwcAuf+ZmfwcGDh/CPfuPXUO408D//r/8LRgYLyOkqw+fy+joqWxXMz+/HH/zRn+Lmyib+m//+f8SttW38H//6C9iothAaGTgiRajfqRHoI3TaT6IQkbh+JMoViYe2Ilge/T3uRQ8CeATBXYfhsa5rDM2pooCgOL0ZuoFWq8XrnNabbhhQUwYERYLre7FrXEbo+3xIoQCN1i6lIvhd6J1lHJ8poLp2G07PRKFQwsT0PKRUCa/eXEPdlWAKErR0BiMjgxBDC43tNQQWUN/y0bE9wJARqiLqvRZ8z8VQsQB0TU42KVDXum3y67EnBuhaXaRED1JgI5AMyOkSVqotTE3P4vSpE6gs38TkQAo//+mPYs/4IAN0uof6AP2fvEmAznvNXS7z//8O9Dv7Vhzdvtulvqvj/I0Bev/VOnGg/9f5I29y1okCiQKJAokCiQKJAokCiQKJAokCiQKJAokCiQKJAokCiQKJAokCb06BtwzQ6dvsOM8YoIfcAc3x7USX3wCgt2KATvD86888jxb9Yl7X4aoK91ezAz2GywwfuQ8dDAopRlvzPYbnGQg4PD2Jw1NTODw1yfD8wOR4BD4JNFP8ODkBOYac7bHsPKduXZdcr+TWJoAeAlYM0K8uLOLKwiIWl1ewvL6BjUoFUBQIFH/LcJpOLfYsxu7zO/B8N0W/A8+jyxEhdHZWs6s6YJBC8dB3AHqI/TPTOLx3DodmZ3FgcgoHp6ahi1FnOHX4UuxwNBjQd4LTRSC4HMGe6HsIHPlM0JXBOcUSC+B+cILI5Z6Ncs/BlaVlvHT+Al597QrHnRN4ZoDOPeoyHMdm2EUuSkFj6hd1tpOL2nfhew4Cz+Hoc3JuD6TSGC0UOHr+gaNH+BhLp1CQgCy5hsl9TudBAJ1mGvw4PpkgOnHhXYSXzoMc6F4YDRsQVKVOaILfHoD1SgUvXjiPMxfOY61SxUalikbP5G5x7heXJLiijFBRIWoGH9yPTucYkzRuVqf+bEXlWPqg14NvmVDIfUogjCoDfI+HNgTbYTcxOdIZoKd0PHDyJB48dZIBOvXWD+azDM9FGvSIY8bJOd1/6w9R8OWLqw1cfr4RQH9lYQkv34wBenkLG602TFGCJUo80BBB9L5zXoyqCRige1DpvnBs5GQJeUnGkekJvP/RB/H+Rx/gtdMH6Pc60Hev2LsAOvXYf+BxHP0Xv4Z6dR1r6zdxY+ESllduojAwBMcOkMmOAGH06ATQRYq9jgF6FLF859H7TnDSog+3+67wHX1C6lAnaGxEIyeUbhAPoPTd/BTcwHH/dO0ojprhfOQylyWFXej0uH1oTzCToCa9sQuY4KauMwB1XRejo6O4UbXwL//0RWy2HKQlG3PjA3jw+AG0aluwzB73hJ95+QLWNyrYP38Aj73tbchqOhRFxVMvvIonz56HoKUwMjKKbKGAbrcDq9OFGJLjuw0dNg7PjsGsrWPj1lXoAkFsF5lcCZYXwrMtHrJRpQjcEvxkgA4ReiqDtmnx/UgAnRzCZxc2UHZVaLoOweshp8lwHQuakmIYGqoZ9Fwy64cwVJW/n99rAaEDMWOAZpsEz46SEnjgSYZLfmbBgC9n0DJttDtdFLIGBrIaQruFRn0NomKjkE/hyL59+MkPfQD3H9kLyaPhHx9f+Ff/BqPFAXzq05+BZ9rwHRfnX34Vl69fx33vehfW203cWlrEO9/+CFZvLSL0bDz4wGl89zvfQmlwCJKs4C+/9V2EooKf+KlPYmxiEn/8R3+E9aUb+MwnP45MSofZaWNqfBzNZgs3bizi8NGTePnSdWx3fTz23rfje2cW8Md/9iS6bgg7CEH3VlymEJVChDQ8E5FWSaWdiDYeWhn0WfGYDqWbSCpCx4bv0XoUuJ6g0+mi0Wyi1+1B0zV+XygWMbd3LyzL4nXl+R62tytwPAeW47Dbm/Z5ifZNOVqfrm3Bdz1OEtEkGZoiwxBcFMQ6pgdkLLx2Ea5lo1QcxPjUPLKlSVxc3EDTIwe6CknTsH/fHpidGrbWFzE/dwTdts7972JKweDEMCr1LTS2y5gaKoHuJEoy+emf+AlUy5swHRM9x8RqeR0DuTQ8z0WopKFmBvHsS5fg+QFOHjuK7bVFjGRk/MJnPoY94yUeCGKATikwooTfJIC+y/l9lwP9no/f7UiPBsB2YtzfbIT7Ttf5Pc7zfgrOmwbo0avkG0L2XT873T0TlzjQ39yPlclnJQokCiQKJAokCiQKJAokCiQKJAokCiQKJAokCiQKJAokCiQKJAr8l6/AWwToL7IC/V+cc0wrOdCJQ/AR9zX3I9wJ3iKKcGeAvlnB1599AU+QA10Q2IHOAF0k1zRRai86iDZG1BaSY0MiUEQAPYwi3I/NzHB0O0H0g1Pj2D8xDjkkB2zURQ2KIKfnRf3gEkFIcmYTxA7hExwhyIwIuHRtF1du3cblxSUsLK+wC319q8IObIbtsbub5wOilusd53kfl99ZFrt/SR+jUwbuITiinE325I4nB7rP8e0U076PHOhze3BwZgYHJydxYGqSo8TZgc7ucwLo8XlRbzezZeo+l/k8CR4S4CfgRpCW4DkdDI8JIobAtuNj2/ZwdWkZL7z8Ks5duAQzCDke2CenvaIhlGXuYu4DdGgqO9CpazoC6B5812b3LKjD2XYwkE5jrDjA/e1vO3YEbzt2GCPpFHICkBYihz3hVnKe73af982ebDzu82aC/rFTn936MTzmIQAC6NUKzly4wAB9c7uGcq3O4I+eP8fRyzJ8KYpuh6oBigbbC2B5fhTHTzrR0qL4byVyhgaWhcC2ol5iRYFK/e6+x4MbgmPzoVCFAELkDB2njx/FfceOYnZ8DKOlIkrZLCTfZYhOcdzcz70LoDO6oU5uvj2oTkDaGWxgB/rNW3j5RgTQb21VsBkD9B4DdBqIoDXY70EXdgC67PvQPJePjABkBBosmcAHH3sIH3rsoR3nf1/enXv2nkji7wPo738vjv7zfwzLbsPzewgEC4IYQtYM2KYDSUpxBzp528kdT2xfkgg6RoMrIQnM5xx1zTO4Itc0/xvBy35ighQPFFBUPc2GBAhouMR3EAYuWbT5HhFpPbjOXb3m9NgRHKXvbRBWh8OR2S4cz0VASRP0JCg23/Nh2Ta7hclRLNFaDwI8f+kWfv+Z66jbAdxOBTk9RCmnwek1+SlWtxvQjCxkxUCtWkfeSGMwl4fZM9EVdXiZARi5Ikd1N9tthpIq3SeCD7fTgA4Hx/dOIuzVsb2yCE1w4Vg9DA6NwnE8mGYPIdUg0NfQgA2lGEhR770ga2h2uhAUFUOjkzhFEehLW1jqAopuIHB6yKdTDPopFbzWNOGGMoJQZt1p6IYGQJTQgyQFsAQLtmDxcIhC9yTdcHS/UB+7R/sjVR0I3BWvqwJq5TVogo+R0SKmZkfRam7jbadO4ZMffT+8Thtrt5bw6On7sLKwiMrqGk4dP8m957l0Dp4bYHF1BVOnTkIbH4Ig+ui2Wvjib38BY0MD+Pu/+PNoNhocl/7i2XO4cuMm3vPex7Fn3z60ewGykoebl69gMJuGpip47tlncerEcaiKjqee+iYeeNtjGJmcg1FQsdkQ8c/+zy/hhZcvQjay6Fo2RLqv+eUo5HUQvSxF73moIsr1jo9ofdIaEywXouNClmQUCjlks1mG3o1mHd2eyfHo9H5mdg6Hjx3HmbPnsL6xgXwhh0wmBY2c8qrMsJ7WsiiLnJRAa5fAuUJ/p6QE2q99GsjxMJT18N5HTuC573wTv/vF/4C9e/bhH/53/wO07BB+7yt/AU/NQTSyWFxe4r74XEaG1ajg8OH7cOt2By+efQVdq43hySFIoof69gZCuwvFtTE2UMA//fzn0W02sLq2gtXVVViOhdP338fDV6n8IPJDk/jKE9/EtRuL2DM7jdrGKmaH8/i5z3wMsxOD3BlPwyse3YeiBHag/wCAfnds++5I9zcG6Lu/5t5BH96zGLa/AUCP/70f4863fPxivPOxGLInAP2//B9ekzNIFEgUSBRIFEgUSBRIFEgUSBRIFEgUSBRIFEgUSBRIFEgUSBRIFPjrVOCHD9DJ+UkcgmzCnJN7J8Kd4C2Bz90R7k8QQH/mBQbolqbtAHTq7YZPHbFuBNCpe1uSINkWJNuE5nlIBwEyYYiTe/bg5NweHKbO7clx7JsYY4c2gSOKuKZoboLokYtcRsggkiK0o6dJz6t/mK6Hy7dW+LixvILFlVWslsvcuU3OeO5MJ68iR2lHp8gIZseqxvnucbF3BGd2GA1/HjljSRYBArlNY4AuUZwyd6AHmJ+axME9szg4PY0DUxMcUa8xQGdMCYlcuQQhXRchOb8JCtC5KSr3SBN45KhvWQFkBTbF48fa9+Fz0wfooGGBZ8+ew5lXL6Dn+XxQD7qgaQgVBa5FAJ3cr0TaVAha5OalaHJ2oDs2AoLnDNBtlNIZjJUGMTc2hkeOHcGjxw9zHzelBaQovj2OqSe+ytHtO8MWMTjnnOA7BwMohHytovj8yK1Nx2q1grMXLuDsxQvcf15ttNB1PHach7LK4NyX7/yZYul7jouu7cDxfPg0LBCEDFElWWKQFTgWAtdF1tCR1XVoorDjQI/O0WKArgoBcpqGk0cO4cThQxxpPVLMYyCThhh4kHwC6CJ0SYJCsdz9NzL7srM6GtxggE7rjyAtOdCv38K5G4tY6AP0docd6ATQKVGA+9z7RfEErON6AnpOuu9B930YYQAj9HF4agIffvvb8JG3P7zj/O8b/N80QP/ge3HkX/46gpCuhI8g9KI/B1GnOEFJAsCWFcVb0xsNV8iyAM8x2WUdBCJcj8C3D8+xELoWu58DcvwTDFMNXF7ewOp2D6PzB9Hs9hDARa2yibyh4P5jByB6XTjtGsYHC9AViZ3krXaXwXIqV4Rm5HDxtetY22whgM6d4RvVLfQsi53Nrh/wn2nQJJvJwaYe7Z6FtEFgVkWt6+G1lRbkdBae14FtN5HNqCgMpDiOvr9WhFCEKigQQxmGpKGQK8IRZdg02BCKWFpZRtcyMT07DUNTUatuQHRNGAJdEwuC2YTd2MJg1kBgdxG6Nse20y5BbnhJVjkSnCLjaVyAqyMIcEtRF7ofCjDdAA3fQFcdgpwiqE8R4S5s14q2XEnE8PAwCvksJ0NQlYXXa0Ol+8qzkEqJqDcr3CkviQoPHlD6t6gaMLJFdJwAJjm4XerwFrnbmxz7tIy3t7fRbTXw0Q/8GN7xyIO4cO4Mlhdu4N2PPQrHJGe1C103cHPhFnKFEvKFAWyUt1AaG0NusMSx7TeuX8H161eRSqVw+vQp7JmfQ61ew9lz53gA4ejRY5idm+MBE8s02cV+5PABbFcruHHtGiYnxlHM5vHcM8/CSGXwwEOPQjGyeP7FV3Dz9hosF3B9qgGJh55oQ4mHVui9T68nBIPvGWxhOhvXbKRUHb1Wje/ltCbDMduA52B8dARjY6NwXA8efQ9IWN4sIxAUaKkMGs02As+DoWtwnKgKgsC/5zjcHd9t1DE5NgZZAMobqyhkMtAUBb5rYWZqBAf2TmDh+iVcv3oJuWwGj737PdDzJfz5t55Bretz5H+t3uD9JadLODAzzrEdL19axFa5gmJGR0qm1wcbGV2AadbhmB3sP7AXv/QP/iFa23Vsb1RgtbowO10cOnIQwxNjaPccPP3CGTzz4qsYGB7HxNQUOq02RkoF/NxnfzIG6FEFhOt67Jr//D0AvQ+8l2DRcQAAIABJREFUd5zob+QyjytIdjvQ6Wt569/1NX8tAD3+HrRP3alXiTbn3eC9v10nDvS/zh8/k8dOFEgUSBRIFEgUSBRIFEgUSBRIFEgUSBRIFEgUSBRIFEgUSBRIFPjRVeAtAfTDt5/nXztHvwgXol9+E5sgDkFkmqKBXwegd0KgHVIHehVff/ZFPPHsi2iEgKmq3IEeSAI7w9l97hHyDTk6nBzWkmVCsnrQHQfpMEQmCHBq7xxOze1lgL5vfAxz4yPcr00HuV1BEJ1i5WMIH7LrPALofXBOseZWAHQcD1cWb+O1xdvsQL+1uorVrQqDrMiBHkP0eyLcmdHc9Wv4ftvu3QCdxWGYE7ADmvAYQXECE+Q+V8OA48Apxn3/9BQDdOpANyQRGvWgUyd0GEDi8/IQ0mAA4TeKcCcQR48dO9Cps51j2GPg3AfpVhhiq2Oi3DVxbWkF5y6+hgtXrsL0Az4IoIeqipD66G0bnmNzVzwo8lghgN6PcPc4vp1AvuCQC91BUU9hOJfH1OAQHji4H/cfPICJfA4lTUdRVThGXI8d6Az+dw9b7BCVO7EG7AmNHaOBSNdM2BkIWKMO9IsXcfbSBZS36wzR25YDX1TYhR4QROdDQSCpCCQZluvDIvhFl4eIIOnGXehA6Hoc305QM5sykDEMdv0L7LC32H1O7zUhREoSUUgbOHH4II4fOojpsdHYgZ6BSE5fShQQBB58YAc6Qbu+IzKyQ+8AdFqHtMq3212cu76Ac9cWdgH0LkxJ4g50l7qLKcL+HoBO64EAuhGGDM8pnUH3XRycHMdH3/EwPvL2R+5E58eg6q8E6PFwyOAHH8eR3/r1O+uqn3DAbvKoE5l6xAloe57Hn8fx7DQgEroIQxd+KMP3Q3iOz9oKBI0Fj52+luNi2/Lw5HOv4rkLN6AOTaLa6cDQBNjdBu47vA8/8/EPISd7aJWXMZhPYWx4EL7n4fLV67i6eBvjM3sxODqJr379O/jW0y+ja6tcU2DR9xJlyIYGjwYWICBPsF3TYVs2Oq0uAloLboBW10Gol1Dv9SDKAQaHcigOZiBKPmynC02j8RVC2TIMNQUxVBB6BGFVjv+v1utY29yEomlIZTNwKIFAEVDKZwDPhtPaxmQpi4lCBuVbNzlOnRzhiuBBVaIBCz8QIGs6ZFWD4/pwQxGyqjP0t8n93Oqg3e3xLJCvFID0OHxRhQeKKvcRKhR9T93bChA4EOjetLo8rGC3mxgq5KEKPurl26wvDZFQNL2RzSNTGIQdANV2D05A+xw9rgQnIEhMjl+JrzV1dg8W8ihmM/CcHtr1Cu9FxVwWtmNy5Hkqm8NmdRuZ/ABy+QG02h3uDVdVhddHp9NCo9HimvtiqYRMNoNOl86tDVXVkM6keWCB9kdNN0BDTaQnDfJQqoGuKtHQgR/Atl1kMnkIkoROz0G7R9HzFsNsPVNAx+XA9mhvpiQCGl7ibnnqOadKiPj1Kv4cHn3ij9F6tZDRZKRVAVarBngmpsdHsV2twrRsDIyMotF1sLK5DSM3gHShhHa7i3p1Gwq9jvFwhAxJCCB4Poq5NO8rVy9dRNrQUcikOMWjvl2N4K0sYGpyFK7ZhmO3UCxmcfj4UfiKhjMXriLUspC1LHrtHnr1GiRylhfTKJe34IoKHrr/NOZGBnHl3Iu4+doryKQEiJKH/GCOXww/9KEPobK+hU61iaF0Ae1qAzINROkyVwTcXLyN7XYPB4+fxuTMHLbrDWQzGXzusz+FPZOleICLQiE8aKqMXz14X5Q+E0Pv3cCbt/I3BOj0b7t60GNX+L1f0wfau6PhqRrmrr/vrpDpQ/Adl/nrONATgP6j+9No8swSBRIFEgUSBRIFEgUSBRIFEgUSBRIFEgUSBRIFEgUSBRIFEgUSBX6EFHhLAP3Q7ef4VLiLmP+/C6ATmSa2S7CPYAf1mscu6C650ENgYYsA+ll8/dkzqAUBuuSWJiewTM5BoqVU4hsDdJUc1gokswep1+WuZ4LndNw3P4/Te/fi0PQU9o6NYs/ICLvZ+mZmhpdEUAhkSuQcp3jzKGF+x3keAD0PaFourizcwuWFW7i5soKlNYpwr/L3Bjmb2b0eOaEjuBs50entboAefaTvcotrd5k2UGQ0RTxTzzHF4lLvsUrvqQNZAPaMj2F+ehL7puJjcgJp6sklhk1yEkCnBySISSA9hrP8JPj50BHFfXMHegzQLQAmgG4QYrmyjduVGm4sr+LyjQVcu7UEiyLcCRyRu5w60AlCew67SkNKBCCALssQ+k5NiuGmlADPheh6EFwPWUVFyUhhLF/E8bk5HJvbi9nBEqYKeQyn0zCEyIlOcCXKU96VVtAH6Ltc6Kwtd85TN3v0ns6DjtVqFedeu4SXLl3CRmWbY9ybPYtdoZH7lKC5wgCdo9ypf9gP4PghD0QQnBRVjePEA3afOwgoStu2kEkbyKRTHBvuWz0ElhlDdIuHGXK6glIug2MHD+DYoQOYGR/DeGmAO9CppZ1SAgigKxD4GvevU78TnIO6OZI+dqBTB3q7g5eu3uRjYbOMpXIVm50OLEmBRS5qkfrsRU4D4LEM6v6O0wiUMGBdKSZfcR2ObT44MYaPvuNRfOQddwB634F+j9F/Z0vaiXCPB0IGP/Q4jv6rf3JPZHo0pMH3vijGTvSoOqD/RmtE5JoCcqtTnLiAwKPaAVorNsTA4QEQOwhQaffwh08+jT//3llIxXG0uiY0OYDkW3j87Q/h5z/9cUhuC+WVG5gYKqJUzEM0DFy58BqePXMO84dP4OCx+/AnX/sG/vjPvo1Gj24SOUot4GkPcm0TyA+Ry+Yg0s4QUO+4C4tc044DJ1SA3Cg6jotsRsPAQAZhYMGxO9B1CZ7vot1qo9uzIIoaRIpt9wUEPtUZSHApCUJSMD49CVnXsLq2CtvuYSCfZcgsehb2jg/j4PQEw/O0LEIKPRSyGU6jIPc5QfJoXxFhU6y77fEaVYwUuqaFcrnCDmdRUgHRQMcS4YV0j0dVFGRrFigCXgLsXht2r8V7hiGFKGXTeMdDD0KXfKwvvYZsSsTK2jpyxUHuVSdgbkPC5YUlNLsORC3DgyjkRDfZDQ+oooSRQh7ZlI5GvYpWvYpiLgNDVbBV3mDXu+8HUNMZdHsUn25AVDR4BMO5aiJgNzulPdD6dwMvSsxgRzi9TIjQNA2+T8MCLR7MyOTyEBUVtWadhzKoB50rI/wAA8UBHiiQJJUBe890ubrBtH0IkgI5lYET0phG/MYR7lQhEEFy6vHmF63+su3/mV4XHI/jyvMZA4Ycol0rs4t/dLAIs9eDZqSgGGncWtuEFUjIFUd4WMn1fE6eiO53nwcOPNvkvWBuZoq1eu5738VQsYhCLgOr1+U91Eil0Or12Okv05WgrnrBQ7aQR9NysFJpQC/Q99B4E+zUtpGWREwPD+DixQvI5HP4zCc+jsliDk//xVdx9fxZ5DMyZCWAqAIbW+uYm9uL8tomgp6L0cIQrHYPohSia3Vh0vM2MhD1DIbHpjAyMcWpEQPFAj732U9gZnJwB6DTPqkyQL//hwLQXy/q/V4Yv/P3HypA779GR+sjcaD/CP1kmjyVRIFEgUSBRIFEgUSBRIFEgUSBRIFEgUSBRIFEgUSBRIFEgUSBRIG/YQXeEkA/ePtZ/rVzhEPoPwJ6ux3oMUAnyBYDdALWBNA7AgH07Rign8W276MjSbCpL10WEZI7mLqPCaATKySArqoQe11I3V0A3Q9wet88Tu/bh0NTUwzPZ4aH2dFNMbkR1o/fCDIRXCYQS9yWQEkM0cl93vOBlu3hxtIyrt8meL6Olc1NbNZqHI9OsJW70Hci3CMnewQz+99kd+hrTGZ29a5ygDcBdNeF5zoMzzVyZ0oiCIISRJ8aGcbsxBj20DBAfBBwMySBAToHfzOs7MPzyNXOWcykNcd8i/Aodj6kKGMaFBDQC0K0Ax8N18ONlXVcX1nD4uoGnyfFEDuI4tEJoPvktqdrQS53OggKMUCXGAwxIAp8hvjc4e77ED0faVFCVlIxmEpj/8QUDkxMYt/YGB9TA0WkRSBDTLPvPqcL0R+2IIC+u6R7l02agNdugE5u+o16HeevXsP5a9e5/3yr1kDLtOAKEhzQOShRFzr9PRS4+90iMOnS+Ujc4y1pGgKKc/f8KIretthxXiSXbSEPmeCkSQC9F3egWzBkAugqA/SD83M4NL8XkyNDGB0oYiCXhszB7D6fCvmWadiBEhDoupOLV6RUhl0AneAkDTkwQL9yA2ev3mAHOgH0cqcLmwdL1Aigi5SAEJXE80wI4VZynQsh0oKAtChAcizIto0DE6MxQH/0rgj33cMl90IjBuj/7f+049rtA/T+6u5D8t3v6Zz6Bz8vTkEgVEneaPqPYsIp8j9kJ67ok5Of4t0dXpeVjoXf+9o38affeRGZ8TkQZxccE4LbxTsfOoWf/dSPQ/F6aJZXMDNJ6RIB9HwWq7c38PKlKxgcn8Ho9F488Zffxde++SLq3SCOPxd48IM6m624N50czp5DIxbRXuU75K8mHp1GxZVRoOjzbApWt4luo4p8SsXc7BRc18ba+ibWylWOOxcUA4Go8pUObBeGqmFwbAxuEKDWbDA0VjSZEzDk0ENalSD7NkTH4oPi/nutJgxycgcBXMeDSzCZ9paQIsgDBsLkPleNFBwvYHczOfYVRUVayyKlZSFS3YIcpXY4vseue9dzoMlA6NnQhYCd7kf3zeFTP/lRtKrrmCipyKUlvHL+PA4dPQlZS2N5s8rx9d9+5gzOvPoaAsWAG0qwvGjwSVENZHUVI/kUymsrvCeMDpeQMXTUazWUyxtcS+DQPiBrAEFtH3ACapFQINIQCVVLxJNEtF54DQUh95+TO900TV7UBNj502gmQFPRtW1IVFER0qCLC1mkewhwbYcHmyYnpxnwL6+WEUoKVC2Nnu1y3YFopJiWc7Q9JXPEAJ3+TtUKfQd6fwgqgutRoDidY1pToEkBzEYVnUYNuiIyVM7mCqjWm1iv1DA0OQs1lUOj3eMkENrL6XnSXarKEqxuG4Yi4/Chg2jVtlHZWMPI4CCqW2VYvQ4mx8chyjJsX4RDMf4U9e/34FktaIYO2wc69GKl5dC1A0iKBqvVwVgxj/0zkzjzwjOwHBPHD+6D6lhYvX4ZQbfO19h1OwhlHz27x532aT2F8dIottcqaG7XoSgithtVQFYxNr0HpdFJjnCn9IBOz0Qhn7sLoNN+RgMnlJrwq4ceuOMG3+Ui34lyfxMO9P7Q3e449x/oMH8zAP0ul3m0c+3e53j+a6cfPU6ISQD63/CPosm3TxRIFEgUSBRIFEgUSBRIFEgUSBRIFEgUSBRIFEgUSBRIFEgUSBT40VLgLQH0A7efi+ATezoJohOUiqLcowj3PkCPXNEEYghY92KAvljZxl88exZPPHsW266HtijA6gN0gijkbqYYd4LGmroD0MVuF6rt7DjQT+/bj9P79+Pg1BRmh4cxMzgIRezD5l2C82/R4/h27sKNoCy5N9mlTTHyro+VrW0+1qvkat7GdrMV96dHDvQdgE4Im2FLvwP97sbU6DvHvvQ75lyGz+SuJDhNUcSaIrEDXfQ9BtEjAwWMD5UwXipivFjA+EABenw+HOHOHtU+PI/fc05x5KwmVzO55PvQmP5M/e0UZ1w1bWx1TbwWu+wJnG81WthutRma0+GRHvw19FR9hATMCaCTC18mwShDmqg3e/D5essBOYYDaCGgh0BOVjFVGsL04CAOT8/i+NxezI+NIqcIyNHDEFwhUNovoacLsNuB3ofpMfkgwNU/HCHqQK+22+ygv768ikanh0a3i57rs9PcJ8c2RDiCxO7KlmWjZTqot9uotzpw/ICdrSK5030C6F40CEDR6wCmxsf4yKgqkTqOHRcdeu9AF4C0IiFn6JiZGMPsxDiGizkMZFPIpTRCqjuHyH2/1BUe8MGjJqLM0fF8JXnQIZohqMQA/cyVPkCvYKvdhaOocOlggC7Cj22znEIPqgGgwQsgI8UA3bYg2hb23wPQeagkPvpzCv9fAfq92xc5p8mFTgdBUV7xOwCdgDDFZasMV2kZ0doRPRdS4DBkJOC62bbwpT95El/51vMoTu+DKOvw2i306ls4tn8Wv/S5z+Dg7Agkr4cUdXEj4PXd6zmod7rw5RTWqx383h9/Fc+/cg1dlzQNISrkwJXjIReKlqfObwFWz2RHtCJK0CQZKYpNz2SwbFoojYzw82tsrkMPfcxPTWBuehKObWOtvIWN7QYsGpFQDdihCCeg8QAJGVXnbuj1rS2Ylon80CAy2TRcAveuA0MRIQUunFYT7WqFY9C5pUIQuVIgCAPuOBclhR3zEGWE5J6m4YR4vdDHCNCSyhoEpAWZXdT0OS431AscAy7JInRFRkoV4Zttdk6fPLgfH/vgu7Fw5QIKhouRAQNXrl3H+NQeyEYGjZ4DOZ3Ht753Bs+dOw8rkGFxj7gMSTOQyhSQo3h4v4vq5ipymTSmpyb5vqFIc4pcJ7hPveW2G0BLZWF5AVcmKFQHQecXjRrxfUADK7RfybIMhVMtBHguudSjVAMC7gTWJVmGS8M6NPTk0YhPCF0nxQV0zS4q1RoyuRzvTV3T4efqh5S6IUBUdU6f4ByQMNqndhzodN/IdDe8zlsoQlJ02LZNox88/BA4PXRbdfg29ZrLkGQFPcfh3vjSyCRapo0ux8lnEXgW75sE7AmgO5SYIkvYP78X1fImGrUqRocG0azV4LsOCvk8mq0OulaATqfH4JvyAAS3g1w2zecWqmk40NGyfYiKjtB2MFQoYHJ4EGeef5q3ZtG14NQqMEIHA7rIEJ4Auul1kcoYsF0H733343jPo+/Ck3/6dbx69hxc10LbbCMU6TqncfyBh/Gxj3+K//7cC2eQzaTvAui0z/jU7a7I+NVDD755gP59ke7RWnijqPc3dKD3h/ReJ7r9rlqKuyD5PQA9flmOd6ud2bfEgf6j9cNp8mwSBRIFEgUSBRIFEgUSBRIFEgUSBRIFEgUSBRIFEgUSBRIFEgUSBf4mFXhLAH1/DNApvp0Oguf8S2yyZfejuQmqUaJtDGQJFFLCclcAGKA/RxHuL6HiOGgJISzqJ+cYd3KgR6CWIo4FTYWoaxC6PQgdAugU4R4iHYQ4feAAA3RyoM8MDWGqNAhNBDSK6eVY3l2/TafHDwGPOpmDEL4ssHuTnzI5tcMQ1baJStvEdquD7VYLzV6P45kpFroP0JlXc9xy5D7fzcfvvaD8i/p7P4EcuuQ4lwmgy1C4g9tB6DgYyKQ5CpxilwcMDQMpjZ3n1JVOwDQKeY7zz/ncYgc6ASIhAugEjymO3eaPRaC2YTtYb3awWm/h1ctX8eqVazwk0HM99Mj2SxRGVRmcOwjgELjiJx5EfeEEnAikUy99v5uerg1FlXN/OyB6HiTqyA2AoUwWw+ksTszvx0NHjuHI7CyKuoCCTn3vgERcjBZEP9t/h6jETnTiW7upRkxI+EsEoGlaWK3UsVqp8TlQTDedd6hqgKrxuZNTvUlDA/UmDwpsVCocyd+1bMpwZpDNwwzkjKb4c0mCoak4PL8Xh/bu5WshBz5kGm5wHT6op54GGlKKhJFiEcPFIvJpDVmDoKXEgDcaciCkGcXsU7Q1fR9BkGNIGqUE0Gf1Jai2OiB4fpYA+noZt8pbqHS68FSNATo5aj2O5o8hNYP6aF1ogoCMLHCss2iZECwT+8dH8ZF3UoT7ozvgnCSlAYF+lPtbBejROUVrYPcbu4upuz6OJOfV6tPARORCl8h9Tt3cfohqz8XvUvz6N55FafogR3/3ag20q5vIqgI+85Mfxvvf+QCmRjL89aoioGcRSIzi7DfrDr535ir+8M+ewPJmA56oMZiXVJk/x/VchELAUJaAJVUSBK7L13l4oIRSocDrvi4F6Fg9NDfW4TQaGM2kMTs8hFwqxfCVhjTqlgtfS8FRDbS9AF3HhU7X1HZQr9f5+VAHODmmbdfmqgaZQDAC5FMG5DBEeWWFu7Cz6TR3tXfMHvfH0zAHbZY02EOgXNF0vvtor6J9R1Y0Xjs0eCOSC5i+RhBgez6vfXJj5wtFFAcKDGkLWQOwu1ACD/PTY3jo1HGUVxdQXrqAkaKOdteCz0kMWajZAgIlhcs3buPmahldT4RDq0TRIWpp/r5yYCOob3B/fTqVQjqdZgBOwxG0PzRpX9bTqDXb0DJ5uH7Iznk+B6oVUETINARAe61PCRbkPierfMj3n0GDDJLMcfaOQ7BcgKRIUHQV7U6Lhx/SaZ2d4bZj8UCE7TgMsilVQs/mOVq91upAkDVomSx6jh9VWsSvAfw+/rNEe9rrvNF9KYga96uLocvOe1kI4Nk9dl/TudA5GZkc0rkCTCdAtdmGIKnQDBWBZ7NLPvB9qJSm4ntUQY6RoRLazQY2lm6hMFBEJpXiPnd6PLPnwMiWYJk2poZygFWH265AVyU4ngtXJKSu8XCIL8jQFBX5dAYpTcaFV89B1wSuBrC3KxhQBGTlAGarAkl00bIayOQy/Pr20Q9+BI8+8Cie+vMn8cL3noHnWZAUGgQR0OxaOHb6bfi7v/APOMHhm9/+LoaHBvG5z34SeyYG+TUqcqBbkNmB/lAC0OP183qjc3+TP9gl3ztRIFEgUSBRIFEgUSBRIFEgUSBRIFEgUSBRIFEgUSBRIFEgUSBRIFHgrSnwFgH6C/zd5diBLjA0D0HvCX5EUdX0FjWBe2ReFgCTXOgCsLRdw1MvvIynXjiHTbOHmueiQ1+skuNOYfBITj5m1ORwJYjkepDI1UjAxPOhewH2j09wVDh1oB/dM40jM1PsyCU3NEVwM5ftk0ICepwcHFKNbuRAj+E5fRKFDHcsNz5sdCwLPYr2Jscwu4ajzvN+u3k/ALYfAXzv5ej/Yp2jgeN/5NRyim0mGEhuUVlkxzwPC3ge0rqGrK4joylIyQRqBYYXdC4MPuN+6Z1HZCAUUXyXItvpPXUME0jn+PLIXV9t93CrXMXiZgVXF5dwZWEJlWYbdhDyEVIUtCwxBORrRYHLvhs5PyUJgqZFbkjPQ+hF0dfcwy3GHe50vblH3ILk+RgwaAAghYOze3By334cnJnGcM7AcNZAis6batUJupPBPbrMkaM9zvUVmG/1OwFi8XggIIoxJ2hWJ+d5u8cuc8vz2XnKUfMqNQmDIXq9Z2K12sBatc5x9XQ0u92dfmyKVw8I5hEgEgQGqw8eO4IHjh3GMMW4Uww3RXL7HmTfj6P2BeiiyHA1n0rBUGW+jqpECQwOxMCFQBb72FXPadW03kJaY4TVpWggQ5JhhwLMENhotPD8hdfw3PnXsFKtodxso2E5CFQVvqrx11GSAHV50/AF3R/kmBeDAKoQIqtIyMgSCLsaCLB/YgyPv+0BPP7Q/TsAvQ/PI1QbHbvhz+tFuB/5rd+I7uJ7IPkP2nqitR5Fqe9U3dMf3AigC74Lz7FhBSGaHvAHX/82vvzU95Adm0co6fCoh9v3UF1fwoGZMXzsx96F9z52DKW8BoU6vjlGHag2HXz3hQU8/cKruHRjES3TZVc4DcdohgZBEWDaJoLA49kPcgXTUI1r9tgVPDk2jmIuj55rQhlMY3n5FlrlDaR9H4OahqKmI6cbsC2bwWzD8WGrBhyKCadEANCe5EO2bMg0DGMYEFWFrxEdFEdu6DoPytA9Y3d76DSb3H3umCZHdHd6XXavy4rKsNf36esUyOzcpjh3Hx5HmtNGSNHiPuTQ5/1Bo+GKEGj3bI7DLxQHMDhUwmsXLyCtSYDTQ5o4eOhgMJ+BCgfN9ZsQ/S4y2SICkRIawD3e5ORXMkX4sgErVDjGXdIyHOXe6nTgdRsY0QKETpf3TyOVRiabg+362NquYbvRQmFgENuNDopDw9BTGai6wfdWELhQZJFd5uRAlwRymVNmSfSfSOfFySU06BAlGhBkJ5AuqgLH4Ru6ypH4zWYdjUYNjmthcGiII+ypwsHyQhSHhtg9bXshd5JHnvV4p2R2ToNLUTw8ddfftfjj7SYUqJ9d5KAN2nNpnUiCzwkVFMAhSxIc14PItm8F9WYHajoNRUuh1a5DFPwIjNOQgyzxUA4Nbhha9LFWpcIvSEIQwDB03nfyuSJyuUFYnS7mx0uw66tw6hvIGgosq4dQMQAtj+2Og61GG7qRRko3IAoBlpYWISsC1MBFd3MdOcFHURNgt7ehqSF8yUM6n0Yqncbo8CgEV0BlfQuNag221YHnu9DSGWQHhqFmChgan0Z+YAg90+JeewLos7sAemCbPJySAPQ7O2AC0N/aD6LJVycKJAokCiQKJAokCiQKJAokCiQKJAokCiQKJAokCiQKJAokCiQK/Kgp8JYA+r6lM8wfZCGKcCfKE1I0r0+GRJEjeIWINjPEiOLSAUsETOqsrdXwzbPn8Y2zr2K108KW1UWLcp51FdA0hELUoByRxwACwUtB4uhlhbp1bQ+K42I8V8R4voBD05N45PghPHRkP1Ti8D7FK0ep4xIRbAZQMVCJK8MJEpPrnAG4SP3oAjw/4IP6jBleBUHkYuzDmPgx+hfzB7nPGTzGRx/kkMPU9EJY9PwkAbosQKVeXwKiIX2MQKwUdbgHkQuS3X9iuNP/S27MO0g++g7kBLX8ACY9d3I3S9TZrqLHHwuxvt3AtdtrfNxa28St9U00uiZDZwKBBM6p4z2UBYQkGl0vy+SDus9FcuLSdaG+cI5wJ8kiEEaQSSUAb1lwOl2OGM4RfNR0zE1M4ODsLOYnJzE5WMTE4AAKmsRR7im6NjTowJychi8ilRl2chfALqd9v/adXfYyO3Vdz4fj+exkJmhG7nmoFDcf9blz1HvHxGJ5G7c2t3FtaQnXl5ZQa7X4Wkd9x9FbPzXeUFS856H78J4H78P44AA7vOn5aZQYQNeHI+sJSgpRBD9fKyotAU6sAAAgAElEQVQy4GZzCL4JBCYEOjGFiBsHudMUCBw/5GhrNxAgKDSQoKEXCugEwMp2A0+fewVPn30FW+0OmpbD140c9XRwAjq5dXmwJBouEWiQ4f9l7z2DJLnPM88nfVaWr66q9m6mxwIzAwxAWFrRLklRXGpJiStqJa327mJ1buM+3PcLRdyHjTjpPpzudkMR8lxRWsqQlERSBAmSAkGA8AOM7Zn21d3lfaXPvHjfrOppQKREEpIWG5uN+KO6p13Vk5n/qujf+zyP5zJATyky0qqEnK4hl9BwamEOb7/vAt5+38Uj1zldD5N1PMZ9osHf14H+w25g0bkecELD2IfPlzHZ7QWCpNT3TZ3dfoDqwMZnv/QE/uTrTyM5dxIeEhB8mc+LdnUXGsHftIrHLp/DOx65hNXlZZi2i+1KBS++dgfPvbLOAxIjN4TpuHyNc8w9pVAkNTieA8exIUkCu8HpOnOsEXRZRj6dRj6bRaGYhSMOsLN5C6rr4rGLF+G2mti6egNmt8vO4FZ/gJkTpxCks2hYHoRMhgdUjBBIeD67kynVwPZc+KEPmQZO+PwFUkaSKy66rQ4cy8Ls9Aya9UPomox0xkC71cVgMEBhagqanmCATseZHkR/MGCntq7r6I9MKJIMRRWh6SrDaz2ZgeWG2K81Mb+0BHJWX7/6GnJJHdOFDEKzi3atgnNryyhlkrj9yvNIqiI6Y6e2pKeQn56Dlp7CdrWFUElCSmQYpIeyhv7IQW8wQlYXcPnEDOxRFwfVGhrNFoN91xfQHYz4mlQTSQbnpZlZjqEfmSa766MW8iBy/9MEE0X6j28JlkuizCkNIQ0PkCuehpWCEC65zT0L6XQKkiLwEAI52Qkcj0YDdLodFGemISoadvarkDQNxZlZvsYG1JGuqgioVoROB5rIESgJgoC+B1lSMBoNkUgYHPVPMf0CXceKBieIciSod532Iyn0efCCQisIoPuUXuKHcCnlw/OhagYnCNj2CLIUQKY91A/YNU+Ph6pIaPyKLgJy29O1S+eLTHH1koiEloAYikgIIu47OY/W9lV8/H2PYmWmyIMHFm23qoatahd/9uVv4tadTU6wsG0T/eEARiYNybPht1tIhS6mkypSCkXkewgIoGeSPGjguj7M3ghW30Rg0zCDw1ooCQPFmUV0TRdDx8fJ0+eRMIxjAL0UDXHRVc0AnRzoj8YO9PGGGAP0H/aZIf66WIFYgViBWIFYgViBWIFYgViBWIFYgViBWIFYgViBWIFYgViBWIH/OhR4kwD9eYbDkiBAJszgBQgcAuiR81KWjwF06hunWnMRsAXAEoC9dgfffOlVfPPFV7HdbWF/2EPHcxDqarQYcHJpLpFSwPGgyCpUWYUcCpAoYtfyMKUbmNKTOLs4j3dcvhePXzqPJAQYEDjKnXrDiQdHVvbIPU5v5EScOEXZw83dwxFg58/fDTB/3cffD5gf/7c3/jH9OEAfm/QZjBJElyWCsAJz1qgvm3qtI8c8wRtyf4c+RQKHDNQJ4JDeIgP0u/eTIBFBWgKSBOYJ7PkE0CUV7ZHFa6faxI3NXdzc2sN+s42DZht9iqSmGPNxbzpB9JA4E9EiMUTg2AgcC4IkQ0gkIKgaRxNTdDcJyL33ghg5LQmg2w6ckclR9AmZHPQyZqemsDRdxvLMNFbnZnlNpzUUEzKymsjuaHZEEzwPoiECeng89MAR6NHvikrribQr43XXQerQKeIjAuj0w9QIntOq90dYP6hjfb+O63fu4PrGHTQ6nSi2n/yvPFdB9QMCa59UVXzw7Q/jg489hMVy8ci9rXP3dATPJRoSoduJi5v54HjYIxgxQGcCTDCfTz66ryJsHzzgQJHJ4Rigd70ATdvHZr2JpwigP/8SOqYNkx4TnRUEU7nLmc5Jcp9TMoDHTmSC5/AcqNTVTA50RUI5m8F0LoNTi/N42/kzeNv5s0fQfALPKaHheM385Fz6hwLo9PMIn1OAtx+hQ76M6VCKPp3n0QAAnauVzhC/94Wv4c+/+QzSC6fhwIAkGuzQblS2oIUWFG+EUkbDbDGP0lSeHdC1Vgc7hy30LR9SIg1JN2DaHkSJ0iIEjr6WNRq08BlGK2Rdp6Ec34NrmeOhhwC6qmF5sQxZGnBH+GOXLuEjP/FuNLa2UVm/jebhIZ/vhek5yJks8osreG1nH8/fuAE5YSDsD1BUZNxz5gz0ZAJ7+3uo7FcYGauqjP6gj3QqA8d2UT+sYXZmDufPnsXezha2N25gYX6au8Qp5SGbycC2HWxsbUFVVSyvrGDQH6Lb7UE3DGi6jkwmg1Q+h4VTa/jeS69g76AGX1AxNF0sr55Eq9XBoNvBTDGLxZkiR3sroYV3PPIAfHMAjQaREODFl17F7PIypmeWYeSn2IX+p1/6Cq7f2YZs5ODLOtxQRLs/gqImcPbEAlaLNNzg4pCqEKp1rozQEik+xjS8YKSz0BMGRiMLjXYbtmOzA59AMoHaScc5uc45+n3sPh/3fPBZSUNX9B/vwTyX5bGOtPd5joXQd6BpEpKGju2dbWhGkoG97VEHfZ372HPTs1CTaQxsm88V7kDnRBQaQIk+VhWFv5Z+EzndKY7eMAx0ByYCSYdPqSeUzBFGOQo0JEbpH9HMjRhVgVA9QzR9xZs2fx1t4kIQQftxcgCnhowd9lz8wY9xMpJFXycgdDzkVRmXVqbRuPMK/t0vfQqLUyneQiiKXstO4bBr43N//mU8d+UabKoQGA4x9B1OD5EojaLfgzzsIa8AxbQGIyFAScicxDByLB4EEQIJUkjTUSHH0tOVSsklejILKxChpfNYXTsL07axuLiAX/y5T2JlocypLhRl7x850GOAPtk3Y4D+X8cL3vhexgrECsQKxArECsQKxArECsQKxArECsQKxArECsQKxArECsQKxAr8sAq8KYB+evsF/j0EEQkuhG6AwPXZRagwQJe4O/iNDnRHiCD6fqeLp169jqdevYbNVgO73RaajgmfIpA1BaEUOcKZvhFA9yhCV+ElMUCnLmCKq00grxk4NTeHR+49x8CwqMuY0mQk5bvx5wy5CXZE2eMRoCFH79FfwcfAfvzxXZAeRaT/IKf59/v3vwXRI9Nl5MTnqHVw1HQUJUxghtgegRXqOY+62zn8OvQAcqGPY9s5cjsy0h/dn2gIQGA3KPkcvZC6sqP4dluQuCN8r9HC1kENd3YPcKdyiFZ/hObAhOkF/LXUq8sDCzy0EGHPUCBwNP595KKkDnRyX477vMkhyq5ximFnFykBp0laQBCBZ4on1jUUkgb3hZ9ZWcaZlSUsTWWxkDdQTGpH7miJ4PkYoNP30eADxZQzRKefSz3ttAQVEFVAkI/s/fwpHwhEIKT0/2MAndzc6/s1rO9XGaDfuHMH9U6HI+rJ1R0BMXKKClAFESldxwcffwQfeOyRI4BO4JngOQN0gsDeOHo+mrlg0HYE0Ck8XqDY/zFhl+g8i8LSHUiwQf3SNOAgI5BkVIcW9nojrB/W8b0rV/Hsq69h4PpwufNcGke3ixHkJ2s+DxMQQPc45lz0XY6VT4iALoRYKJewOF3G6aUFXDx1ghfBr8k67kCnc+3vi3C/9zf+/Q+7nxz7OkL9XAKACNeODyVF9fOghM9R3nYA7HdHY4D+LFLzaxgFGvpDnzuem/ubEK0ukqKLtBpyjHhCVVgHy/Ux8mgwR2OntB0ImJ5ZQqE4DUES4QU+nNDje6FqNJATojfo8R0hOE8OYWs4ZOfxdD4Fu7cPf9DEv/zEx1HKpCA7Ni6cOY2N9ZuwLAdn7r2Arz31HTz6vg9iv9PHr/3H3+TYdGk4xMNnTuOdjz3C3dAcXE8A37H548FwANu0Ua81sLtTwYMPPIizp86gXj3Ed7/zNSR0ma+hlROr0DSNHdvf/Na3UCqV8cADD8Ijh7OqYnFpEQYNsYgSKp0O2q6Hzf0qnn72JewftrjDeml1DZblolWvYrZUQFoXIbpDnF6ew3vf9Ri212/i1OIydEnBq1evY355BalsgdMqnJAA+pfx/CvXkMoXISfS6JsOtvYOOIr9vnvOICN7vC91+n2OLg9Fld3LtOcMRyYyuRwPAOxVKnAdB1PFKeSyWWiKHA398H5LMD1A4NO+RX3o3NExHmwalwrwBifyXkQXqGUPOX2DRjH63SaD9Hwuzc8x1XqdnfilmWl4oYB6qwVFTyCZK8AT6XjQ9hEwLKfkBnLo0yJYTn3rJtV0jIZIJlNIpVKoNZoQtCTXRPCwCh1P2uPo+uO7Gm2+fN/58dA+FV2fgkjDP/wIx9H00dXF38tTJNFQEAN0gvHjPnb6XFJWkRZ8rBUN9Hev4r/7xIdQIgAeUgoKICVzqA19fPWp7+GVmxucLEKPyZMkNIZDrpRAtw3rcB+aM8R03kApn4Qb2nAFj6sFPNLcoVh6DfbIgjPss6OfuurVZA5Groilk6f5PNo/rGJqqoBf+szPYHmhPN6nfYSOCYE60M8/HjvQxzteDNB/jKeI+FtiBWIFYgViBWIFYgViBWIFYgViBWIFYgViBWIFYgViBWIFYgViBd7CCrxJgP5i1C8+XgzQnSiGl2JnCaJP/rDMzG/cN+5SB7EIHPR6eOb6LXz3+i1s1KvYbNVRNwdwKU6X3KISuW+5CHsMT32IggxJkCH6Anehi26ArJrgtTo9gwfOnMH9p05hIathIaMhq0kg7y5Fz9J9GPOKCHa8odP5+zvL7/7rxBX5ox5PHiKYONrZ9fy3F4EahsXcD3w3dp5AjMiYd+KHv3s7cSRzjHIQMpCHqPEi8GpCYBfzze1d3NjexcbeIbYP69itNhnQUlQv9W8TPKc1trcjCMlhbiOk3mJNhaJr7N6MXMTUHU+LABilDdDxnowgCBy9zMMT9PWey5BXDnyoYYB80sC9p9Zwz+lTOD1Xwtp0HrO51N1I8TFAp85xlQF6NFTAtmVOIfCjQQp+jAmOiJ7k49Oneb0BoFMPeq3fx3rlELf2DxieE0RvdNocv0zx/fRG5wLFKWuSjEwigQ88/ig+8NijWCyXju4fAWgC6BLdBUoKp1syntIFMHGf0/2lT/Ii+BetkBznNOQgKnBkFY4oc8w+Ocy32z3crrdwo3KIl2+s46Wbt2CRI5W6z0UJLiUKeBH4o/ho5nceDZS4HC1N+iq0yKkb+DixuICTSws4vbyIM8uLOLuyeAT/6TH8UwH0yP9PgFFhhzJzRho+IFdvEDnoCXof9Cz87pe+hj/7xrNIzZ3EMJAxGnpIGRpaB1vQvCFSoo20HCK0ugg9K3IGizJk3YCop1nHvukjV1qCYuQZX0oUce44vO9wLzmhdDo/qLbBcRhejkYjjAYjFFMG3MYe8pqEz3z6U3BHPWQSKi5fPI+bN67D8z0UZ2bw1W/9Dd71wX+GxsDCb/7eZ2E5HnKigJ98x6NYW1lCt9PC6TNrOLE0PR7MAHr9PjY3tzHoj1CrNXDq5GmOY6f49m/89V+g021wrPvDjzzCADefz+Mb3/gGSuVplEtlVKtVXLhwAfecuwdDc4h2p8vn8kari0xpFt9+6nt47qWr2K3UsbS8BiORQq16gIXpIlRC/O4A59cW8P6feDva1QMM2l0k1AQq+1WEoohkdgoLyyvwBBl/8ZUnsLlzgMXVNRiZHJq9Aa5eu47DWgPlqTyW5koIQw/d/gjt3pArCWhox3Y8jp53HBemOYKuaViYn8dUIQfHNtFpteB5DoNyGhCggR9hHNtO5zc52aOajAlI52wT3nNIj1a7zqkFhVwamiRg1O9hNOxhbnYGlmVib/+QJ1lm5hahGQkcHtYwcFykiiXukqeBC0oRIJBO7yuKwk7+7e1tvv5pcIE+T9cY1Vh4sgKPeti5d4D2obtJFbRXMFifLH4eoWEocqDTG+3Z0cf0RvCcb7mmInoumNxO8lDIgU7JDBkpxD3zWSTNGj793oehWR30m1WOxc+VF9ENFLxwaxNX1rfQGFqwPB9D30el1YBGZ3arCfOgAt0ZYTafRKmQRGfYhuXbMNIp3u+GfRMSJQYMTE6vSBoaH8dktoDM1AwWT5zB6qkzOKjWkc2k8Yuf+RRWF6ajlBC6hpwRBEWOAfqxFwIxQP9RXxXFXx8rECsQKxArECsQKxArECsQKxArECsQKxArECsQKxArECsQKxAr8NZW4B8BoN91oJOzjaHzpAOd3NfEwkXAkYD6YICXNrbx4p1t3Dqo4Fa1goN+h+PdqSc9VGRAUSKLL8d3k3OPOoxFiIEAyQt5pRUNaVnDfGEK55eWcY7A4XQep2fyKCbVow7rCHhEzJUgygRsHD9EkUv9DQeNv+nH/xP50RDB+MceRcMz0B9HCjNUjLpxqatZksnRTepFbsbjgfKRK5J8j1GHN2lqByFsgj2iCkHUOCK+YztoWxau3tnC1Tub2Dqoo9bpodYdMLi0QxFOKLLTkiCYQJH7ssSRxQHFAocuVF1juES/03NdeK7H0C2kjnUGogSHyfpOMN2DLCtQNZ2dodTx6zs2RM+D5HvIaCpOryzzWpubxtpsEQtTOaRUBWlVZoc0Oalp4IF6xumWAfq4O5gJOcF6jnAnB/o4wp2GEiaOUHpfjhbhWwbovR7W9/exXqngxsYGbm5ucrw0d9yT6398XCiCXiewZhh436OP4b2PPoqFUul17m0G6H4IgQC6H3XS83Gic4QzyscAnei6EA0+0LEiYMgmekmBJ2twRQUWOWsh4PZhHVd393FtZ58HHWi5ROVVHYEkwXU8OG4UTU4x0xThT1oTQCd4TtHNBM8JohNAP3fyBO45tYbTK4tYmSljZbbMAJ0i6I93oP/jRrjT0AM58YkWqjzCQm98ivK17HJsOQ1w7Pdt/M4Xv4Y/eeJpGLMn4IYy69hvHiIp+Xj/Y5dxdqmElGAjtHscQ04OZIgSkukctFQOvihj6Ir43pVdfO/KJkaeH7mhaRhEFuD4Poa2g0w+y65hl7STZNi2zbHWxVQS+sBCY3cLP/mxD+PiPafQ7zVxZ+MGBNFHImmw2zyRTiORLeCpZ1/E7c0djmbPIsQHHr6My/eex/7+DkTBR76QhjUcUGADXzfWaMRDKJ02Qd9FmCMTiYSOrz/5VYxM6s2W8K53vwt6IoFEIoEnnngCF++9FydWV3H9+nV2S8/NzaLRaPI176kJ6MUZ1Dsm/uorT2J3vwHblzA3v8rx6RQVvzQ/jYxGd6APXbBxz+kVaLKA66+9hv1KhaF4Nlfg2Pfy7Cz2ay3cvLOJ4vQsFpZOQFRUmI7HIHVzawe2NYJhaLwjkWPZ8ULWnY6t43tQtQQG/S4MPYG1EyuYymfQa7dwsL+HdqvJzwWKQp3kIWRFQyqbgaDoPPwDSmPgIR3yt4tcrxBlcNA+KCHwKHZ/BFUCprJpjjXvtRvo9zqYm5lFKpPF/v4+g/1sLgc9kUTfcTGia0LXeQ9jOE5OdKo+EATWdHd3l58LSHN64xoKUYQjS3BonxtDcnaYs/38bnIJbzo0IMOfI+c57QO0p1NvejSUw2vsXo8e0XggbLznTBzoDOhDEWlZxmpGhNzdxqOrRbQ3X8O1F7+H4ciGki4iNbOMPjQcDCx4cgI0jNbs9ZGeykJwbITtJsRuCwUpQDmdgKFLEFQf3VEXNlVvQIDrUE2GCE2mJJfoOYeOMwF0SU8jUyhh+eQp9AcjzM/P4Rc/8zNYWZiJAfr4meL7vRL48V8dvLVfIMb3LlYgViBWIFYgViBWIFYgViBWIFYgViBWIFYgViBWIFYgViBWIFbgv1UF3hRAP7P9Ius2AXEBO9AJoEd9w5EDfQIcInhO7IwAuisBLcvEtb0DXN09wLW9bVzd3cJuq4Fh6DP4CDUF0Cium4joJCI74pIM0AOB47QNSUVSUlBOZ7BaLuPEdBn3r87hvtU5zGSTkAnYEMgMQnZQc9e1NI4cP37kj4Pz40Xox7/mH+Av5cchPcUYk17k5qaOYLqVFAmyKkEkoB35vo8si2EYcJ9zEJAIZK2liG/ACgJeHG0uquy+POj2eF25eRtXbq1jt9ZE13TQs6n3XEVAMJei3smFTv2+CnXlEuik++NwfLyua7wIdhIEJKesoKi8CKJHBvGAO89h21BUDWoyCVlR4domPCvqQxccB4YkYWV+jjvQT87P4OTcLJbLU5hKJVBKGUiIAkeQqyEB9BDyOCL+aHjgKEKAwDndTy6OZ0g7ObcoDZpc6OQ6fj1A38V6ZQ+3Njdxa3MrcqD7PoO/SYS7KstIaBqyqRTe/cijePfDj2GhWGL4PHGfTwA6ZSqTk1ohNytF1/OUyBigw6MxkfG4CA1tRB3DFNtPmgcE0CUFQwgYAri2vYeX1jfw2uYutmt1bNUa8CUFkp5AKEoMeR3LhijLrOsEoFMX9RFADyL3uRJ4uP/8OVy+9x6cXlnCbD6LmUKW4fnkcXC0/j96BzoBdCs6b2nggcEhgfHxJsAA3eUhjv2eid/+s6/hPz/xFBKlFVh0bntDKL6NS6eX8KmPvg+LBR3J0MR0Tkdo9WAOB3w968kUlESK3dM2dPz5E6/ij/7qWXQGFnKlIoaejVBR4SBAq99n0Eq91Y7rQlE0dkxbpompRBZK10Zjbw96SsHqiUWEoovtvdvIFFJIZZLY3a/gxMkz6I8sbGxVkEzl+NJUzAHOTk/hxOIsqtVdtBtVeJ4JxybgG0JTFCzMzXNfde2wgZmZeViWjXavi55psjSu62N1ZZkBM1V137h+nWPbL9x7D7vlCXhbdO0R7DUM7nw//8BjOGz0cev2LhxfgRPImJtbRbPdwdat2ygX80irtE+O0K7twFACqDK5rWU0GnXoegInT50CVUA0Wl30hxbvA9n8FBKpLCRFgaLp7KDfP6yzC3/kOgho6IYuPEmFIKvcDk6pFJZtcS/58sI8ysUC+q06KjtbMEcDFLJZZLI5vlgH9JgFcr7nINIxoH2ZqiEEiSE6jwyNYTp9vTlykE6l4JgjdBpVqEKAYibFsfCHe7tQFRlThSLDbnL4266L6Zk5hJqOarfN3fKqpvG1TXumaztwPDeC3TTe4tP54CCdTiOdSqPabMBPqBz/Tj8zwuEExEW+3/RG13RULxExdWLr43GxaG8eP/MxVKf/Ji704wB9PMzFPw8iFDXFe6DaP4S7dx0fuLiItakE3F6bYb+vJNH2FFzbq+PqThVqrgA1lcFGZRuiGCC0hhC7HRiOibIqIKeIEGHDCUx4og9RV3H6zHlk8wXcur6Odr0FMYiuw5HlMkAvzi3h5JnzKM7M4c7GFkql4g8A6BTh/vY4wn382uAf4GXBf6uvQePHHSsQKxArECsQKxArECsQKxArECsQKxArECsQKxArECsQKxArECvwllTgTQN0dtodRbj73IFOlJwcyAzQx2XdHOE+WQTQZaDr2LhTb+F2rYUrm3fwyuZtbNYO0HMd9F0bIQGPhAbIVGo9NmFz2XUY1UuHEmSI0AUZCUFGPpHAbCaDuVwWD59ZxcNnV7FQyHIcOK2IRUdOQYrrps7uiIZEN/xY3gjRf1Dx+d91OH+Yv6aPHw/D5/Ei8EIQXVQkSKoMUaL7F+X+ErAh2ENuZu7dZaczxdxHHdlWGAF0NxB4NYcjbNfr2K41cO3OJq9qp8eR7hbFicsqg0WK1iYHKHUHE0BniM5kyYMQUveyDFVR2EluDYawLQuirjPcpd/PkcvknrcsBKbFccmqkYSkqXAtC55tQXBdXtTRO53PYjqXw/J0GSsz01ieLmG+kGMnekaVkZYlhkhKENwF6JOJA9aVPpiArHGfPQHzY8g6IFe+EAF0Wo1BD3cOKrhzWMHGzg42dnfR7HbhkquVnNx05OkcGQP0TCqJxy4/hMcuvw1zBYrBvgufCUJTTzs54UUaFJFEqJRmwHdtPOwQuBxzHQ0/hOwYdrj3XmDHrk8R7oKEju+j6we4cmcLL1y/hatbO6h2Bzjs9RHICgRNR0gDDrYNlwA6xbcrCjveRRq0CHzuP5c8j3uSEwKQEEK87eIFPHzfJZxeWkQhleABhUl/+zGUfVS98I/TgT4B6DT8QbieruHIhR5Z8aN4fysQUemO8Ft/9lV87q+/Db24BMdzoIVD5BICLpycw3seugDd7UEcNTCfT8AetGCPBuwWTuby0Iw0g1joBXzjpSb+6K+voNkdIVXIodbtMjiUDQPd4RCJVJrzHAgaawkDjuNhMBwip6aRD9PwTQe7+5tQDRFqSoGWkgE5hC94aLbb0HUDnhciaWQhizIGnS4Mz4Jm9ZBURciU0+3bEEIXoO5p22RAOV2cQq1WhzW0oetJOLaD7mgINZNjV3un22V3tK7RqAMN+wTsTF9YmGcA36g3GOYSVFdUGb2hi0xhHoKchJEuwAk17Ow1sbh0GpbtoHlYha5KUAML8+U0ptIqr5CGGkQPpjXCzOwsw9SDahWdXh8Sw3ABg6HJbvLZuXnuEn/+hRe5L91IZ3j4w/Ko5V2AICk84MGVDlTboUhYmJ9FqZDHqNdBtbLNxymp65iZmUYum4fl2KjVGzBtF0Y6jVCSMXL96LqgmHUC6LyicHMa0lGVJGRBYre0Zw7hmiOG6EldQ0KR0a43OIq/UMjz8en3BjAdF1IyiVBXYdmUQwEYCQOKqh71nnM8uyCwpr4fQJIldqq3+30ECYXvD+21VL1A1zCT8kkv+tEwD40P0FZI/ewRLPepZuIInBNWp+2F9qy7IJ3c5sffaB+1fBlp2lu7FQjV2/jUOy/go4/eh4wCGEYKXTvARq2PJ1+4iqdevYXU9CyUZAYvX3kOqgYorgVl2INhmcgLPozQgecMMLB6kFMqUoU8fvqTn8L58xfwx5/7PJ79zjOQ4PEgAjn3RS2Jx979PnziU59GCAlf+NKXxgD9Z7F85ED3AHsEigL41fPviAH6+CD+ME/5b8lXgPGdihWIFYgViBWIFYgViEDj04UAACAASURBVBWIFYgViBWIFYgViBWIFYgViBWIFYgViBWIFfi+CrwpgH527EAnUMh82qN+1AigE9wiiP46B/o4gduXAV8C+r6Hve6A10u3b+H5W9exTnG/lom2NUKoE0DXoxj3Sdm1S13YXuRA5z50BZogQoOElCyjoOuYSuh47J5TePSe01guFWDIIgyZWl8jyEEAnVy8HOHO0duTIYBxz+0b3ec/KkQ/+mv6sW+cAPxxpP0E5hPQJ1jGt+P/BIng1DgyeOxAn7jOGaNTB69IS0TIzk2KYg95dUwLHdPGfquN25UK7lT2sX1QxdbBIf+7L0XOc3I4B5LM0eIUZe754ZEDnQCtJBAYYoTFi0C4OxwxzCUwJRpJCIoCgWLUCUiaFi9Bol5qnd3SgecicB1OAGAITbHJssRrJpvFXKGApdIUTrAjfRYlgr0JjUG6Qu5uTkimk+b4hMPY8hllJPOBC9mBTk7RsRN97GJ1AdBqjQbYaVSx2zjEzsEBdg8P0O0P2IHusVs04vJ0vuqqipRh4PK5i3jg/AWUsvlx7Dk9BoEfBwP0wOP7RvBcFaVx93HkQo+6393I2S5LkeuV4vIhwqO4fFHCKACqpoWaaeHKnU28eP0Wbu7soW07HL3P0diyAh4GcD1e3LE8rh6geHtKVaDYZtgW9x/nNBVZTcXDly7ikcuXcGpxHhlVQUYbx+OPI9zpiDH0u3tVHW0Ojb96Atf+x//9aF6l+OH34d7f+Pc/xvZJDl0Cl+PIfbq3FHXNMwV0TD34vguHOtD7Nv7DH30RX/j294D0NA+FKP4QWtDH2rSBj7/nfixnRRh+B4ZgQQwpdn3EAFdQNYjk6KcebbWAp9eBP/z6OpoDD3o6jWa/D0lVIMgCPNeOStgJE1PffTLJ0dWWF0IVdOTkKU63aHfrUBM0hOFCSchw4WPk0v/pHFHh2y6yRhLDVgtWp4k5Q0AeJhampzA3U4ZhqAg8m39f4Nu819C51Wm3EY1a0H3xYAc+hl6I7FQBluVgOBywK5xrHGjowqFzSMBoNBzDdY073WmwZuQIaA8DWJ6MXHEBVqBhu9LE7MIaFFVHv9XCoFuHIdl4z6OX8Mh9p3kgQQgsFEqFyHXe7kKQFQxGJkfHq7IC13U4Jp6SDi5dfhChpOE/ff7P8aUvPwEpkYHlU1e5xMfO9RzoGg100OF0cWJlGelUAmZ/gNrhIYb9LmRRQiqZwvTMDDK5LGxzhF6nBccaQZJoOEHF0KGYfZ0d44KmYWTb8AIPiizCcn1IchLm0EZCU5BKJGCPRvBtC75lYipHKQA++v0+O+TJqS0rCrq9HjvbU1MFHvQZDkcUGsH3QaLHbFrwyDXvujCSKUiKipFFv9ePQDdbyskRT2cLDSxxmTkPsfApPHagR6HziJ5PaCOiPcgLjhzn5FrnNR79kcYO9ugZ5+4b7bJeKCOpytCHdaB2GxdndCylFbT3d/hc9+UkHDWDugXUTB/TKycg6QZefuV5iOEAGPWgWybSpINvQXKGCHwTgRxA1hUkshn8xPvfj+XFE/jKX34VV16+AlEQeShnYNo8iHLpwUfwoY/8FAJRxle/+lWcWF3Bv/q5T2J5vsx7n0QXiG0Cihg70I8dvxig/xhPEfG3xArECsQKxArECsQKxArECsQKxArECsQKxArECsQKxArECsQKxAq8hRX4BwToYQTQxw50BuiSfBegj+E581AC6DIwQoC66aA+chmeP3PtVVzf2UJjMEBj2EdAAN1IAArFko9dx44HEFgigC6pvJRQ4KULApICkBZFPH7xHB6/eB4nZ0rIaAQRFSiixLBTZndgBBDZPU2udKrhHYN1Ol5HTvTvF+V+HKj/wELUY994VII+foftlRG4j3qzxyXxk47dyZ1j6hJ1gPu+x3CHAToVK1NXOQEeBugCg2I3DLHf6aLS6WDz8BA3N7dwc3sH9U4P9S65z0MGLiK5aMk5SjCXus09AugB95/TItinkgtcJHhLINCBbxEgN+E7LsRUKloML8mxLsIlIGVSZDf1qMscm0xgizrMNYqdlmROASCXekgOyYSOUiqF+akpnF9dxbkTq1jIZzCbTaKQ0KI+dDoOXgiByBdpRPpIBM0jV/4EntOtdwTQqTE+6k6eBKl3rREOuk0cdhs4aDRw2KhjQBCOnLNBcNRzTB3J5PY1dB3nV0/j/OopFFIZHiQYe6ih0AAG9wYTQPf4fGKAzl3HXIDMQwMcW09DEKrCCQouOf1BEF3gXva+62G32+d15fYGXrpxE7crBzBDASbBNOq55kGA6ByNzpNoJyH4TceHBhJIy8Acsvu8nE6hlE7j0fsu4tHL9/FQgiGCF2lJj2ECz+l2kh7xj+NApztLR4BuSUGJISRdZ9xrTxHufhThXjc9/N+/+zl868o6BkISqXwRku9AthpYSNn41Hsu4NJCAuWEBcnrQRaos9mBQJ3bpstR4twRb5Tx9esifvNLN9EcBdyvTTkAghCg3ThAmsIsQhuhZ0HVFGSLZXiiCsnIoNNz4ToypnIFdDs19HpNJJMJyLrK0fuUGjA0XWiqDnc0RFoKYLfrQL+Be2eSuG+pgHtOr6I4VUCKrg1RgOc5nOBAx44cyrZtwXHscRd3iN6gz6CS9jZyOtO5w1AZISc9TPq6qXZCofMI4Bh4k+LfBw6ubdVQ77mwfBVtU4ArGiiUl2AkMxh0W9jfWUchEeDTH/sJPHRhGZ3DO5ACG2fP3YP9agt/9CdfwP0PPQLNSHKMuaZKKOYyHI9Pej7+rvfCU1L43f/8Rfz+5/8SnmjAC3QosgJq15DgwFABTQmgKwLWVpfQqB6iXmtwLzhCikAXORKekgJCSUBoD6EGDiTPZuiuaAYcQUGPyrwTSTiihMNGFZIUYn6uzHuL7cvwnAC5TIbj10f9IdJGEtWDA+iqAj2hQZZpnCRArV7D8uoSA/RrN9Y5YWN6bh6266HZpWEK6l7PMbgfuR5cBtcUGU8wP9pT+Tp2XH6+IGBOwzleGO29tAeF472HzmN6DqFzmhJRJs8ZHEQxjm3nZxqC6+ymf0PCyesAOjn4ZTj9FtJuF3r/EDm/DdXsYNhqIJnOIdQy8LQsPC0DU9SgZ/K8hx8c7MBQPYwah9BdC0VVQTJ0IfkmVDmEltY5gkWjugNVx2hgotvowjE9TsWgNAwtmcb03CK6QxOynsLJ02d5KGF1ZQU//+mPY2l2KtqTBarroBoPEb967rHYgT4+hjFAfwu/yo3vWqxArECsQKxArECsQKxArECsQKxArECsQKxArECsQKxArECsQKzAj6HAmwToL4x/ZeRSZosfue+CkOG5RDBi0oEemayZAwZSBNBtIUTb9dFxPDy/fgvPXruKq9tbOOh2cNBpI9BUdqFT1DhBJnJcgwC9Q/HiAiRFgyRrkCnOPYhiv7XARyIMcPnUKi6fWsHJ2TKmcxmUs2kYioqkonFn9cR9G45z5eljAuuySCB07A/8QU707wvQj7mkJwcistveNRsSQTkeRT9xVk9Q5jFX9cRdPfmGgKLb6T8hREDAjeKOOfJYgBWEGLgu+o6HzcMqtqpVbB4cYGv/AFuHhxg4DneiE7wVVB2hovH38fcTHKQO4jAcd4GHzKgV0oLuLHXRMwiPhgzoLnoyxZDLUQf6pKXd9zkGmR8fG8Mjdzg5aOlnEUQnJ3owHMIfDpFSFOR0nePcz66s4OzyClbKRSyVCpjOpGBIAhISRZUTQB8PG0zAlRhCkOj+khufVuRAJ4hOEdQEa8kXSjHThHCpt7ljDdAxB2j1e2j3ezAd+2iGgaKxaRH0pGh/cuIuluawWJxFWk9QSP2kwTuC+gTQxxH3siBCIRcnHXNmoCF8civTOUqpB6o6BugiA/SRH2Dg+2iaFu5U67hdq+PG9i6ub25ht96Er6jwZIXdsZ7vR85XGkagc5+i/j0PEsWPSyI0SUJgjhCMhkjJEpZLRSyVS3jw/Fk8eM85LM+UxrHuVHcQgT4G6JM5hDFEP75v/MM50Lns/BhAp+MxAY0hhMCB73mwIKAxcvHrE4COJFKFErv8g+4+SlIbH3tkFfcvJlDUTch+n6PJLc/n+OpGuw/TIZeyglRxFd++o+APvrGDeo+c5T73x8tCgF6zAtkbQhNsGKqElRMrePgd70F+bhkH7RG++dTz2D/sYXZ2FsN+G/1eC5lsGrKmo285cAUZupHGoNuFYI+Q8IawGxVcWp3FBx48g3NzWUwXsnA9F91ul/vKKdI8mUryEAzB8zCk+ykxGKe6BnLBE0C2XYevE4oPp4QB+jydR5PEAfrYcRz+fDKZ5EjyWnuIatfB1mEHL1/bwvpeC6nSErvRD2st5LMZhE4P7qCKn/7Q2/H2y2tISTZ0KUBxqoRvP/09/M7vfw6//G//Jzzw0MPo9/rY3dlC4Iww6HYgSQre/b4PwNfy+I+f/Tx++3NfRKimgUCFY1k4dWIR73z8Aaiig4QSoJRLIZ9LYWN9neF5NpOH44QcV1+aLaLSGuDJp59DdXcT5bSGdz30Npw/s4SBCTiCirYdoGM5eP7KVdy4fQOlch5vf/whXDq/hmF3CM92MDuVx8ZmBY7poJDL4dVXX8X83Bxur6+j0Wjgkz/7KdTqVXavP/XMd3Frax+tQQDT9ZEtFKAmkuy6N10XqVwBSYqU9/yog5361yWJrzlKB6AEDO40J2Au0XMPgfaAFyWF0N4mRqQ8AujjmR7ejOjfxxHub9wLf9BzNO1aihgiNHuYTwLe4R3ogxqyogN32IcgaRCNAmDkMYSGngskMnkEkoid3U1Q24lgDiGNBgzRs1KIfFKBYVDNQRIuPIxsF7bjInACCJ7AYQyW63EiiZHJIVMoYme/CkkzcOG+B/jaWVxYOALotPcptN86FteM/Oq5R2KAHgP0H+NlZ/wtsQKxArECsQKxArECsQKxArECsQKxArECsQKxArECsQKxArECsQJvfQXeFEA/s/08P8JJ17NALmZyDBPQFiV2WhLo5rcxQCfzKQH0QAYcERiEIQZBiBdv38Yz16/jtc0t7DTr2G024CkyApUAuhJBDAKJBNBdH2IospuQIDr9PkqWpS5oyXGgeA7OLczg7OIM1uamsTJTxtJ0GVk9wUuTqDl97ED3qIM8AqQUx00QneH63wfP/xZEfwMsPypUPw7QiSeSDZsKselx0B0nZ700vp3YgseacUR59ItCJqBAIAIeOa7JoUwwWxAwcD3UhyYaQ5Md5ze3tzmy/aDZxEGrBZ9clJIIX4piwemW4TLHE0cOSf4t1AfuUzx+wJCWAHoEXAV2wKq6ztHOBKAs6g/3KAI96mSf9LFzHL3nRZMS7ESXo8EE+jnkou/14fX7HLufVBRMpdM4vbiEM0tLWJufx8m5Oe5DT6siMqoIiSQan1PsxiewJUdLEAl8ccByFN9OwwWM+KOAcnqMtFzqh/c92L6LoWNj5Fpwx1HN/NgJoDP9JrlpgEBETk8jm0iPz5UIyU/c2/RTCaATgaKMhUn3Mf+IIIx0cf3osasaBEWNEgIgoOt6aNkODvsDXNvZxfWdXdzZP8Tm/iFqvT7ERAJignq2PYaGNNxAsda0yNUeUoQ+uYUVCTrF5Jsj+IMBx7efWVrkdWntBC6eWsXCVAG6EPW3TxyyUdw0XZ/RZflG5+Q/HUB32YFMAJ0SKH79d/4Q37pyC30kkcyX+bF7rQoMaw+XlzScynkwghbUcARVFmA5PlKFaTQ6A4wsF0Yqg3R5Fa+28nhqw4MT6nxeDvsdwLNgtvZhtQ8gOH2kDR2Pv/Nd+De/8m8xf+IkvvPqAf7P/+s30DfJ9TyPfq+DXq+NbCEHSUugNTRhugFS6SwGrToKmgCpV8VsAvip9zyC0zNZ+IMm+p0WOp02BoMBO6IThsZDKZToQM5zgub0PkWwExynhALfF6Dq9HUCfN9ngE7vE4Cnpes6g3N6n96y2Sw0TYeipzA1t4xaz8LfPPsqvv3cNQRaAUZ+Frt7VayunoChBKjt3MQ//9A78NCFFczmNBRSOlJJA3c2dvCnX/wyPvGzn8E9ly7CtEzcuHYdvVYdo34PI9PCvfc9AFdO4a+++QwvUU0jqVGE+hCn1xbxC5/+SZSmUkgqAgLPQyGbxPqtdWhaAplMHpblIZvNQEupeP7mPv7f3/ocbl69gtl8Cp/56Z/Ce975KPe2Z4sFZEpJbNWG+IPPfwXf/ptvYX6+hI995P346AcexStPfReDThMXzp7D+q0NpIwk1k6sMTifm5vD0898F1/4whfwP/+7/xUPPnAJf/m1r+O3f+/3oRXm4Sl57FUbnLCRyuWhaDrXN3QHQyRSKR5uoeuTrlWC5NTlTschIWt8LVPqh0v7Cw1d0bFTqSc+Sq7ga+coDENkiB6liVBuxLhhgnsc6H3OOxlfcW+8pd0qgCYJ3Fl/73wO1evPQ2zuISM4sPtdDEYutFwZcqaMkaDBFlTMLC7zcM1rN6/zYJUhC3AaDVi1A+TkEHOlDNIpSr9wISeor16AY7vcayEHEjzbheu7PBRAKQ6ZQgkD20ehPIvzF+9Du9VGuVzGz//sx7E4V4yqLOg5wzEhKTJ+9dzDMUAfv8aLHehv/Re78T2MFYgViBWIFYgViBWIFYgViBWIFYgViBWIFYgViBWIFYgViBWIFfhRFHiTAP25MYSL4LFIsI+6tAMyzEqQCAxPAPqEK5CZmBzoEuBJgIlovbK5jRdu38Zr2zvYrB7yskUBLrmdyWnLi+gxdaBTx+xdgB7ZqAHBdSESYHRtLE1lsTyVwYmZEtYWF7C2MI9iOoNSJstO9AkMHVuwGYJybDl32Y7jrSdu8cntRNnj8Jz/7ZhlffKX9EnMONOT8TdOfg4D9OhxHAF0chgffW3k3o5sjtFNSFJS9L0AUNoxAVnTJzAcoDW0sNfuoNLqYn1nh1el0UBrMEB7OISgUc6yygMIZOaOYHPkQCdXP8etk7a2jdCxIx19nyF6UteRTOhIpjNI57Ic99zu9tDu9TAcjRjsOZ4HkSAvDTuQe9Z1I9e6TPHlcoSzyeHt+fCHA/iDERRyUQsiMokElsvTvE7MzWFtbg6LpSKKqQSKaR06RaQLIgN4gtvUOy5KIaQJQGfvOXnzQ9aGHPGRaBLDdFpRN3rUke4EHpzA5Q5ocgBHwwMRPCeQTgCMDp0uKdBFFeQwn/TAH50z9JO4S9tnlyoDdP5WgvGA64VwyY0vyhApPUGWOSXAot7pkYlqf4DdVhvXtndwfXsHew0adGijY9mQkynIySR3nlMkPoO6hA5B1xmeY2RB9D3oigxdUQDLBEwTxaSBCydP4sLaCZxdnMfZpTnMELyk7nk6lehUo7tE6ojjRoTvs1P8FwHoQwe/RgD9lQigJ3Il2KYLYVSHNtjBvNLBtNSGOKwgJVMoe4hWb4Di7DIGpg/bDZFMZeDKWeyG86iEZciJLGvUqe/D7jWAYQOi2cZsPgnHMnHq/EV86hf+e6xeuA9XNjr4f377szisd1HIT6HVbnK8ejqf55j4rmkDsobAcyF7JoNzc/c6PvDAOXzg4Xvh9FpwRgNU9nY49prc4rlcDsVS4Si2nUC4bZtwXAfpdAqqqqLT78FzQ8iqwpCcoDsNTpiWxRHuE6ju0vVEyQbkjvY87vjO5HJYOrGGXGkB1a6Lv/7OS7i6UYeSLEGmqG+P6gVCtKvb+KWf+RgeOL+CuUICy3MljuGuVA7wpS9/He/50Edw4vQphIKPrY09tGqHOKzs4pVXrmDkBjBDFYNARX3gI5FK8xCM4DtYmi/jX/zUh5BJqZjKGQhdG5mUgXang3w+D9v0UKu3MT09BUnX8Tev7eH/+/3PY397E3OFND7x0Q/hnW9/CJX9FqZmS5ANiV3qv/+5r+LZZ76D1aUZfPTD78XH3nsZz33zO9jZuIXLl+5Hs17HTGka95w7B5uSAbwAjVYLX/jSF9lN/nM//y/x1a9/E5/94z9GxxKh5xdgpPNo0vXV7SCbzyOTK8D1ffQHA66boL3Adl2ea6IO9VQ6A1GQeAiM9su+ZWJgWzxwJFFPO8fFH230UVx7EGWtcD0BpVOMnxM4vH2yl/MmQXsOfc1kOCr6OSJVXVCKPVxcWCxg/9VncLaUxLnFaRQzKbi+CFc2sNcc4oUbGzjo9HHi9DkeavreK6/AEkSkqD/+YB/d3Q3kZGChnEMyIaLZq8HIGtxz7zoeAsuDSJslpXsE1GVvwvFCZEuzkPQ0VtbO4PT5e7F3cIhioYjPfPqfvw6gU60HDYL86rmHYoA+3kNjgP6jvOyMvzZWIFYgViBWIFYgViBWIFYgViBWIFYgViBWIFYgViBWIFYgViBW4K2vwJsC6Ke3n43++D9mxAxJCdIxTxYhkuuOI23vRpczXyAHOgF0YragKHfgeuUAr+3u4druHm7vV7C+X8EwCGAKIZxJ3LgoMaDlP/wT4FA0BpQhR1sTkPYgug6vUkJGUZc5Evz0yhJOLy1hvlTGQrHMsdzspjuCslE/NHV0Rx3X48dERkLipERW2A0+PqB/J0CfRLlPKPzkL+zjnnP6NP1cIjO0JsCXf/540bfQp5h2ErWJnOc+zQ+MNXMAdEwXXcvFQbvLDuaNg0Ps1qrYqVXR7Pdheh5Gvh/1cGsqO3I9l4CJyzCdXP1QFP48QyGKAzdNCARqHRdyEKBcLKI8NYViuYyp8jSSmQz2Dg+xd3CAVquFXreD4ciEZBgQk0YUi04wigAyOdBpjcG34FP8vstOatkPOCY5IUqYSqZQSCaxVCxhqTzNMeQLpSleOUNHVleRUKQIwpNDXCSXOJ0DERanaGyulWfZSMMoX4AaiunjqEV+InsAP4yAe0S2jqEPPnQRRFcECTJ1IPO/0EkbsBM/cpvTx3xiMECnNTmODNADinsGAoq4FyW4lBLgBeh7Pg7aHew0Gtiu1nFzbw/rexXU+xQvb8IMgtcDdMvmWHxB1yBSlYFlIRyZED2P3ecEiBXPg+K5mM1mcP+ZM7j/zGmslotYLhcYqhM8p+5iSmigagW+p6LAEP1v2c8B/JMC9HEHenVo49d/+w/x5Cs30A+T0HLTGA5G0Nw+0m4V5bCOJcOEYh5iKilD1zVUqk3MLp6E5YmwrIC7nSstE7soo6XPIRQV5DMGhvV9dPY3oDod+J0qcprMbutEZgpL598GtbyKkZTH9e0DaIkMp1q0Oy2OttZSaTgiDT8AoqKhV6uilJIxJZoQq7fxr3/q3Tg/l8Nz330a1XoTYRggnU4zQCdn9OUH7uNagGvXrmJ6ugyLQOxwgEIhzwB9p7IH2/bQaDZRKBSwurrKHeeVSoVB7vT0NJrNJvb39/ljgvIE6MnlbjsWEkkDFx94BIunLuGpl9bxuS8+ibYpYunkGRxWm/AoNn7Uxy//3E/joQtrKKQUnFycgezbePLJb+B3PvtH+Ne/8r/gkXc8xqkJB3t1dJo1bN2+hedfeAGVah31gQtXSqI+8NgxTxHjuirgzNoqHnvoMsx+G3MzRVy6eA7V/QrD8+XlVVSrdazf2UKpPIPS/Cpe2qzhD77wFRzsbuHEXAmf/PhP4m0PnsbO3hA908ZGpYqRF+C5F19CZXcTJxan8fjbLuLi2RU09nZx4+orKBamMOz2oUgKctkcdEoUIRju+Rh6Hr71nacxt7SMjZ0dtPoD3FjfwXAUoDBV4jQUgvs09JNMpVCYyrGbX1FVvsYodr/ZbvHgAqVpiJIGLZlEIpnmwRyqwRhRKgQlB5BrnQa6Jjkm4yExIaQqB0rfcLleggYg6O2Nt9/vZQHta7LvoZCQ8MDJOfS2XsWn3/8OnJorMUC3PaDnCLi1W8NfPPkUbmzsYnntFLvKn/zusxBTWeiyAqdZg107wJQqYKaQhKL4GFk9+ILL17vv+XBHDiRfQFozgMCC71uQZB3J/BTsUMH86hrOXbgPh7UmZqan8ZlPfwILNHgxdqDHAP1vH8EYoL/1X+zG9zBWIFYgViBWIFYgViBWIFYgViBWIFYgViBWIFYgViBWIFYgViBW4EdR4E0B9FPbz/DvigKzI/DM7dMcazuxTk8A+jGIPo4iJyDsjB3VG40W1gkqHhzixs42buzuoOPY6PsezDCAK4jwiPoRu+R+YImhFgH0wPN5UXQ4u6c9F0ZIy8F8IYszK8s4u7qM1blFrM4vIp9MsdtPhQCZ+bRwBNQJElBaOkeHT0A33bKxefxn8r8PoE9K1I+70SdQnG4nYH5SET1x6XOc+7E/xdO7dAflyHVODkgC52YYwkLI8c21nomdagM3t7Zwa2sbtV4HNYLaroOAIr5lGVBoKfADD645gmuNGG7Tv5M7XdR1iKrC/eTBcACYFgTLZsC9srTEa35hEXOLi8jkC7i1uYFbGxs42N9Ho1Zl+CSm07wI0VK3NQN0draTdZ5s737kHh/3BRMEllyPQboOgUHvdCaHuUIBS6UyTiwu4uTCImbyKUznDGQNlePSo+NFceqEr6IodY5TJ8/nERAX+X3uZ2dtI02jf7tbQ3/3Qpl8TXRgo++M0vMJnk8WnScU784/hWOayd9OgyLR91NrMi2Pl8CR7S4dqyBE23bRtj1sV6vYqFSwsb+PjcMqDz30XRd2EPD5LaWOOdAth/uw6djQcWKAPhzdBeiyhKQgICkAi1NTePD8ObztnvOYzaQwk0kiq6mvA+ictkD3VKJu5/GjfwP5+S8F0H/tt/4Tnnz5BvowoOVm0OtbEEdtZP06lrQ+Li8aSPptlNI60qkktiuHWFo9B9OX0O1ZEEQF67s13BrpqEp5qovH/RfOIiW6qNx8CX5rD42N65DdaChBz5Wgl0+i4RkIMvOwxSRUw4DluBiYJvdlQ0ugbbkIJBWO78PpNDGX0aEN9nEuF+AXPvQIFtIitjZ3sLlfY7CayaQZeJOb/OzZ0/B8D3t7OyiXliCwPQAAIABJREFUSwzT/cBHMmnw9VHZryAIo85zgrmlUonfp+5pcqwT9KUhlXa7DUVRGKCTC71er6HVrEIQPAboD7/nI1jf7+E//O6f4oVr28iUFpAwsrBGdK44+Oh734F3vu0+pDUBxZQOXbDxwnPP4vNf+Av83L/5FayduxdD04ZtWhx3Xz+ooNvrIZ2fwl6zh+88fxXffu5lrhMwNDrDXUzlMsgmdZi9DrLpBM6eWcPLL7/M95mANT0jHFQbcP0Q0wurGCkZHAxdSIEPChWXPIc3WElJQE6keRDIFyRY5gjOqItyRsd8OY3AteAEAvq9Aeig6qoKVVa4diOZTLNzulKrozAzh65pYuj42NrexdTsHHKpJLzBEK1aDalkCrl8hveq2uEBgtCHYSSQ0DQkjARUVY60N02MLAc2RblTBYOiQaFrMpHg63NEneEi7WsKgvEzX5SyEj3fiaELIaBO+yji/YeB55M9J7BMzGZ0XFwuoXn7Cn754x/Cwe3rPNBgOSFSU3MQjBxeubWNSrOJ85fu4/Piiae+C0dJQPB8CIMOEq6Joi4hp1PP+RCC5KM36kBLqCiXpjm+pF1tIrRdhD6lXDgQJRXpQgmClsTCybNYXTuDzd0K5ucXY4B+9EQxHoj4Pq+wYoD+o7zsjL82ViBWIFYgViBWIFYgViBWIFYgViBWIFYgViBWIFYgViBWIFYgVuCtr8CbAuhr20+zH5fAYhRlHcFnctNFXd/jzm+CCwzUozdyCzNDHjuqyVW93x9irzfARq2Oq1ubuLq1gcZwiJZlMmAkFzrBY8ISBEUFURo7ARWEno/Qpf7uKLSb4nBV14RCICGVwMrsDJbnprE0M4+lmTmUsjmkdZ2XIcu8KE6cnLq0ZB4EAERy7Y6du69zoNODeF0H+nHX+bgUN6Ii0dtRofoxehslgI9p7uQLx0MHk9kDUYic5xLYBUur73roWBY6poVqd8Brr95gKLtZqaBnW+jbNuwwQChLDMop+j6UqN/Xg29b8B0LoM9RR70qRw50guzkvrRsqK6HRBAiLclYW13FqdVVzM/NcR9uMpPGnb0K7lT22UG7V9lHrdmAryrwFTWKS/cnvejjrPBJtTvpyi5u6jX3ITo08OBxdz0B9ZxusBt9OpfH8uwsr/nSFOaLeRSzaaR1BSlNgSZQ/HsImeMMxnHqR/Htd6OVgyDkHuOoelhgmBWOhxQis3nkNucDNRlcGCcNEOynHndyFdMPCIWQ+6mlSdR+NMkRdVkzvKfhB3K903lKiFHA0PPRdzx0bQf1/pDXbq2G7cMD7FRrOOh0eJnUtSxSRz0dD4rbV6K6d58GBKLBDY6bdx3AJveoB10QoAkCioaBYjKJE9Nl3H/mFO4/fQpTCR0FXUNKlqCG4MWn4HgQZGzQH5+br9+k/skAekgd6B7sUAA50Bmgjx3oen4WjivAalaQtCo4mXbw9nNlZPw+CobIsfaVgzpWT13AyBHQbPUhyQnc2avjSjfEfpiAnjTwLz7yIZxaKOPOS99Fbf0l7F57mR3Uh9Ua9Ow0ymuXMVSK8JIzcJQ09mt17v72ECI7VYInK6h1Bwg1gzuylcBDSfPgVG7g/edm8eEH17CQEmDaDv7muVfgeD5mZma4A50c4zOzZTQaDQyHfeRyWaTSyTEYFzEajRiMv/radZw5c4Yd6QcHBwzSl5aW2IlO8Jx+DsF0Ar+9Xo8P1mg4xKDfgih5OH3+It794U9iEBr43c//FZ54+lWMPBnlmUXeXxQhxAP3nMU/e/fjKCQ1aIEN0W4jmVBw/fYOFtbO46Ddg+OGyKRTcMw+bt+6zqD64v0PoNm38cdf/Aq+8cxLyOZzaLcOOQHCsUaQwgBnTq0inUqg3+mgVJrCnc1N9IcWVk6sQZAU7OzuQVQNqKVF2FKCu8x1AUjpEidheKGInulC1JIcq55LJ6GGNlKSy/d1d2+ToXEynUW/00U+k+Vkk267A0FQYLo+inMLaA1tDFwfsytr2K/W0W+2MDtbRBoeOvUaQj8aXKDLyBwM4HkOVhYXUD3cR6fdhCQAhXw+SgfQDbiijGZviFqjwQkSiXweUFWMbALolKyhIhAotyRKu4ie36j+gcZnnHF5xBigj/eev+vlAD1vEUCfz6Vwbj4Ps7KB/+N/+x9wePsGNtdvU3Y8ssV5+HoG3/juc3j+lVexenINsqbgO88/j0BNwBmOoFqj/5+9NwuyJD+rPI/v7tfvvsW+5VK51qJSaSkhJDGAaJCgC2RIzdrzwNjMQ5sxNvMwD/OIjQ0v3f0wD2PYNDSzNGgaGKYRNJtAG9oolWrNqsolIjK2G8vdV9/dx77P/UZGldSDYYVUtNk/hBORkTdvXD//v/sNq993zkFFSVA3ZWiJA9/pQ1JjTJwRLl+5hA9/+MNQEhUvP/8idu9uA0kAP/IxmrpoLq/h8vXHcfM97+PY++dffAmra+v4xX8mHOgXb5bfDZYLgP6P/5dd8QqFAkIBoYBQQCggFBAKCAWEAkIBoYBQQCggFBAKCAWEAkIBocDfR4F3BNAv732VGbEKGRR2nTrR0wh3toCS45U7X+d/k8agE9Okg2tYqQ9dBXp+iK4fcjf0K9sP8Or2AxwPBzihyGLX5f5oOjgWO4vGpqhdAlsMzwNyOCf8o8jpKbkTPgq6isVKCYvVClYWFrDSXMRCrY56qYR6sYyyaaJsmLAV5dytS1iEnOgcRx+ln79b3PUjob8LQH/Ecd9G2zOQOXehsyV67mx/BNAJeBM8p+ECcp5PQmDsA72Zh5PBACeDIU766edWp8vR7YdnZ2k/OmlMpIid50rW/50gjkIkoYeEQCzFt9Oh0uNIRxkywewghA0JFUVDw8zhxpUruHn1CpabTVQrJViWhd12B7tnHewcHuLB/h4OTk7gUtx+HFGAMS97fAFIU189kSsC0CoBdOpdDyKO3E88HzF1fbsOcrIKW9VRydlYaTb5IIi+vrSE5XoVjWIO9aIFW05d1zrh6iSGFNOUQ+Yy58L4dD1osIKTCRh0pz+fCRrF19MDMkieNd6nCQPci04R+xES0ouenx5LEExJ++LTHzX3sqfwnfckAXRJggc6gL7rozP1cDae4bjX455zWiM6Wr1uOgjhugioi17T0sQAXrsMyM9z1uOIqwuol55i8NUogkGdyXHMzvP1RgOPrSzjictbePzSFgrkTJdlWJAYnhu01/gcLhzvtgM9oZSCFKCfEUCnCPfMga6XFtlVrnlDWM4hrpZCbBUD5Lwe9GiGSq2GY45wv4IwMXDYOkPOLqM98vBi10dbKWCDBj82VlHSZey8+re4+7dfRs1IUNQVtNtdxKoNvbGF8sbjOHM0dJwIg+kUhmlBp8qAYhmRqqE/8yCbeWiGgXGvjSI8VJMhnlmx8as/90k8vtXAG6/ewZe/+QJOO20G4NRZTm7xxcUmTk9PMZmOUCoVOXqeHNrUH01uZwLt/f6Iv6bvE0Snz/RBDnZ6HupGpyENinKnx+XzefS6XZydHsK2ddx48r342I9/Cj1fxW999nP4yot3oeZqODzuYGN1A9VCHgVdwVq9goptYtY9geK0YSghErOI9tBFsbkK1cihfXoKbzZB4E3wwQ+8Hx989gdgVxr4N//Xv8cf/PFfANSx7c2gaTJDaLofrC8vYzIespv+2Wc/hLNOG8fHbTSXl+F6IXqjEcxCiWPgvUSGFIeQYx9KEkHiqBIN0EzypGM4GKKY07FQMKF4Q6jBEEXbhFlp4P7OLvKmifc+9R6cHp9ib+8A1XoDUExsHx5jliiwKgsY09uOrMOdOogHbTSKFqrFPAb9PvrdNooFG8sLiyjmLSzUazhpHSIKfRztH8D3HNy+fRuFchm7R6fYuHoddx/cx/bePhprq0hUDVMvQCgpCGjAhbIwuKYkg+j8/pcCdJkd6Om9IR2y+bs+Eh7eqtsGri1XMW09wH/3X/4cbmyuIZg50EwbYw/Y74zwh3/6F/jy176JjUtbGI2H2Ds6wCwKuX7DCjxU5BhFeuPyx3CdPhIlwnH7FB/+yIfwX//KfwXfCfH//N+/j3t37sL1PSi6hqOzLgrVJn7lv/kX+OEf/yR29o/wJ3/6l9hYX8PPf+Y5rCzWoVHFCd2ffAeKpuLXbnxAdKBfuLX+XSss/l4oIBQQCggFhAJCAaGAUEAoIBQQCggFhAJCAaGAUEAoIBQQCggF/vNR4B0C9L+5ANCVCwCd+r3j9KDvEtVm22sKFKiLm/g6h2CrQKRJmMYJRhHQGg7xys42XtnexmGvi6NeH93ZFLMoxiyOOT6XjoRBJ3VMUw58CmM5SJdiyTWybE+QuBOYUoySZXCXdqNaR7Naw2KtgeVGA8v1BpqFIh8FTYNFTkMeCEgBOrvpKYl8zscv/sfytzjQ6S9SoJomhqf95xnGPf865a5ZjDY727M/skn6UQww9doSk+G+8wRwQeDcR3fip47zTpdd56cURzwcoj0cojMa8UHO8oT6zAmMZ88TJzGirAmcgDP5pCmYnKPJOWE/4eWZu5VrhoVlu4C1YhnXL23h+qVLaNYqyOdy0HUNrdEYreEY260W7u3vs/O9N5mgN51wFDnBewLJrAg7qDPwTA5u0pW2AVH2kLrrCfT4DNLJ+a/HQE7VUS0UUCkUsLqwiLXFRaw0G1iulrBSK6Jm6qibOmxVhkxgOY5TSDWH9pmzPKbnJ1BP3en0GuYAfe4i501IWf0ZWWaAnh6cahCF6Qnwc9MLT8+Dlypbx3Sd0/h4Ou9IkjBLKGYfOBlNsd8d4LDTR6vT4eOk28Vpv4fOeJwOhdAqUCS1rnFfehiRMzsAVI0drwz0gwBJQIgx4QEELYmhBWn3+dWVVVxfX8f19VXcWFvBjdUV3scUiW/ECbSIupVpfcnFnp3ffKvNofqF+9X304FOAN1lgO6zA/2LL9/FCDnopQVMJi7MYAJ9so8mumjKPRjOGSw5hJ2zcHhyBj1XhZYrw/MAK5eHE+toSWW0lTKKlRp8Z4pR5wxG7GDU2kEucVGzLUynM2xcvYWnP/xxrN54Ct+4c4SvvHAHfpxwP7rrzpArFmCXKwx9p2GCRFYR+Q5KSgx91sZTSzb+21/+abzv+gZODx7ihRdfwr379+EHPsbjEXeBrywvoT/oI4oCjglXaGCF6gdogCOO4bouisUKTk5OGJhTwgPFt5MznbrUCcKTC53+npzo1KvuOA7u37+HTucMm1sb+KGP/wRuPfOD+Nabe/jNf/9HeHDUR3FhA93uGLPpDIYsY6FUQkGT4A66mLaPkIsGCN0RppGEsa9g+fIN6HYBR4dHnE5B3fGf+unn8CM/+nHoto1/83/8Pj77H/4EDiV8UGIF3WMI2EYhFup1rK2sQVE1yLKCw+MWTs56WF5fg+OH6PQHMPN5JFoOEXWEEzgnFzwNv/CwiIoICiJJhaXrCKdDyLMBVkoabqw2sFDPI4g87O5uo1wq4QPvfQatgxYePtzH4vIa/ETB/mkfR/0J+l6EQSghUCzoORtwHTg9GhaQ0azXEfoeWof7KBWLuHHtKoadNnRNYZDeOTtDv9fhpA3NtDALYtSXV3Dv/g72T45RqNXgxQm8iJI9NIQcspJWNjwC6BThHkKRKH8ivSfxJfa2z9/t1wO6W9KwT8nSsZLXMG7t4JkrK1iulNCsVqEaNt//7+wc4rX7OxhOHKxtbiAMPNx98CZUXUXkTGB4LspyjDLNJSRUVzCFVTDgBC6aiwu4tHUZ3szH7t0dDLpDOL4Pq1Ri/c1CGaubV1BpLiNfqqDbH2Ch2cAvfPo5rC7WzgF64juQNQW/duODAqALgP6fz2+74pUKBYQCQgGhgFBAKCAUEAoIBYQCQgGhgFBAKCAUEAoIBYQCQoG/hwLvDKA//EoG0BXuhk6j3NMI94QsegRHKdydom4ZWqYd3+SkjCJykycMemNNZkg8SxKcjMZ47eEeXn24h732GfbbbZyNx5hGESZRlMJzRWVYSeCSzbVzgC5JkE3q9NaR+DPAn0GJfOjk1iWQni+ilC9gqdbA+tIyH6v1BlZqDVQtE3nuk5beAtDPY+nPW25TdS+mss/thYSkz83k2df8vQyvn3ukKco86wKnPndiuMx8s6EAgrDkRCYX8zSiI8Fxb4RWd4jDTg/7Z2c4OGszhO1OJhg5DpwogkMd8DxAoDHk5cj2mAKpCZQnkBUZmq4ybAkpPjkMEEfUgxtwR7mtachpOlaLZVxtNHGlsYjLqyu4sraCUiEPXdPYhT3wfD4enp3h3sERHhwdYf/0hA96DXG2Ptwenp1XCp6lzEWdubqz/nBKMNDo72i/kAs+ijnVgL7XqFSxWKtjuVHDRrOO9WYdG9USHzXLgBonfBAbZkhMi5MNNyTzIY55DDo74dMUBH4MQXw6OLY9+z7RfdqqHP+eWbczvs4Aev64+c/IAgRoYIASAyjueRwBoxjYO+vi7j7F3R/juNPBcbeD7miE/nSCiechoV5zXWf3OaUF0E8LnRlCx2G3r2RTdLiCmB7rudApJUHToBGE9SiK28Pjly/jPdeu4ebGOi416rjcqMHInOfUL68EEesqKwpkNU0aOKdec0f6uwHQ44DBMgFqcqD/y3/7u/giOdAlG0apCWdKVQIjmLMDrOkjrBgTmF4bpuTyxRLJKqDmEUs6pk4IWdawtHUdWLyNv77TQqs9AEX4T8cjFC0N084xgnEXJVOFqWv48Ed/BJ/41C9g49Zl/PEX3sDv//HnISsGXM/BdDKEx5BQg2Ll4MUS93DT9ULpB5h0sFXS8c+f+1F87OkbUIIxDh/ex8H+Q4wnY45tJyBeLObZZa5pStZ/HvI1Of+gPvOcaWMymfK3KKqdXOcU707d1pT2MB6PGZqTs50+yNFO/25hcQm3nngSV289hSRXxl9+7UX81TdfwsBXkBhFTGce2qdtKDFVI5jQQ5/P/dpaAzeWi/jS5z+Hb778JtYeexwf/SfPYTDz8M1vfBOTQQ/lQg6f+fSn8JGPfAwBVHz2D/4If/aFr6DvONBsC42FBeSsHCajMXzXQ87Kw7RyMHN5HLWO0R4MsX75EsPZ026Phxtk3aJdC4k6wumgrAoaspG1FKDTLEvgw4h8NExgq2rhcqOAhaIMXZ4hb8mI/AB5y4I38yBJtJd1mMUaWv0pvv7ym9jtjIB8BeNIgRfL0DQT48EIruOgXq3Czpnodzo8oNKoVtGoVjiAw9RVHO7toX12huWFBZQqFThhAi2XR+v4BKPZDGahgGkQ8PsOVV6EdH84j2+f33dkyIj4mAP01IVO/5fdX85vPm99l6b3siiJUbBM1A1AdXpwTg5gKwmeuHETTpCgNw2x22pzX7yRs1GkwYi8hVdfewm5vA5/PIDqUIQ7ULc02GRphw8jryNXKnCSSb83hE+R+ZGMwAkQJBIDdOp016w8d8j7kYRrN27y/iOA/ouf/qdYXaxmAD1G4ruQNRm/duNDAqBny/h3Jwz8PX4rEw8VCggFhAJCAaGAUEAoIBQQCggFhAJCAaGAUEAoIBQQCggFhAJCgXddgXcG0He/zGBAlb4bQKde8oijsyGpDDxS+CgjjgigRwzQKT480RT4Ev2nfqA9meL1wyO8fnCE3ZMT7JyecGT5KAgw8oMUzhJUJJdz1okOP0RCfdoUE54zIVsGELpA5ILccrEzQ+I5sHQTlm5whPullTVsrqxic2kZm0sraORtlBUFBYpSliQ+yIlOAH3+eR7UmxnM37J4c3CeNmazFz3zfKcAPU2Bn/vMCSWlz81d13EKmnkoQKb+bCBIEszCGEM/wcCPsX/axkOKLj45ZXhOHdqD2QwDx4FH0d6azv3Z5MCng6LHyXEZUt85RyWDwblhWzAsE77nwvddxB5p5EEKA5RyOT4uNxbw5NoGbq+sY61Zx9pCA5ZhpPH7SB3xBPcPe308aJ3i/lELb+xu443dHe5fp/WJFJldmiENU8yd37T+QZCmBdC+UFWoqna+LokfIHJdhI4Hz3Hgz1yU8nlUi0UsVmvYWlzg4/ryAm4uN7FUzJ+75lVyt1MMfQbRecBhDsizDvRz+E20gyP03wbQ5ws8jzfP6tHfEn0+5/MZQOd1Q8J1BKGUsC69MEYviHH/oIVX7+/gzYd7OO12cdLrYuw4mAU+/CSBnreh5fMpPKc9nUQIx2OEozGknAWpWGDHL0UzczyzrvM6UPc5wXM63nvjBj7wxBO4tbGO1WIeq8UCNLqsaEiDBgj8AJIfQCEYTAMQRAwfhR18RzXB982BHvvcgZ460NMI97kDPVduwncDYHKGStzGs1eKeP+lInJhF9Gsm8bZawZGbgQjV4KZKyGMEixv3cBx2MBv/OFXsd8eoVRtsBs6Cj3IkQ9DimDQ1RUHuHT5Cm489T4sbl7Gq/dbeOnNBwh8CbKUQJNCjIZdhujFShWKZcOLFfQGQ76nGUmIohzgfTcu4WPP3EbTChEOjmAZMsewU1c5gXAC557nQpIShGGIIPTToZVsMIOWwXMDmIbJ3yNwzjUHWXw7DdfQfZI+KMqdnsP3fZQrFZQqTej5KhqrW2gNpvizv3kebx6eQbKr8BIFxycdHhYq5Qy4/R56R/uo5gy8//Gr+MHba/js//6/4S++9E0880M/hp/5hV/BcaePz3/+r+DOJqgWc/ipT/4EPviBD8LxY/zJ57+Ar73wMk56PRgFG5euXEbgBYiCCKPBBEdHx6hU62gsLOGwdYzueIJL164xQG+dncG081DmAD1OATqktHYhljVAVhEnErzxCHk5RlOP0NQi3Fyt4pnrq5CDDsoFFe50xgkMNBhj5woca15ZWsODow5+93Ofx2sPT1BcuQRHNjAOYuhWEXEscZ+8N5shZ5k8iEBd4aNBD5tr62mtRRTi7PSEO9Ypap9i8iFr3HHOEeemCcPOYep7SKjCQVEQ8tRT5jCnaHpapIQGyGLeQ/SRGs+z9Ir5Z/o3/PfzKZ5H1RMe3RM0FTUd2Kjl0HrjFTQKObz/vc/g4LiN0/4Mp4MpelOH76n5fA5Liwt4/vmvo1Cy4A17kKYTlGWgkTdRtFTISoJAjmBXSohkGYPBGKGfQE1UdqLTkIhmmZg6HiTVQAgFpWodVx97DLPpFKtLi/jFz/wk1hYqMDjCnQC6A0mV8Gs3PywAugDo7/ovseIFCAWEAkIBoYBQQCggFBAKCAWEAkIBoYBQQCggFBAKCAWEAkKB74UC7wigX3v4NX5N7DynjukMCksETRlOppDhHJ5n/7mdXdf0GGIOqsQudILndAxcD3u9Ph87x8fYPj7GQaeDs9EIZ+R4TMCAmYCjRDHX5N6N0p9Hz8twgoExlZdTDLePJPA4JlyTFT5Klo1GuYJmuYIVcqDXmxxz3MwX0MjnUbQslCwLFsN06tpOYfc5QL/gQGdUksW1z0H53HF+0X0+T3wniD5/HnpO1oFBc3pevpRgNHMxnM3Qn8y4P7s9muG420er28fZgOLaJ+iMJ5gFAZwgZGchAXRZ0+cp+QzQqds3DoOsgl6CokhQtbSDOQp8RIEHOYmhyxIMRUGtkEc9n8e1hSU8vbGJx1fWUM7ZKNs2NOpT525u6bxnvTOb4Xg4xkG3h9d3dvigSPmh62Di+wiQcCc6RZMTLGfHKQ1OkNNcSiPVKfZZU1RotJZBiJgguu8j8nyEXoCcacC2cijbeSyWirxOl+sVXK5XsVwooKDrKGo68nYO+ZwN09ShKxI0lfqWKSaf8/FTkHUxdj/Llz//3txZnrmy52t4Ds8pqTlba3rKdHsn8IMIPoHgMIIbhxj7Pg76Qz4enrZ54OHwrMP92kOKuI+oJ54c1DJkw4BsGpw2QO7TKI54oIGGCBTLhGLbHJdNf45dB6aqwtI0FAwdFdNExbTw+JVLeM9jj+Hy4iIaloG6aUCLAZWqBwg0hzEkdqBnMfqcn5+57N9VB3oKk904A+i//dnUgY4c7EoTCcHi7iEW9RGe+4Gr+In3bcGKOhic7vK+TiQV7eEUhl1Cpd6E50co1tbwrb0Yv/3HL6MzAxKjgOPemCO5VTmBriQw5RChO4WqyUgUDflyHbOAhjksOG6M8bCHak6DQvHX4QzFShkhDQCZRYbM06mPom1DDlzkZODpxzbwxIqFzWKIa5dW0Wg0GIYT7KafQUA8SSIEgY+Y1pfWmeLPqfecrouQZkoCjvkmcJ4mUsT87yjqnQA6Rb3T9yjGnUD6ZDpDZ+Bi5KuYJire3Gvhay+/gZ6fIN9cghtJmM08XL96BfWijdOHO9i7+xqC8RA1E7hS07D75svYPx2itHIJt9/3EYy8CK+++hoQhyjlTXz6U8/hEz/+o/BiDZ/7s8/jS19/Htt7D2EXc9jY3ESv00fOtOC6Id68+wDrG1solWvYPThAdzTFY7duYeq7ODw+gZUvQNZthFkHOsiBThennEa48/cTwKRrYjZCzu3jUlnHey8v4+pqGfWKDFXykYQByvkinMkMSSLByJfgJRrut7r4q2++grvHA6DQwFQy4Cs6NMPiioaEkgimUwS+B1PXYZsWp6R0222eYKKXQmkIfF+im3Ecw7BsJBQ5b2jIFYpQDQ1u6CPIKh+ybIpHbzePmjvO+87Po9tpqOct4Pw738opwULKFbgCQPVG2KjaOLv/Oh7bWMXlrcuY+QkUq4TtoxPsHLQY4l++tIlarYyvfOWLMCwNUuBBdR0YvgNbTlCyDeTyFkbeDL5MaS86VD0HGSpCL0bohtBpqMrU4FC3eyKxf/7Grcdx6fJl7Dx4gLWlBn7p05/E+kI5Beigyo0ZQA70mz8oALoA6N+L30vFcwoFhAJCAaGAUEAoIBQQCggFhAJCAaGAUEAoIBQQCggFhAJCgXddgXcE0G/ufZNPIGs3fwSY5+XXbMeeh5vOaV36mR9C4Dnr6SZ4TgCZYtq7joeO6zE8f9A6ws79A7d3AAAgAElEQVTxCfZOT7F3egaHQGUUM0BXrRyUHEUDZ3HuYYTIcxB7FIFNpd4EComOhHxI1OEbxdAlBTlFg63paJTKaJbKWK7Vsdpo8rFQqWCpWmE4S53oZsYb5xB9fiZzHjt3nV/8TLqcQ9i3RLinZz+H6HOpCDZTx/ssiXDa6+O408Nxu8uR7UftLjqjKbqjCYaOxxqQO528qRQWTK5IgucyxYFzN3GEJA6BOGKQLikSiNWxA57+nEQAR7eHMFQV+ZyFop1jQL1YLOHW8jLev7mFJ6jbOJGgxGl/dkLx3yr1fBP4omj5GMMoRHs6w53tHby2vcsx7kfdDtqj4flQBMNzAuSygigDhI8GCijDgIYs5HTgIuse5w7yMIZK60wudVVDUdcYlq8VC1gvFrBUpIGHdOihXq1xLDNFzdumgpyhpPsym6nI4gBS53lqyE+Pi9vywuV4gbvz9ETaFZ+uKQ87kLk7SjBzPD4okn3s+ehOJ3hj/xBv7B/gpD/kPw9mDjyC7LQPCWSzEzx1nZOTNIxDhqgE8QjokcNaNXWopsnR6wTQI8/lPmtLVVCzbWwuLvLB3efra1ij/SrLfBA8p1h7rgkgTsmDJfNzzaKk51H2b8se/r450CMC6D7cRMbp3IHOAN1Grlzn6xiTE6xZM/zUs5fxw08uQ/dOMTjbhW1qqDSbcCIJ/dEUEydg7tlcfQwv7Mr4nb+4j50zF75mI7+wBqtcx8HBPqaTPsdaWxqQz+nwgxC6acEhR65VgKbY2L1/F42ijoKRwJl0YZgG3CiBYlcw8mi4JYJlFdkJ7U8naNo6nt3K4WPXKnj82iYWFxcYdNNHFJMLXYVh6AzNKSGBhlcCrk8IGZjT/ybjCQPzQrHIwNxzXeimmQJ1SUJEQN5xeI9QR/pZu4PeBBhFFr78ty/jpfs7OJ260Mp1KHYJZ4MxNE3H+soSioaC4fERxmdHkCmFI3FwqSwjcQfwJAuumofdWENn5OD+gx3EoQdNivDLP/9z+PnP/BTcxMBnf/8/4Etf/xZ2Hm4jiV2sra3CMm2oio6T4w4O9luoLyxheXUDD/b20BmOce32LYxdF/utFvKlMiSjAD+mCylMD7oQZXKg05AAkAQhbFOH5ozRUHzcXi5hSU8w7OyhvFCAritwxiPoCsHfELKkwE9kwCii6yY4dYFhkkPHl9ELwIkBahJAoQhzlaordMwmU0z6AxSKJSwvLuGk1eIkDmc642YHGuIJKR2DKyHodSXQTQOyrnHNOb1X+YHHwy70DzjIIUnv5ef3Gf5emvKQ3tfSm0xqRv9PB31H1KduFzl5QwpmWC7owLiLZ59+EgoUeJGEQDaxd9Ll9wYrZ+PxJ24i9l18++VvI5ISLNXKyEvA+PgI004b5aKN1Y0VnA666M7GiGQNZr4MBToin94eVZgaoGvpzSGRVcxcD7efeApXrlzBG3dewfpSE7/0s5/AxkLprQCdHOi3PiIAugDo7/ovseIFCAWEAkIBoYBQQCggFBAKCAWEAkIBoYBQQCggFBAKCAWEAkKB74UC7wig3957nmnkRQaZouyMGLNN74I9e/7IuduXmmIJTFCydwbQnSTBOIwwDmPstdvYPTtNQfrhEbYPjzB0XIxdD9Siq+RyUCyLHc70H/8pjjdyZoi8WQrP6SDqTa9JSiCFCQN0mbqh44Rjrktmjh3nzVIFy7UGlup1LFarWCIYa5qwFRk5VYVNXxsmNIoJpwjtDIrQqTxynH/n1xdB+nm0exwzRCNXahTFHAdMzuRx4GPk+zjpEjzvMCg56Q5w0utj7PgYewGcMEYImbu2+bzZyZ3GCksUb0/u3CBAEhNeT3+iqspQVJnd5knoMzyX4ghSHCJvmahVyOVZwUa9jvVaDdcXFnB7YQlX6w0gjNM+ezpRRebEAHJM07pRlLsDYOj7uH/Ywv2jY+wet/Dw5JghOsW50xHRa9N07q6ncw3odcwnBzjNmIATxSBzHjrSBAPOtk8hFNcESDCRHk3TwIJpoZnLoVlIAXqzVkejXke1VEQhp6OQM9LEAQLwBJXPawYArjmf15lf3J4XrrDzNIEs7pzOeV6pTq5/cmxOXQ+D0RiD0YQd5hSpT730uydn2D05xcBxMQtD7qePyI1PJ61SF7kKEBgnHbmrPspcyVR5kBJ/RVX5IBdr7Hvcg14wDBRNE4vVMh5bX+djq9ngYyFv87AHHbS3FYK+BNDpOjk/r2xy4Byez3uZH5349xOg0/53QQ50H//qt36HI9zJgW4Wy9zFXZJdrOdDfPh6E0+u56E6J3AnZyiXbJRqNUTkQu8P4bkh8vkC6ouX8Px2hN/76wc47IeobV7F4tXb2Dvt4rXXX4dhGVDlEJE/hc6BCgnyhSJDQ0g6CmYJBw+2sbFchamEONi/D8syYFeqGPsJYqMA11cRQUMxX0LkhwgnAyxIbbxnWcVTNy9jc2Md62tr7M6eTkY8wGKZBl+PFCFOMJ2i3AOfgDolQcTIWTbfGV3Ph66qaRd6FDBwp8ES6uymJaO1pEj44XiMg7MJvvzte3jtwQFmtFlzJXZdD/0QJ90+R8mvLjRQzZsIRz04/TbyCrBatvDURgkvf+OL2G31cP29H8LlJ57BS68/wNe+/rc8KKNICT71Mz+Nz/zsc+gMpvg/f/f38Ma9bfT6HRwf76FaqeD2zVvo90d4/c5dmIaNYrmG1Y1N3NveRXs4xPVbtzByZwzQ6e9kswQ/oncHelMIub6D3iloiCS1osfQkwj5xEcpnqGSOChLPkw1RnNjCTu725iORlhfXeN4f7rvLa5uItZsvLZziKOhB88soh+qkOxK+n4w7cJKJlApul+nO4cMd+ogDCLompH2yicUo+9B002omgZn5nIKgKmlQw+qqsOLfB78sWwLbpAmJ9A9dV7JQfer8+ATvubSD7p2zzvQ/3/gOT02khQEugXXD1DUFeTlEKo3wVM3r+P1O6+j059gNAugWAUY+SJUXcPyUhOtw330hwPEiownb91CLWdi9/XX8PDNN1CrFPHE00/iYesAA2cGj3vjDSSRShEuMHUDOZ3eDhxOQskXS3CDENeuXsPWxhruvvoiHttYwi9/+pPY4Ah3qh6JgMDhQSrhQH903xQd6N+LX0/FcwoFhAJCAaGAUEAoIBQQCggFhAJCAaGAUEAoIBQQCggFhAJCgXdPgXcE0B9ngH7BzXuh5/s7qPLbH5n1w7Kz7wJAp4h2J4nhxglawxEOBwPsnp7h3t4+7u7toz0aoTsaYxZGkHSDyoEZHEPR0njkwOVo8nP7rUrl3zJHYRNQpEMiy6MfsduZ+qQNSUbRzKFqF1AlIFsqoV4qcYx7XjcYsC/U63xQpDgDWTmFupyIna3f2x3n8z/PnekEUQlr+6GP4WTEh+v78PwQU8/DYDrDcDZlKHjWH6A7HGMwdTGYOvxySRuC59wDn8FzAknkUk31TpAEBNB9BlJpVLcEQ1Oga3T+BMM9/ns5ifgoF/JYXmhiZWEB11ZW8NjyMjbLFazmbCyaOc4q5xj0LPabXJgEfiM5jdynzu9JGOF4MEJrMMLDsxPstlrYOz3Bcb/H8D8gjXSDYZkfx/Apxp1eKz0vqUfrR2CZIDqDdInBI3XDM0Tn1xCnruo4QUmSUZZlVDQd1ZyFmpVDrVJFrVxBpVREKW+jmLeRM0zkDIN7wwmIUXyzoQKGxlsidU/SuRCrf5T0zt87TxeYQ24aFggSuD4wmjroj0boj4Y463Rx1umgMxzyvuxNJhh6PoauB4/Wi/WiZuQUlqefU4xI3en0vXNLPL8eworzgx5ErvyAhyLqlBBQLmON1mpzA9c21rFULGKpkEfF0GFQVzbhSB4SIYBO7ljao1nf8nyjnk8PfKcr9nsN0Mm+T8MbckKO+whODHag/8vf+h184aU3MUos5CtlIHIRDju4vdbEp3/0B/H45gJmvRaiYIIg8qFoKjTqg9ct5EwbBdOGYZbxB198Cb//xZdw0BlBtosINBunwzFCSYZdKiOMA4RRkMWr0x5Lhxd0SUNZyuF47wAbWysIIg/7rT2U6rV034KGVQxEkQZZ1mFqNvdIx74PJejClIYoWCoKuRzHjNOwg0pJE5z3H8K2DEQBdZi70HSCxhI7z1VZg2GY0DmhgRCvxG50BuZ061Jp+CPd/5oi8Wvt9Xo4aHdxNnERaxb3yJM72ShVeKigNxxhPB5jY3kRauLBG3Yh+zPIkYuSEuBqMcbp7h3kyzXkqksYhjKGTozD0x6gGag1FvHUe57GBz70ITzYeYivfvVrDKz39vZw2mvDtm1cv3Ydw+EIb9x5A6aVw/rmFpaWVvD8Cy8gjCNcunQVE3eGdrvNLn/ZsEF+cALRIe18um/RfVlOqyHISa2GPnJyDDv2UFRieIM2ckqCZ568jVdfeoHvGWtrG3B8Gl4JsLJ1CZFi4m9fuoPYzEG2CuiMXRTqC+CCkMkpisoUuhRDkVQYqoFKqY5Bb4zX37iHhYUVqIYFu1TFhPrAdQOjyRSqTlUYCScIUFQ8XZ+UFCGz/rRfsqj37M2PB6rSkgjIPF4RZhkr2QMu0FWuGfkuH3SlRokGQtQcnEJJIZEHVZIx4/SBCEEUc/IFDRupmgpd03g/+WEEzbLwwQ8+i0alhL/5wl+jc3yERr2C9zz9HuwdHmBKzvlY5sGzCDSYo/EAB61GIkV8D6QUE9quT9y4juubyzi6+wqurdTwc//0x7C5WAVCLx3q4PuHjF+7/kHhQM/WUgD0d++XWPGThQJCAaGAUEAoIBQQCggFhAJCAaGAUEAoIBQQCggFhAJCAaHA90KBdwTQn9j71jkWz1DBOfx7C0DPGOFbUHsWbct8gty9mQOdnOjzr9uOi7Opg/1OF28+fIg3Hu6h1enyMXJcRASS2d1MRFRnEB/HASKKL+em6RAggK5zTi00Ag/kCuSo94B7tqWASohDhui2biCvm9z5XSYIa+WQNy2U83lsrq5iY20NBTsHnbrR6aCUeIJembtwbjI8d6SnhmoGpdSZnb6iGDPfw1m/g7N+F1PHYQfseEZQdoweg9kJ+uMJxjMXThCz65wGBOgc08/pwZiVQFSccGd0HIYMW6UgjQKHnPZem6oMMwPoILge+NCkhMFco1LGxuoKttZWcWt9A7fW17GYs1GMgXxaU8yV8vPwANKYOtf5oDWTADdJMPBDPqivfuf4iCH6zlELO60jdmAnmsa93y51OnMHdNr9Tq+fI941DbIyd13LDMsYsochKM6dhh3mhxlGyIURbElGSTdQMgyUC0WUi0WU6HMh/VzM2bxeBDVtGoawLOQMwDYkdiBn5nJEscTrw9kJ7ABnZMZbmNaOd1OcYOImmHgJesMx2t0u2t0OWjQocHqCs36fIfpwOgV0A4lmQNKpl57i2rW0yUCWGC6G1INO8fr8v5hj2mUa8JBJbXLdp9A1pnWMIigMnGOsNhrYWFrCJRp02FhngF6lc9dU5BUZGgA9A+hSGKfx0jzkcQGgz3PrOQVinuv+6NbyPQXoJCgJHYeQk7Rq4Byg/+a/Y4BODnSrXIHvjaGGLp7Y2MTPfPxH8PS1q5BCF4oSY+JOeFOStrqsQU0UaJGEOFHw7/7k8/iTr7+A7tRBoukIZB0D1+d7hZbP81r4cQiJkiSUhGPkpSRETtbQhIWD7YdYWFtGKMc47rZRbNR4z1LnuqpZUGSqSdB4goSisKnHPIaLCDN258rUNx9GUJMIpiTDovtEApwcH/FeLpeKGUBPYBo5eI7P66/RPiFHNnV2J3GacJEk0DUZGgFmgpcEVaUEjuvAjyNY5RIi6hCXVXSHM5z2JyjW6rh2/QbuvPYaQmcKJXJQsQ0okYvEm2BroYgPX2lg95WvIoSCzWu3oeVruHdwgm/f2YZRqCBXbsAJIlSqdZx1ehiORthYW8H2LgH0HgzLwqWtSwx2t+/f47j4tc11duW/9MqLMHULG1vrmIyn6Pd7yNl5SJoJPwaCJEkhLt23CMZSqkUSI6B4eTmBrQBFTYKZROi3T7G1WMOlehl/86Uv8KDBY7du46w7wGm3h5tPPQ2rUMZffeVvYJdrMPMFHjayiyUkSYhLzRxurZfQOznGg3s70BUTSSyj152gUKig0VzFnbvb6I4dKGYOhWodXhTzgJBmagzQKciD6i9kAv10tfL6UKIJ3SYoOYMGgeiKjTj2ndzuhKlBNRnZx0VoPu9F/843c3o2DQpUfh5aZ7o/RmGIKE5/HicW0F6k61pWGOjTHZouq2p9AY/fvg3PneHrX/kyDvce4trN67j9+C1s7+zCo9oA2l+Swr3ziZQObERSxNH0tC7k2qc++CdvXMWtjSWcPngZj6/W8HM/+SNYX6wAlF5Cw04y3WkIoL9fAHQB0L8Xv5eK5xQKCAWEAkIBoYBQQCggFBAKCAWEAkIBoYBQQCggFBAKCAWEAu+6Au8IoD+598K5+/oiQE/tu3NLb+qMTj8u9KFntJnd0xmMnYNz+kz4YRQEGPoBToYjPGgdY7t1jP3TMxycnLETfUbObYKMisrx4OQS5LxqqtOWIlBLONXukruZDvqS46yjGIkfcu8uudEJNuoUEa6oMFUNtq4jp5PLVOPvWbqOWqWCWrmMnEluUYWjlqk/3FCpo1thuEHO0TloTgFwnPYXc0w7QVNyEEZwQx8jZ4rRbArH8zNHpYvxdMbuZgJT1KtNcbpBIiFMJCSqAWgZQGeiQ33CmbQEdbLucIUdx3N3dRqnTwBWSQjqxdCShEFrpUBDAjksNRvYXF3BxvIKNmtVbNSqqGkG7CiBRc7v7H9z2swd4KRskiCifmZFYohOfejTMMbpeIyjfg8HnS62Dw7w4PAQ/emUO8In1OEcU7pAlHJUdmPLVD7MAwFpDD2VtZMDnQASEaQ4i3NP3ehkkdRpvcIYRgJYssKQkp3mHLNvMSy3TTpMPmjN+KDH6DIf5OadR/ErCrkxU8gd0WujdYrC7IjY4UmueceP+Rg7DsbTKUbTCcdpD8cjjGczTFwHM9/naH1KCKBkBD4fcnrS+bChPIPnDMHSbnnaP3TQnwmYU3995Pvce04QvGAZKJgmNleWcXl1DVsrS9hcaGKj2URBU2GTBrLE68poi4BbTAA97b3nAYi5p56ZG+3Tdxmg0zlGIbunUwd6BtCTHPRyDdPZGFLgIxfFWK9VUbV0TAdd+IGDXNlOUyVIV4KXXoRw5sP3IowSGVNZZbezT2kNqs5fE6inYRvVtODTkAkBeDlBRG52CcirBmqygb0HD1Bv1Ln3ujvqI18u8uCLFyZQNAOKYiIMZfg+XRsqDEpWkAP4mEGj2w85/6OQr7OCqsOivU01Br6DYsFGpVziqgnXdbjjPKA+b66FSEFyGEY8XMKgVUq4MoIGIKKAYG4WHU6x/nQdUXpFFEM1c/BjlbvPZ66PXKGIjdU1TEY9xN4EtbwBHSHC2QgrVQtXy8D0ZBeKYaHYWIJqV3H34RF2j7rQixVM3IiHROgMCZ4T3F9dXcW97W10BgPYdh7ra+vwA59d6bS1VtZWYGgm7t1/E3Yuj6XlJYyGIwyGAwbo9LPoXhaAAHp63cd0o6aZEUrGiAIYUgwtDrBQLsBI0jqOT/34x/H+W9fwHz/3h3jxpZfhhTEU3cTVG7fwied+ht8L/pff+A0oRo4h/cwPUCiVYVk6fvYTH8ETW3Uc7G5jNnbRPunCdUNsrl5GY2EJkmLhT//yr/GVb7zA/eCalYNh5zklg/ZHlKRrQdclAWv6oOuXbksa9ddTR30Sww9oICjiPxPUpiGu9P5F92f6nEJ3+qDHfLcPntuhoQm+dyvcakHud4r+5xADGqiJ6HWxYDw0RY9RZI3vd+9/7wc43v/Vl76Nw/09jv3/2A99FM3FBTz/rRfg0n2U3yfT9xAG6XSf5QEeCT7dkOm+FcV44sYV3FxfQnv7FTy52cQ/++QPY32xxtUf4EECBXEi4X+6KQD6fC2FA/1d/11WvAChgFBAKCAUEAoIBYQCQgGhgFBAKCAUEAoIBYQCQgGhgFBAKPAPqsA7Aujv2fv2+Ys5/w/IF2FdWnT9CN695dEpwOOHS1Lq8s0Ogud0eEnCUe49h1zoPXai77SOsXt0hFa7m0ZmjycMYyICHNQbbWiQDRWBFPPBXbsZUeae2iwWPHUzx/xncveqkNihTiCdXOocz86R7xSqK0HXVBjkeFUpOjf9mjpkTcOArmv8PYrVTUEzQZQUlIYEYim6mTrPw0dQ1osjBjVeGDIop1hix/Uw83yOeibnIceKyxoScp1rBjub2YFO5IR+EAFlAq6Uv0vnE8XQ6LXo5IyVUucyxaV7LiLXYahnqQpsXeMY8NXFJtaXl9mBvr60hLqpo2EYyFPXeJDACEmwNK73ogOdXJA0DEDOxURLo5hprSiyfOD56DgOjodjPNjfx/2DfbTaHZz0++iOx3Apnp9inDnOXGJXeuqozwYg5nCXIFFKoN6ar55IUKjDnkAawco4gRrH7N4m0Eid54ai8XADRbZbvE56GuPOEe7p8MO8y550sqwcTNPifegHAYNBx/fgeB5DSuolZljJID1dM3Ix+7S2IUUrp3rwenP0PBmts9j7+aAIOe7jmIcq6KDrgiCcpirZofLrjwNa/wCBO0PgEJSVsFitYKFaxdXNDTy2tYXNpUUslYoc327IEu/ZOTxnvEXLxr3M6cFpBBejoxUCl9keels38/fLgS5RUgTt/YQ60D38q3/7u+cOdL3cYOBHwyzxeAIjJoe4hMCbIqK7hKYgUmUemOHY7EiGFCZs+vVpcMG2ISkaJp7PlQeaVYAbAS51V+sGvMDL5gdImwiqIiGvachHEo7391GtlrmrvD/sw8pZHBU/dX0EMe1b8plTDzoFtGfx4wpdCwE/T06hgQ4ZJg010BCN6+J4fw+ry4vQVRnT8ZDXQ9UUBD51nmtQVHIcSwwvo4j2B11yMu8PeqF03wgpiYHuR7xuKXQ2VRVWzoYbJPAopMK0MXMDtE5POW2hUS0j9qZIvClsne4HPvRwinLcx6xzgP5wDGg5rF+5gZFHjvsR8pUmNLvIoDQIY/QHfb6FL6+s4GB/H0eHB6guLmB1ZRVBEDBA930f6+vryOfzuHfvHg8TNZoNzGioZDyGJCtQjRzfx/gez9c+3bPT1AdyW9PwAQIXsTPFWrOGvKaibBn4H//7X8X2ay/CUGTcvXcfb9y9h9riEp58+hmUag0G8//rb/4WusMJJm7Agy6FUgnNRh2/9LP/BEH/EL3TUzz7gWfxja9/C4Ef4yc/8Rx2Hx6iN5jgjfs7+MKXv4HucAQ/TrBA58WDTj4P0tCgAg/acFc73XLTa4lAOA0W0KCU53mcpkAd6pQkEfLw1Bye02cC6PyveVCHUy6yaPiLBSBJHECiTcwzZRe6QfgtReafyQCe5mx4PyT8Gmwrh42FZWzfv4/dnR2USwVcvXoZi8tLOD1r4+CoxY5/SbO4SiNRdcSSygNMEgN0GQFdP/Q+Gsd44vpl3FxbwOn2q+cAfXOpjnM7PhSEUYL/+baIcBcA/R/091HxZEIBoYBQQCggFBAKCAWEAkIBoYBQQCggFBAKCAWEAkIBoYBQ4B+NAu8MoD9MAfp3dV+dA7u3QfTzB6fZ7cwR8Aigz+E5R54TPKKObT/A2XiC9mSCh8dn2D0+wcHpGVpnHYaz5MKkIyaIaumQTR2+DATkIiSAzkHcqSuXO7UZoqcHQUvCcHNoTiBdoqjk1PaHhPpuyeVJQJohhsKQNoXoOsPqOTynvyPgRbw5hS8pQCf4RRCdXM0EWcmFTpCF+DRBdAJzBGYJxPoU184xwZmyWb87Q3TuSU77kzM7M79GLrDlzxE7Ygn+8esNQ8gEWjwXsesx2KN4+lohj8vrq7i0toq1xQUsUr97tYq8BNiSBCsBzAjQmbDMncqPFprOjQ627hLIVDm0OF2rMMIoCNFzXOyfneHg7AwPW8d42Gqh1e1iFkWYhiE70X2KbqZlkGU+EnIUEyAkaH8OkLINw6A3dU5TJzp1fHM3ehhBImcmrVkS87AD9QbTQXBaV7KBBxp8IAAlK9Bon5D7m83YEizTOgfoPOQQpsDc4X76AB5Bdfp+liLA7nsa8qC9lXXQc5ICcU2ea4jTWH3+fPHr9Fo477dWZKgyHWnMOkNvXscwPUIftqHzcMPG0iKv1+W1Naw26qhaBiqmmQYuENAj97mUwvR57D6PpzDwywD6HOqzxpkL/W1X7/cNoEcBQtKZAPrMx78mgP7ym5ggD7lUx1lvBNsuADMXBrm5qbheTqCYGiaBC49BbLpPDEmDoegMo13fQ0LXoaxgMJ4iiADTLjCwpcEHmVzfvp9G27OZN+JeZ5s61QMPvZMTVEtFTi4YDXq8LgSG6Tqd+RHvXxgmVOpXlxUetIgSel7iojEPNFAqgkrR29MJu+hXFuqQIh/OZAzHmcDQVVgWxcGTlzeN46Yoc64s4DWieHkdmq4jiBJ2ldOlyA7hmLq5E762NRqYUTWG5iPHg6yZyOXLDPx7nQ4a1RLkyEMSONzLrUkx6gUdH7y+ii//+R/hK1/9Oq7degI/8dyn0OlP8M0XX4ETEuZVuVaCBnpoe9BwycLCAs5OT3BysIeljQ00Gg0GxwcHBwzKL1++jHK5gtdfvwPXdVGr1fnaIshOQyakf6JqnFrB1zq56mXanun1QE0b1LFNe361XoUhAwVdx//wq/8Cf/7//h6uXtrgbvf7D3ZQrtexunGJqy5WNi/hz//qC9g/bGHi0lpwcTyqlTJ+7KPPYHr2EINuG+977/tx/942BoMxbt96CnsHLZye9bgX/P7uPkfWk3O/ubSMdq+H3qCLICInOcXm0/0iHVyg+x5H7PM9hFYvQUTpHzS4wvcwDQG5u+m9bf4emLnRz8F51qjAl14WzkIgO/Xnhwzo04OybogAACAASURBVNaM1JHO/49j42UetqCvaYiJ7jME0GlIqKTqcCYTxHGIxaVF3LhxA/cfPMCD3YfIF8s8fEUAHbrFLnSKcScHuswDJNxiQjuRz+/x61dxa30BZ9uv4fZ6HZ/55H+BTXKg03snvQdJGvex//ot4UAXAP0fze+y4oUIBYQCQgGhgFBAKCAUEAoIBYQCQgGhgFBAKCAUEAoIBYQCQoF/UAXeEUB/OgPob3lFb0lrn//hogv9nBikAD1jCBG5kecOdO4LJ6RAUb8Sw3GK/574Pg67Axx0eilIPzjkg/rDx44LnxCAaUA2dPiqhEBJISeB7DghKBmngDIt32YwQW5JOlKQSeG5MkNzOqhTnHqoKXJZ5cekjyPgxo+n75HrnWKWKYZ57g5l3pG5jQmkRxE7SznOnWKaOSI8dS5zDDqBsQzE0vme273JoS8pfLBbf+4859fPdsh0ECCD5/TZ1DWYmg6NooCDAHIYQA5SkF6yLCzValhp1HFtax3XtjbY3Vy0LBQICpKzO4phQIIlydwLn5L8uZs6hfo8kkDfJ/KlSOxEn3eiU2LALKY49xC9mYPedIbtw0O8ufMQu61jjDwPI9/jSPcpQWru5k3hOwF0ijtnspgWDz8CvQx80+9RTy9tFh6IoDUl930c8Z85ujyDTwS0eL3IzZt9PW8NZmd2loGv6wZ0isenWGmO3Y8Y+pGbNe0rT9eMY/np7AkC0nowCSfoT5HLBLsyKM0wP3m0f2iIIbWkpq+F988cdNNgB6UhhPyZIDi5yU1N5bSAarGIKxtruLy+jvWFBtaadTSKReRUBRa5USmamTvSAVORYVCVQNrmnrnPMxc/QXS2NqcgNqXH87326Ar+/gF0nwcVvERmB/q//u3P4osv38VYsqFWFtB3IhiqgcRxeD8asgw38CGZKl/bDkWBM5ik5AgVhqxz8kAQeEikmNdoOnXhBxE0w4RC8dXkVpdlHmhJr1+61im9ALA0BVriodM6QsG0UC8W4U8nCGYOTNOEpKlw4xgOLbldgFouwZVlDKczeJ4DlVzU2QCDTnsw9KEGPrQkRsnS0Tk9hiJFKBVsxJGP6XTKzuso8HiYg/dedi+UFRWyakAzLISJDJ9mKiQZfkw97zInJtAQjBGGOG0dcypFvlylQA2G6eT4rlYrCJwpYt+BpUkIZiPEvourm8t4+uoqPvcHv4s337yL9z37A7j95NN48HAfr9y5S03e/Dzj8RSqrqPRXMj4bYKzkxP6W44FJ3Ab+AG6vS5m0xmuXL2CSgbQh4MhCsUC60bXFl03U5euc7pnqJBUBTFFnadh5DxkQvHgtEJ5Q0etmEfkpqkZz33ix3DvpW8jDhyMJlNMZy5kgsZ2EYphYnl9E0enbew83OPXLmsGprRndA0LJQNwexj2u9BVusZN9AdD+H6EcrkGRTURZfpSbzr1iNN1vndwgDBJh534HpvdO9JbbjoUw8MOFKOuUOoFJRHQNEDa706VAbSec/idjuqkH+xg/64fNAxBED29//DgDbNzuq88+vfsZqfhnDmcl+jakHBpeRm1UgntzhkPUS0uLuLbL73IlQUU8R8rOiIC55rJdSAc5S6rkCOf924Y0RATVSIkeOLG1TTCffcOnrq0gJ/++EewVi/xe6JM90mZAHqCX7/1PtGBnq2liHD/B/29VDyZUEAoIBQQCggFhAJCAaGAUEAoIBQQCggFhAJCAaGAUEAoIBR41xV4ZwB991GE+3ecyVsz3TMI+9Y494ve9JSJZhCde7+JcaeQm/5uHu9+MprieDjF3skZ7m3v4u7OLrrDIbqDERwClbqGRFcRqDJCTUZIkIr6Y2MC6KlLOyMTDDkUTYVM8euyksWAyyn4JHAaBHwQQCfXuaqkMdvcU0vuveyYd9deTMOex4+fd3kTmM16vwmik9OZurUZGlP/t0pgiSKAUxhDMJbdzczKL3SCn0eaE3idR5wTgErPj/rAKdpZJ0dkGPJhEGSBhHqphK3lJWytLOPaJgH0ddQL+TT+m16bH/KhEUCnfncii/MIcFrgOdyfuyKzuHqaRZivD4Fwguk+ADcBnATYPjzCa/e38WD/EL3pFL3ZlHvR+9MJxq4LL4pAkfapFip32vPneaz7W4C6kpans9U77Ui/OEDAMcNZ9DtpSGvDjmxu7iUzNoFk6jHO3OHkWqfBCPqZF1zkvFa8XgTN50UEWawyb4AM7jPwVzlym+As7Ym0dzxJ49g5kp+imdOhB53SCyjFgNY4248J9Z37Lsft27qOnKahkrdRKRSwVK/h6tYGHtvcxGKlhIViAUXLYMc5nQ9FORMQZoDO0J0yFHjHpOMp82GLc4B+4bW/iwCdnMbsQIeE9tRngP6lV+5hhBy08gLaoxli6h0PI5RzeR5WGU8nSAwdrga4NHjCzlwapACUWIKaZOkRNJygkFv7Uac4QU5aY74eozhNjaA/U4IBAEOnaoME+9v3+HrZXFqCFiUYdTtcqUDJCLGmIs6ZkAoFRHkbUyQYux5Cz+OBExpCoUGVYDKGEnqo5iwUdBXt1gFMlUB/zDH0s9kYQegzQFektGObhhko2YAN6HSf0QwYdgmKYUPSLfjQ2GUuKQZW1zew2mzC7/ewt7uL/nAEw8rDzNmYOh76vR7vd3I8h+4UupzAkGm4JES9nEdeiXC8v82Occ00MZ06CGIJk9mMo7kVcukHISzbRqlUxsnJCRzHYdjfrFcYTlO/OcFv2nue62Jrawv1eh13791Dt9vleykNFxUKBeiGgfHM5ZQNur9RzDlDdB4KStMRYorVj2OU8zbv/8hz4UymeOLmYzh6cA+9zilfX3ahxO744XgKxTCwuraJUrWGO2/cZaCes4vsnKc0kNgdIK/RfdyD5/nQCCJT20UQwbTzSGLaUzPUm4solatQdROHrRanGFB0f0hXPv0DWeL9xwCdrlka+KHrLghYq7yVg6xrfJ27AQ3cUD95GstP0evz4RraruRW/09EtkDT0v1LqSUU5z+H5PTvCYpT2klA95QsVp7fGzl9I8Sl1WU8duUyvvX887xmlp3Dy6++iubyChJZhw8FAUXoyzpi1QRUg2sOZBpcoDQUWgaZ3jUIoD+Gm5vL6O+/ifddW8cnPvYBLJRsBujsQCeAHgK/fvu9AqALgP6u/xIrXoBQQCggFBAKCAWEAkIBoYBQQCggFBAKCAWEAkIBoYBQQCggFPheKPDOAPrOdwHoc3D+NoCeUO/r2/rQL+J0dpvzQSApDbRNOWn6ee5OH7o+Bq6H4+4AO/st7Bwc4aTdxUmnw1DWiSM+AlVJITr1kZMLnYAixeByt/ajFPQ0ojyNy83C0VPIxl3W6Wf6c+o6p4Dw7CNzMPNpZc89dzSfL9TcgJ95fefnQudGkIVi3Mm9zMCYnMMKRTmnbvNzmDuP/507HrNzYHZNhk6CteRWDCnym1ycgIaEISBFSRNQrxcKqOWLWK7XsLmcxoEvV8tYqlVQMA0G6HzuRFHIkZuAu7cp1j6N/567Judx7hdAMvfY08ADnU+cRTSncNOniHoAJ/0h9k87OGx3cTro43QwwEmvj5N+D93RCNPA54Oc+AlBc8oUzgB6GvecRj6fA/w09//RdjofKpi/zlT4eQQy92RzQHHaHf0o1jxd2/NI/wyMpzHyc/d7+rMzHJ060C+sa/pC0qEK/nnncwZEyyjFIODPtHNIY9KU4DkB9sT3EHs+pDCARIMOsszO53qpiMV6Dcv1BlaadawtNLC60EA5Z6FoGrBo6IPXnoy7Acdk0/mZ5MzVafxh/mpTpyqfY2Y+fxTJ/31woFPqA2NWgo8KD5DQVILEwx4pQPdwwYH+yj2MkYNebmIwdRiMG5KCgpFjlUezGRzEcFUJoabyoAbXMFDPOcHzgJIm0mZnBpe8fenaiNL6BVlKgbkkoZgvcPz5ZDRmKFou5VGwZTx44w6C6RRLlSoaxTIKXIcgc8oFDX5MaJ1LBQSmhWFCgx8E+WM0zTwPrUx6XU5+WK4WMet1Ae4gd6BLtBdcDHrkEFag6wo8b4Z8zmIwzJHc/Hol+EEIzcqjurCESNZhFuvwJR0n3RGMQpmd0rapwx30uWN8MBww+KY+dHKvU4R6+/QUpmkgCT2O6S7lLeRNHboCjLqn8GdjbG5u4OTkFK1Wix3LJCeBct3Q0z3DwDfG8UkLlpGDqkoo2iYCz+Pec9LRowj7MMLS0hIqlQr29/f5OWhPUty4SUMFdG9TdXhhwDUI5KDXDI0TBWKKEFcVJPMBIE3jqgW6RmjDVPI5DNrHiHyP0yAM0+TnmswceEGEaq2OXL6Aw9YpX7O6YfHgCw1ISOEMSuIiomEFWeEUEEosMIwcFF2HqursSM8XSigUSjxmc3bW5p+TUFK6nLC7nIZj6BzJGU699OS+H08mcGYOiqUiCnYejkc/J+TYfdKFB6/iGIZO0D5GGIQwcxZrR0MEtB85qD2rVSDtaT/Sz6HrIqXslJ6S9q3ncjne29wpn0W5E9SnD99z0KiXsLTYZP1r9Tqfw+HxCQzbRqIYkIwcJMNmgD6LAD+RYFp5rnygCgwvoAoUja+F2xThfmkFo6MHeP/1DfzERz+ARsnmNBZJTZ3rYSzh1289LQB69mYvHOjfi19PxXMKBYQCQgGhgFBAKCAUEAoIBYQCQgGhgFBAKCAUEAoIBYQCQoF3T4F3BtAfZAD97dD8LcnQFHnN5PL8f+npPqKQj9B6iv64PxZppPH8IIBOXxOwov7s3niGvZMO9o87OGgd46B1gtN+jx3OfWcKnwG6goicqBTVrDxyAhJNTPuG07hcdvtRBDiD2DiLS6cuczpkjuklIEegaw4kz/utyaE4j/pNMnf7+aml0Dd1qqfd3ikMljmynRq7/z/23vRLrvs+83vufmvvrXpBA2gABAkSJEFSlESRErVbtmRLtqyRlJm8mJk3Ocmr/BF2kpnMnJmT5JxMLCf2JDPxImnsY1qSJWuXLGrhYkngDgIklkav1V171d1znu/v3upCE1SORVD0i19TV9VLdd17n7tUH3y+z/MQ+nDbGKstTvYiBj4fNig6tAsnOEGoSdcqYaxJV6sBk47qKAKdzASxBLK+aUlk+0y5jLWVFZxYOSLg/MTyMo4vL6Lq2Kg4lkBbYpiiS5vwXAYNclB/I0DPI8oPKLG4+AmlpNs9d2uyz5n7VLjSe0GMzjhGqz+UTvRrO9u4vLmFy5ub2Gi10BkP0R6NENPla9uywFEOdLpU6REWNJ4PK6gTKl8mHe35SZgPRBQDCMWXChfn+1V0gvNV6X4NIyQhoRUE4NMda0oagCMDDYRv3E/pPpdBhlRczOJ8F0f7Qce4nEN5j7tsEd2imYr35lAC9bWoLR2sdPUOh+I8pwu06ro4vrSEY0tLOHmUfedHBZwv1CqYr5fhW3Suq8GGYh4ljkIF5QjQPVcWdRWpGgFVJcCeaRUxL4h/uibgzexAT9npXAB0W4ZgCOuYlmCkBOjxDQ50iXBHBe7MPNrdLmyY8EwHnknnuCEJE70oROxaMMq+dGhzgMBKAd+wYLEfnKEEPFESVd1g5tenSS14bSQpyqWyRFXHYSQwtOxXGAKB5nwNr168gF6rBd80sdpcxNqRI6BqmWXj6u4O1tttoFZDWq2imyYIYaBquliwPPR2dmAmMeYrZSzWy+hubWBlvoFw0MHJ1SU0qi6ePf/32N5al97parWMQb8v1zy18DxP+sYJwZsrx7B68ja0umNkbgU7vQDPX7oGrzYLOJ4MgphpjPFoiEDOXQOW48DmkgN5VgWkcYBoPEKWUvMYUcBIdwtxMMSRlWW0draxu7uDpeYCsiTCeDiQaPvRaIiIAx5xgnEwRrO5KJA7S9T5JlHmvHbSVPrcCc95f1xfX5f7GAcC+H0+JwwjzC8uIkpTgf103NueI6CYg1XSHZ4xVt9GyfVkUCmNYsRhLKMXRhrIoMFwNJLzoFypSA88AXq5XJEkjyhKJHKeP6c73LUd2AZfY6BuHBKTX9xH1HCMnFOjMUzDEqjPa4ODAXGcoFQrq3taGCJgQkSSwHUcVCoVgfjsfR8Nh/BLviRY9BnJn2XwHEuc+gTtvLeUyhz+yNDv9WHyvsiBCyaEOI4MFjAdha/NbRgP2bluiNOc4J21A7w8ZYDL5MAFnfQBypWyaC0DOyarCnqwXAOOawlgJ6iXqHgOLrC+wC1hbzCC5dfg1eZQby6iPr+I9etbKHs+Zusz2NjZwzCIZWDinjtP48zaCvYuv4gH7ziK3/7wo1iZq4P3Gsbec+CL1/L/dJcG6MWfbhqgv3V/xOo1awW0AloBrYBWQCugFdAKaAW0AloBrYBWQCugFdAKaAW0AlqBN0OBNwbQLzx9EEc7DdGnAPpheC6uuwk8V6S58Aurn4i3egqkK/e5gDECTIluBgbjENv7Pey0e7i2uYP1zR1c321hY58O530M0hT9LEVIF6XJnvEC/ir3NMEN/6M7kM4+gaJ5XLl0W+duZAHo0m+dd9Hm0KiIgi4iwQ9AarFHuR95GqALROd2mMgIBQ0uB37hgwj4wi6cA/1iu3LITxjI32JnsG1A4KvNKPIsg2sARKj1ko9mvYHFmRmB5oykXl1YwNLcLBZnGuKWZWy7RIGzyryA6Nz1SWx74T6fcqBPwDX3M9+XzBAdCbWoGwE6gZUcN0a5p8CYcdhhhM29Njb29nF1axuXt7awvruLVr8nyzBhekCKkG52ujiZ0p5HdUv/+8SFnrun5Wu1LhUjkDvjJ1cKgbkKYJfBg/zck/2bJCJAYB0XOQ/p6qRDnD3UuftUOog58JADWoKxIqL/YA6kOIsV8FJZCkKxBaBTZx4vAl0Cc1noHI8ilBkD7bqYr9bkOHHhsMPaypKkBFQ9BzWfQFC52Ok+z2dSkLBDns5QZHBdgjkF7uQ/gecKoBNSEtKpPuWJVz4fRDi4tdzSDvRDAJ21DKADXGBuKFHV0oE+DPHv//hP8Z2fv4heVoYvAL0DRAmshPtM/74J4vgR96Vagl31ZY6CwNcIAviGCZdDN4YhoJax69QmiwIZMGFKgyQChCEs0xa3r1zb7Fd3SyhXPBxZnsf19cto77Skk351aQlrR48jjGOUag2s7+7h1e1tZJUqLEaJc/1xgoZdQjXO0N7clGNWMoHWtcuI+238xvsfxfHlecSjDnrtbZz/+VMY9Ntw1KUjjmlux2gwFJgq54vt4OjaSbzzkfchgI1BbOHyZhtPPf8yTL+OzHZUeoWMqPC0V1UFMpBAd/h4BI/DFC6zJTgoMEbCwYMwwHDQh2ubAtUXmwsYdPYwGvYwW6ti2NvHqNeB79LTn6nYcvaX9/tozMwIfB/2+yh5rgBcfnAAgYeVrvNKpYy91h6q1aq4pgmbCXK5TYbpIIgijMaMiQ/hlzxUqxW5DjnowH0nZC6OTTSOYJoO5hp1Ym1ZZ7vTwZAgmHCax9v1USpVBNAToPP6HwxHEvXv2Q4sI4VppKjVqjJUwfPFows8jNHt9cSBTt3okvccVw0FcJjFtrG1uwvTUTURSZai5PMcKcuwFcE/ITuj68M4Epc6obVAe6Qoe5bcknZ3dhFGIVzHVfA7DHBi7YQa2uI5GicYjUfSJW+aNpDaqHhVVKpVWITrXEcQoNPtIAxC+R3q3VxsSqQ735c4mLXf72CrtYmZ+YboUyr5cFxbXPZhmqFUreO5Fy9iZnkVK8dPYe2OO/HIez+Ai69eRq06g1ptBt/9wU9w+ep1mQl68NxZ3HVyFZsXn8XZYwv49Mc+hGOLc3I9WS4BukqT0AD94L6pAfqb8eepfk2tgFZAK6AV0ApoBbQCWgGtgFZAK6AV0ApoBbQCWgGtgFZAK/DWKfDGAXqx7VOm4IKx3pi0XTjQFdBUIF19qLDaA5CuwqkPmpzJZaM0Q8RflUJrA1GSYBBEGAYhNls9bO51sb6zhyubm+Jybo2GaI1G6LNrHBno0eQ6BQWTbuQLt1Egdh7zPnHD598/iHjnL6rIXcVHFaCUL8SFPN03zTEABXQlPjx/lK8FBBPSsuvcyWu8CfD5++yzpQP+wGCtRgry3m5xPNNFqyAkQbqVpXBNA2Xpv3bQKJfEed6caeAoI8Cbi1idn5NlvlpF1fdQ9TyYCWBK/DXBriEQPTdO537vHJ4zR7s4OnLIpiclcgrI38jY057/XBUwTwYfpBedID1JsTccY3/ICP59XNvZxfVWC1sdNfSwPxhifzREdxxgxH5sdtEXrv28K16c6dRQ4H0O0G8A53l5uRwX6sVkAXWccv+pgudT1vSJIT2P9ldbn0PmgrULC5dWcUkQUOePSg6QRRIOuE3c2QhZHObrVOeFGROaMx0gkZ5sO01RNi2UJba9hqXGDI7Mz2NteUWWlbkGlmfrmKuW4JmW9NEXgw4KXaoPDnAQQPIYWXS403UsQyEqzpzwnLHzdLBykWjz/AQrHqdvP28WQE8zBd0kQj1lrH2EhI5nmNgZRPh3//FPpAOdAN2bXUC310EcxMjGMUxCdA6cMNXANOHP1mC4FuI0Qjjow4kieDy+UYIwiRASyIYR0jBAFo9hZ4zQz2TAJA5CcQ7Pzc2jVp/BcDCEbTs4dvwoZuo1XLn8Ctr7exK5PTc7i7WTp+BXa+j0h3J/2ekOkJWqsKt1BJmBMAWqtoNZRlsHYyzO1jHY3UZ3ewPpsINzd5xE0GnBt2L4doa91gZKngnPZc94JF3SfqmCNIlkIUzlIMqRY8dRnVnA+vY+jNIs9kYJnn9lA3Z1RmK4QzrQHTqnSxLvTaBNOL3faqHf2VdJFIzzl3tPhpLnoVTy5Mgzanw4IDSvIBjQ6R/Dt4DdjSsw0whHl5toVCtwHEv61C9cuCBwnhHeXF+j3pC+83q9Jm5vdqRvXN+A6zro9/uoVmvwfV/izQsQvLe3j95gAMuxEIYjGfZYPrKEku8hRSpu8/Vr6wLCCZOTMEO1VsepUycxHhF2m9jf30ev15N+9jDg0IiJ48fXsLDQlPXs7+1jb78j0Jo6xnEoOhPks3c9ylKJkO/2e5LW4ZbKiIZDce3XG7OoM+5cHPcBNrc24JZ9uTTCIECd+0yXfpbJ+UPn+mDQl59RY9f35ThUXFv67sNgjN1WW7aVjntlCM+wuNiU7eH27bf35VjwPWEccKiECRMuatUaZmZnJE59f7+NwXAgrnRez8PRAOVSBdVyBZ7nyxDKzv4e7DL3oYHt7U053uyen5mbVdec4+DKtQ2cvPNuLB9dQ3VuAR/52Mdxx133oj8Mcf75l/H1b/+dpLjYloe33X8PzhxfwcaF87hzdQ6f/cRHcGJlUe4r0oEuQyrAv9YR7jf8DfPW/Rmn16wV0ApoBbQCWgGtgFZAK6AV0ApoBbQCWgGtgFZAK6AV0ApoBbQCt1qBNwbQX5qKcJ+ObSd8zk3CBZAmxCsQ9oELfcq1K4BSEUwVNa36XYk9mcIcJpkspkVIqAB4Ee/e6gVodQOs77bx6vXreOX6Bq53Orjebks0+IjO5iRGLC5pdg3nLmnbFDcdI7vpOpeudJoOxT98gPilv11c2VOQXDaOXxeP+edqoxWiZC/zpB+bP+B+0S1K4EoHrI0kySQ2l7AEjIAn8J02WBvsIqb9PpYYZoJHwjE+stvYSlP4jiVR7VwWZ2ewNDuLIwsLWFtexrGlZSzWqrJUXAc2I8S5gXm+ukTBG4wFV1xaGb2593loPgG6Knqf7K+AV04eiJs5h9mTNlwF2CmNpAakGdJ86IGO8kEMDBJgp9PD1n4Hm/v72Njfw8ZeC5v7belH3+n10CVIH41ULzQd+3Sdeh7AmOYcoB+40rmC/EybDDSoqHAOHAhIz131B5usziFCb/U6OZYu4ti58RxqyAcb5LHYR+lqz7vrCZToZpbedjq8gSwci/NZ1psPXRhRBNBxzj7uOIFnAHOlMmZLJRxrNrG2uITjS4s41lzC8cVFzFV8zJZdVB1LHOcS/c5NnvaMFzb06VQHg6kKiXQgC0DnuWxkEo9dAPQ8/HnKiX5wW3kzAXrMOYb83KUDna7jMR3ogwD//j/+GRjh3jcqcGcX0BuNEI4iJONIXOi2SY0dpJYBr15BlATiiHaNFLOui3KWYtztoN3exygaq+skCWAxGhyJuP/Zvc6BA8LWfm+AMM6k+3t5ZVUgeqNewauXXsEoDGTIhS7v8kwDtbl5jKIU48RE6pQlChtWCUS4MBy5Do1whHg4QNk20d/ZxPJsFUcXGrj92ApqToqTRxdRcoAffO8buPDSM0jiAJVaDa29EUrlmgzB2DzAsn0mjq2dwPs++BHAqyAwfFze6eLvnnoG3SDDXn+EXhDJOSjx4oSwHNLgPIekQHAQh5dnJoB3PB4J5KWzmhCUsD0cDwX0RoMOar6NLOhj/ZULMOMR5mol6TpfPbIiwHcwGMprvPLKK7j08iU4jouTJ0/i7rvvFke06uVW8edPPvkkut0u5ubmcP/994u+hOxy+cDAzs4Wnv7pU9hr7ePsPadx7tzdmJlpIAxjRIxiDxNcvHQF53/2rNR4cB0Pvu0cfN+VgQOCfML4Z595DlcuX5GY84ceehj333tOXPB0o3MfX375Zbz00kuIohArq0dw7v77sbp2FMM4EEDOa+GFF57Hs888g3A0xH33nMM7H3ib9Jl3Ox0sLDfR7u3jhz/8IZ544kkZHHj44XfhvvvuF+c8e+bH4wCt1i6eeuopvPjiS1haXMTb7n8At992SjRmJD9vCM8//zyefuppGXCYm53Ho+99D5aXVgSGMzqe9/5nzj+LJ3/8BAb9EU6fPo33v//90is/HI6ky56DCY8//rgcg3q9jrvuuksWDivsddqYbTZxdf0qvvY3f4OtzQ2cWDuGRx99D06fuQOjMJKUllfXN7Cz14ZTruHU7Wdw7ORpdEYpnrt0FRdeWYfhllCvzeCO29awPO07DgAAIABJREFU3Chh/aXzeMeda/jMb30Ex1aa6l7IegAe6xj4t/fqCPfizqkd6Lf6T1P9eloBrYBWQCugFdAKaAW0AloBrYBWQCugFdAKaAW0AloBrYBW4K1V4I0B9BfzCPebxLcToIu7O+8uP2hAP3A0Kz+v+pC4acJLMYgT9rH3OAexOUCPEvbHmuJGnAbogyBGfxxjrzfC9VYX1/c6uLyziyu7u9judtEdjwXGDoOxLHQhEphzMV0HpvRt5xDdJCdIVdd13iE93dd+4MBWQOhgB8SanO/MQcS2AukFg1bAWYYDDAXQlUla7btqf2fssIJhyiStvodMdRgbKWGgcp47RiZR0DXfE8d5s9HAkeaCwPPl2VksNRpYrDdQ813UPU/6ztkBbaQZzNQgZ5NwbHap070s4wqE54y3NxNk4j7PdyDvD1d7Xbiz1UDAAdblQVfPEIAugwEpMsuAYZviJg8yFeneGwcy3LA/GGG728dWty/R7nSkb7b30ep2sdvrIEgSieSOJe/aBRwXjAInjBXX+yTWXc4itUgiQD6QIL30qhigeKpK0VdDFHxU51lx7Ip49vx4TgYk8v3KkxHYYa/WPZk6yBm8OuMnAwh5qoCVx7YzarxkWai7LpYbM7Icby4IND86P4cmhx2qNemoL9sWfDrPeZxkKIP7ofZFkXTJ259kNxSDKUmWqGoCia2mRoTvufuclQKTI1hEuR+cxrcUoGexuoZgIUlNxExtiBPp0TbEgf7aDvQuynDnFtEeR4hDgmnWE1hwTVeGHVjfYDgmxvEASTTCrO9gtdFAJcvQ297CzvY6gqif1xskcIwUDgjRCZVVGoHJYQyYCBjzngKl6oy4qhuVKvbbbZQbdVRmZqROYBDF6jztB7D9Oir1pjwmiY04NWGZHmdhMOi3MOy2cXylif7OFnxEOL4wi7MnV7G/eQV15ronAzx7/ikMB200amVxPfeGTAmwEQz6SOOxnLvsAD9+4gRWjq1hpzOE4dexN8rwwuUteDNNwCkhsTxYfkk5w3lPkHkQHtsEWZYgGgfirM7SREBv0bXNyPAgiBCMRzCTMYLuHpqNMqLeLjYuXwCCIew0QHNuBr/+ax/Epz71KSwuLuLq1av49je/g8d/9GOJTX/vo4/iQx/+MGZmlFN6Zm4O3/7GN/HnX/g8Ll54GWsnT+Azn/4M7n/gfrm31eo1cW3/4PHv4y//8i9w+fJFPPLIQ/jt3/kETt9+mzi1y+Uarm9u46/+6iv40pe+Cst28NA7H8J/+9/9NyiXS+Lk5v5eungJX/3q1/DUT54UmPzbH/8dfOxjH0OtXBGQ3+108d3vfh+PPfYYXnn1Vdx1z1l8/JO/g7c//A4ZyEmQwnEd/Nmf/ime+NEP0e908Mg7H8JvfPjXcOLYMRlI8Mo+XnrlAr7811/Bt7/7LdiWgw988AP4tQ9/WNILeN9grDuh9ef/9PP4xre/gdtvuwOf/N1P4YMf/LDsD2P0CfW/8Y1v4itf+TI6nS6OHl3FZz/7WQHxvHw5gLCzs4Ovf/3r+MH3/06O27lz5/Cbv/mbOL52HME4EPf5q5dfxV/8F+p2WY7HQw89hEceeQRHVlelf300DGUg4LHH/hIb16/j2NFVfOB978W5t3E9Jl68eAl/8oUv4tKVdTzy6HuxduoO/PTZFzCzcgJ2vYmnz7+IcZTCdT2cPnUSp1bm0Lr8Eu6/bRW/+7EPYXVpQd1eWalhQpIT/s09GqAXd04N0N/aP2T12rUCWgGtgFZAK6AV0ApoBbQCWgGtgFZAK6AV0ApoBbQCWgGtwK1W4I0DdMUVX7MQoIt7+HUAeh6GPUHQSRqrDmD26pquAIvCTEwXM92iUZzBcUyJFib8JN5V/eiZANVBmKA1SLDbj3FxYwOXNjax3trDbq+L3W4X7V4P7X4X4ygUEMftsz0Xlu/CcGxktimwN0kSxITseQQ4o9VvjAuf7twuPMH5zhZ7NKnZzgRYK85ZWPOJMBmFa8tLs1tbQd5M4LllqoWfC/QT+KcAum1kcE1qBPi2KQujmAnNV5sLOEbX+fISlup1NFxXQK1rGHAI1zgUwK7gOBVwzqZji85UkyCQIFmBX4LzxMqQktzmYfo34uMcwkrMQA7Ri4kJcadLGj3SKEESJQLPGTcN25Rec2ofZBnGAih5zCLsDiKst1q4urOD9d2d3JHeQj8IMIoiBNSIQNB2JIkg4PmQd64LyC6GMSSPfbq7XXWRq75gQwYTmGBAGEeXqIpXziRCX3rtJ1dYMRhQnOA5sM8YV8/P2d3MVRU99cU6M0wOEAcQePzYXZxlstRdD42Sj4VqDWvNRRxvLmKtuYC1xQUsN+qo2xbqlgknM2DLghyg81zIheUOSZ57DtBzJ3rRe87OZi48vw2Trng1jVHg8sMAfRr+3GqAzuOSZqYA9IjDFATocSgx7tMA/d/9xz/Dd3/2InpGBdbsEnaGIbLMhpOa8AwHrqnuB0kWIwJdxiGsNEDdsdH0PTjBGL3tDQx7O7CMEJ5twDV5raQwsxhmTNcxB0RYw56gPjMnEd5hlODI0RN45zvegXF3LJDeb9Tgz87An22gE4T4uyd/hq9/73GMIoYgzMCwysgSVzqrs9SAW3EQmwHSJMRdp06gtX4ZVjjAiaU53HliBcP9LRxfZpe9gZ8+/SNcvXoJSTiC7XiIM3agu0iCMTzXRNn14NgWjhw9ijN334t+mCF1KtjsjPDEcy8jNHz0Q6A/ihEkHLaxZKDIYV95Eosrnx3ormOLk53Ama5s7rhpMfEiQSqpFwHScQ/DTgur8zUB6K31V9FslMSBXvVs3HP2Tjz4trfJvf3Klav4yY+fxPrGNsrlCs6evQtnz94t7uggCOF6Ll568SU8/fdPY9gfYHZ+TtzYhMB09/P6ozP94sWLePa5n6PX2cPJU8dx7r57BQjHnGTIDGxtt/Cz8y/gwsVX4LhlAcHvee8jcBxbwDavt52tHTxz/hlsbW3BdRycuf0M7rj9dviuLwB9MBjgwoWLuHr1mrw3zCzM49Tp2zC/OI9ByCGqoejxwvPPY+PaFaRhiOOrR3F67QTmZ2bl/jCOAuzs72L96jp2W7vidF9eXsLRo8dQ8n2JhPccD+1uG8+efxaXr76KpeYyTp4+g2p9Xs4r3k/o+mfEPQcQ2N0ehSHuPXdO3Oo8Nvzg9r788kvY2d5AqeyKHs1mU7rkxdnP7vjhENc3NrDXaomznZHyc/NzqFaqCMchTMPFqN/H5Vcuyn2Cx3+hOY9mcx6u5+PVa1dxfWsbhu3hkfe+H7/1258EB8/GdhVX90f46re+j63dtsTn33XH7bj71Cr2r13EnUfnBaAfJUDnmy3fdzkLkgL/6qwG6MXbhQbot/pPU/16WgGtgFZAK6AV0ApoBbQCWgGtgFZAK6AV0ApoBbQCWgGtgFbgrVXgjQP0m7jP6Y5V3eJFHHrhDS6C0VUfdR72LY90USoHegaLDnSDQeMKxvLbBOSMO7dsS1zoBCB0tIqrVVy2qo+YwKkXZri+t4f1PXZrd7HTG2C7O8Buew+77X30hgOMohDjOBJXNGOh+VhAdToUCUj5H2OQBc/m61Cx5bn7t+jhnkwQHMS3T1K1CcbzznQKwlh3ZIzl5mLnwqg2anGecxGQrhyzWRaL+5zg3DYz+K6FWslHveyjXimhUSlhvl7FyuwslmdnsDg7Kwu70NmxXTJN0G8r8d+EvSQfBOi5E5kgXcAy9y8Pr0/NDLGZIjV5vNQxK8LaCw+9WfiYMxOGTEsobj3p1SZoprOejne6vUn8CV9ygM5e9IggPc3QDVJ0gwS73R52Oh1sddrY2m9js93GXreH/T4j3UcYx4zRThEQoKcE6ByCKEYxJu31siHSTz/lzlZmce6nmoVQDn/WBRTp7gU8Lx6nBiPyfc197HnfO6E7T1w+yhSEiuDngXe4vwSWSnfHMlB1PVRdFwu1OhZnGtJ5vjrDhUkBdVnmyiWUDKDMwQ66znPnuSmfF876fL8s6llkuqtzlckJkuSQX3dqXkM55GUwQIY02HfPc4IYvUgTOLgJvdkAPSUEJUDPO9ADWNjqj/G//D+fxzeffg4jpwFjZgE7wzEy04GVslPag8dhkziCmfJ3A4ka98wUdhLB5rDLOES/tQM77aPu08Wt0hno4Jf6gzgUuQg0DctCdzCA7fl46N3vwSc/9Sk8+MDbsLO5q4SwDMSWiXKjin5q4ot/+x38xd98Gx26xc0SDMOV65fzEXEYYRBE6I1HEsG+trSA7vY65nwb586cxF1ry2hvXUE87GDUb+OVC88jiccspkAwCuQeIOCX9z0OBsFAnKWoz83j6MnT6IUJSvNLCAwHF65twSrVMYwydAZjXN/exWgcSPx5RpieJfAsUyod7jy1hvF4iF6vj9Z+G2MOH5VqwkAJWJkCEPbaiAf7WJ4pI+7vYtjawlzNR8UB0nAsIN9zfRkm8ktljEcBLMeTKHWeUIzCV8khaiiF9+c4CVGvNRCEY+kz589dxxVZ0ySW+7fBQYbiXM3ooM+rBuRe4cDz2b/uYRxG0lHveuxyT8XVzePH9wa63gmP2QHOvnsOBgiwZlUB3x8yUw25FPdurt/Mc1DkXq7ugbyIOXxg84gwkUCGDdT7TJjEsC1L+tyl9ztiT30C01L1IsXXdPp7rif3Fw55RbyvG6ZsE93jHNRh5zmhO4eVePOJw1BFyVuqx57AezTuw/ccgdi9XkcGHmrVCpIklV73YrqHwwrUgu+ZdIyncYI0zuDajvS+V8tlJNzWLBUXfxxF2G13sLx6DAaHNmDgPe//AO6+7wFc3x/gZxeu4ulnX0R/nKBaa+DM7bdhbXEGu5dfwrmTK/jURz+Io0vz6r2D+57fT35fA/TJjVMD9Lf2D1m9dq2AVkAroBXQCmgFtAJaAa2AVkAroBXQCmgFtAJaAa2AVkArcKsVeGMA/WYd6Lk5WxKxpwC68jIrgEHaOu1Al8+LPnH5XP1zdI6V80hwOqTZWU3oSRdwhiBKZaEbnVCCEDySeu8MnXGAbjDG3jDETj/CTi/AZmsXm60dtDr7aPd76Az6GMahwHQVFa7iwsVMzfXYlkAPiR8v6s6n/8lcYPrUBMEkqn26D/2gJ1060VNT4tNNxj/zc7rA5f8JNiWZXoA5YWyWEtiohe5UwvN6pYzF+VlZluZmscTPGzXMV8pYqJRR8T1UGNdu2eI6dxjRTnDI12ZPcqoeVbR8gbvVI8ER49vZmR0bCRKDYEvGCeTnxXaqEPrcxywA3UAmEw48yux4V/C5SD9XleWKXHNIQVID6AQ2AIL0MYF4kmEYhhiEITqjsQw97PSG2NjZwfXtHWzv7WG/18dery8x8GFmSAe1vJacWYTHCqILNiMkzLvb5ZzLXdqTmPdJxz2HJIrjSBc6f1WyimVsQP2neuvleUbhuFdnqAB0WW0O0bk1VgbDItAy4TmWHJOFRgMLBObNJo4tLmJlbg4Lvo95z0PNc1Fjj7dtg6iRi0MOn3efSwWAxC0wPYDnRiZufg4kFAn63EemOMSE+DmkIzyXK426E3RmiRw11+C5URzBG0sJbilAz49MlpmIEwMhByrCCFlMcExndIDE9nCl1cHnvvDX+PLjTwO1ZSS1GtrRGIlpIQoy+E4JHhHneIhZ10A5GSPttdCseoiCMUajAHFqYDQYwIr2ULMDAfTcV8ayZwmTECLp7ma3OSsbmEZheR7e+cgj+K1PfFwczHRI0729stRUSRSGhcD08Gdf+Ra+/L0n0I1tZG4NhmXDZDR/HAicHwwN7LcjlBwXK3N0c7dw/eLzWKy6uO/OUyiZMZqNqnSxP/fMefS6bXGHOwSc4zEqTL9g9PhohFEcozq3gMXja1g8tobWYAS73sD67j6e/Pl52OUqpwDg1xuA62E4jsTdn8ZANB6jalsSyb4yWxNgH8cJ1rd2sTuMUJpdQj/gEEIMMxpjsLcNO6OLP0XY2YUR9DFf81EvuXCYzpDXFGSmBcvyYIqjnVfsQU7D9BsSXdocOJL79w2PeUBJcRnKpZPXQ+QvQOe/+jg8kVUMxhTXtxp8IZSW9wEZXMmvYQHiMo4llwjvQ3ye3BHSTK4BSZmQH6biIJd7w6SmIf8Zv8vvSUoF32+4LnXZ8f/43qNSLYpt5vpNgeE8v3grvPGqUnumXlLdF18LXNU+qPmsIlFj+lEN/hQ/K7ZJfc0hp6LyQw1p8R2FN4fMsGTIwvHLGMQR4syAUyqDx1QeHR+ZU8Lmfh+dQYjZ5jLO3HYbVmarGGxfwQOnVvHxD78HR5fmVC1GMR1nGPi9ex5UTRL8bn5sJ1/n3ytyPOSRFep5+0TxHvTa799QCHJocEv9TXCzdU0PeKn3tpufTZMjMzkX80qMqRCd6XP6xuNU/F3y2j/DNEC/1X+a6tfTCmgFtAJaAa2AVkAroBXQCmgFtAJaAa2AVkAroBXQCmgFtAJvrQJvDKBfePrm/0o9BdEPItwV2pwGmNK5nbubp//Rm45eAg8BIAIvFKwtsANfJSZ0DRPpbaWjlHCHUNGgOdBSYDYE0I8ytEYZWoMUG60dWQhjdzv72O200R4QHAzQH48k2j2gc4+udOlatmG4jvSjK7Ox+lf5A3w0Dc/Vd1Xfeb6nk+ernylwrhYnMeDEyglsM4aZUJpd5AJqVH+3emTMb4JKyUOl4mFupo7VpUUc4cK+88UFgXMzjoOGa3PXZRHIkC+E50XiN7u0lX9yakcKlpVTCCJzwvMYifxHiC7O5QnsV8DfzB31CqAzmpu4NofMpOaE5oyGz1dGtkUEIyyYn+cx/yqKX5re5ed0mu+PQhl+WN/cxrWNDYkf3mKiwN4+hkmKUZohyFKEaYooIzxmgkEirktxYudQ6eD8U056BdDyz3NQVgxliCTy8+mDrIC57HF+LirHfvG9HLDL2an6622LC1BybZRLLhqVMlaaTVkYsX98eQUrc7OoGgaqpqGAOaCSAvhIeJ5DdH4+6UGIE1U+zA3Mz/eCSHGP4oyd3jFg2bJwCOSg5oCx7gqg+4Ytju5pj31xSrw5AJ3O3BsBOisJogKg73Xxuc8/hi//8GmguoS0Vsd+0EdqMvI6g2P5MkzgRWOsVn3ctTKHKgIs1sviHh4GIfZ7I+y197G3/iLi3ibMJEG5VEajXEcYhgiGIxmCIdy0XVcAeZwBpUYdZ+68E3fedRZBEMDzHBxbXYHn+0hMG61Rgm/9+Gf4u/MX0c88ZF5N4KORhLARw5MLtoQgcuGaFspWhuH+Jjo713FsvoZ7z5zE4kwNc7Uy0ijAEz/5kUR6O66LRrUCi3HicYDBcCz3odgwMdtcxNKxNVm8Sg2N5iKef/kSvvf4D2E4LsZRBMN3UV9aQgJGtfswDUcGWCqmgbmSg2TYRjLuI4pjge/7QQansYhhGMPOYjhpgNH+DqyEAD1B0N5BNuxhvs5Eiwo8x4btuDAMG6lpyesbHCrg0MDrAvTJneU172pyrt2cu+fg+PUQZCpR/zK7UqR/TK7TAjq/Pr5UwzDFdX3jBtDNfrOfF5BdAW218EMlpBwA/MltNF/HpOYDVjED9hodpvfh8A+n1/V6fxYUzykGCNTrccRJDRJwxawVkEepmzDhuL4cw/ZwICktfq2G1DDRG45w+s6zqM0t4afPvYS9/hgz80vSgX50YRajnas4d3IZH//Qu3F0sQDohdYmfu+et2uAnh8oDdDf2j9k9dq1AloBrYBWQCugFdAKaAW0AloBrYBWQCugFdAKaAW0AloBrcCtVuCNAfSLOUAXqnDIPJh/bxqZH4CXG7+rzMFFx/MBZhf3b97dXLgEFaugC1DBMC7iBJQlB7YmXehqGSUKojPWfX/Yx95ggP1+H61+Xzmau13s9bro9PvoDQYS705ARZgeZYTICvaqKGzl5j1sH8w3SbmflYU5j9QuIoNzgE4HXmrATk2UEgvlhC5UEy67rguAbhoSnWw7lsC8ctlHqexhZqaOmZkaZht1iWxfqFcFwM1UK6j5HsoW4V0e1547/QSgF46/PO27gKY3nEjF4ciPIeG5wuYKzBDO8kfKgZ7Dcx4bcdTzkSKlyJLcW1k4uoso/yIIPne3S7S/aDkdwa5GKfgKjGYfRQlGYYJ9Rrjv97DfY2LAEO3BEDv9HnZ6PeyPhhiEAQaM4w/GEonMvuCITmy6jnNvJgcfkiLivKiqz52lct7c7GMKXKue84N4folAN9k7bUuEMiOqCRw920LJsVAvebLUyp7E7fM4LczOYGF2FnPsLq7X0CiVpZve43BDDs6LR4J0m3HUuQOd61YOdG4HhypyR7+c8+q6yxi7L8csEThGyEuNi4EFidpmTDgADxZcGQA4cHsWEtxagK5gf5IaNzjQUzrQ0xhRFCC2XVxtdacc6EtAtY5OMJAI9yhiLLcDK05QTiOcbs7gX37yN7BUceBmIcrs4I5jtLpDDMdDXHjmCbx0/ifY396Bbdko2T4SDncw4pvnl2mrCG7bRH88Rmc4QLlSxcrqMSwsHZHrt+Q5IvGA51+QYb0TYHMEDM0yIrOk7gGJ6mC3sgTl8gw8r4HxcICY4H/UQxYNUXcNzDfKaM7V0draRBSOxeVerVTkfjIY9lEq2zBN1jWYUkehDi8HNGyU6J4HI89tBEGESqWG1dWjMkzy8voVDHnovRIcpwxT4u45mBPBQ4hZj0M5McZhiM12D/3EhFGdk4EjJw3hI0LQbcGIhmjYqQD0qLeP2aqHhZkqKr4Pzy/Bshxw7ELGOzjwknAs6eYknFD39T7eCEBnVDpfmg5vvh/wGDEenUvxPfUWkg8xHQLtr7tNdKdPAfbDz5sG2gVUJ0QneBdn+9T6Jj+X9ywmCtx8rbcCoHPd0wtvTozZz9IESZxOLbz2gFpjRmoGDNeFUyphFMUI4gSm42JheRWOX8cr61vYbg9gOD7uO3cv7rn9FPpbr+Lu40381gcfweriLCTmoHD5GxZ+76x2oBdHWQP0W/2nqX49rYBWQCugFdAKaAW0AloBrYBWQCugFdAKaAW0AloBrYBWQCvw1irwxgD6K4cA+msIxME3bkQuBxbfwpXIf/yXGGyJ11UwPA8WV9+TDPUUhJkqgpf0T6iKIoj8HUb65p23yredO9El8hsYpqksvSBCeziWZbfdRmuy7GOv0xaY3u31MQgC6UkPkwSGbUt0sjiqBTQX8bqFYzl3N0t8MN2+ygMtXufcDi4RtqkBNzVQTx3UEht+CrhJBiczJNaZYLbE/vJKGXVGszfnMN+cR3NxAQuL85it1ySmuepYErPsMAraoIvZYPW2gq4EslNxydP/uD/Flg4GAaYOjuqtJ3Au0LlKDjgIM1fgVWKC85J71fGuhiBUIrJaI/dbuc6VKzw1EonHl6h4yapXx0x93BjCy2PMQx6GCcKAUf0JxkkiEdeXt7dwaWsD1/db2B8O0B72pdO62+9jMB4jiFWSAB3GPA6xLITL+XrpJGdqAUEY0wU48MCV5e5SgVx51bj0uIu7nhCWQwKp6O4yRttxUKlUUS1XUC2VUPNd6Z5fbtSxPFPHHAccKmU0qmU0ajU0alX5HYfxyTlsLOZOir2fwPQsg8Ulh+ccVDioOcj1kjL3A4CecECBIF3AebGoQ1McFb6+nCtFUsGhOOlbCtDTKL8WTHGgR9SSCQ85QFcR7i6uEKB/8a/x5R88JRHuVqWO/niI1LAknty1HGRBgHIS4szKHP77f/FZ3L4yg3F7G416VWLqO8MR3HIJF188j29/7Ut44fyzyjEcKZey77hyPpm2Kw50ng+8vpliwL5r2HTpetLjXfI9lMplRJmBQeYidOsYuw10Mw+D2JJzx+JEQzRE2O+AEfWNxqz0VUfhEK2t6xh091D2LMw1KqjXK9i4fh2mpcorGvWGzEL0ggEimwkKEYwkkyQK1/bgcLghBUq2hyxKMR6M0KjUcWrtJBqVGjrdDl7euI5XWttwyoyU9yQfwiFsD0aIB22Jt6/4jgwV7HaHGJs+Iq+KkF3o8QgVM0LU20Ma9NFwUkTdFsLuHuq+hbl6BbVyGaVSRVzoMaPAU16rjELnnfXG+PXiLv9mAXQFynl/PADocRxPADrXz2NdAO3CnS196Xlf+TS4Lj4vnn+zt2Dpec/vB8XPi3VMvxbXxfXwexzaiSVS/s11oHOd3K8ConO6JoojJDFTHWKEQaSWMJFtWl45ilEYwfJ9lZ7gOjh1+xmcOn079toDnH/+Ii5e3YBdnoFfrePEieM4vrKI9vrLePje0/jYB96F1YUZlYYiAww8Fyz8/l1v0w70qXevt/ZPOb12rYBWQCugFdAKaAW0AloBrYBWQCugFdAKaAW0AloBrYBWQCugFbiVCrwhgP7Aq1MA/fA/JB+2ZL3GtDhNbVWHtIosz6N6BTDmz8ld3SggCUG7wEOC0Nz1KP+wrxzMBGUSCZ6xxzjv3TYMMHw4MIBhnGIQRugHMboDBV/b/b4sAs/7A3T6AwzHY+lHH4cRxglde7EAEgHjAniV649gRRbZhzweXNzVRZe6KiGXuHaY8AncUluWimGhQrepZcNzXVlK7DKvlFGtV1CfqaMx08gf66iUfHimIQuj4tklq1zF7LY2BJwXXbMCgAp7fP5YdNPzZ1JVnANsAnJ5CiGZgH8FnOV5Allzx7lqBFcN6Dk4l8eDmYjJ7/D1pVO9+I/QMe9ZV4kFB/C8APR8ZVmbvJ4htd9pTDiVSVQ7l83OHq6397Dd76AzHskiAH0wwGA0xChUvfZhnEi3vXqM1PGje1WGG9T5w4EI1gVMxzMXoxvFPnJbqCmHG2zDFAhe8jyUPQ9VAvRKFTXfVwDd97FUq2CpVkW95KPqueLmLXEp+bDZq5xfK8Xcgcg+NUJQDEAQoMvshUB01bc+EVeGRvI0BDr96Q42CdBV8sJ0PzwHSYp1I2W2AAAgAElEQVTXVwBdLRL1/yYC9CwJ5Zo47EDP4hBGGiGMAqSv6UBfglWuo9/vC6gzDAdlv4xkNIA17uG2Zg3/7Dffj3ffdwbjzhaOrS5JnP1et4+ZZhOvXnoZ/+Xzf4q/f+IpSQbIwlTOcdeypQvacjz4lTKCOMIgCAFHOdLpNl9YOoHd1j5KvosaY64tF6lXx9CsoJP5aMcWerEJy3HguxbMJEDQ28doOIDreWguzMNxbfQ6LbT3W1LDUK2WUG/UZTDHK5cwGI0QEbRGCRLPRlpxkERjYBTINca47bLjomTaErXvGyb6rTZmSlUcmW9i2O1KfUA3iXClsw+vPoM0k+B/VOkYDwP0W5tw0wDzjYrc3/YGY0ROFSPTQ5RmcKM+amaMsLeHeNDBjJchG3bEgV51DczVKqiWSyiVK7CoARMNBApzOqbINLj529DrOazlGvoF71yv78xWsL5woBeQvrjnFo704mv1XOXQngboxaqnofn055P7YH5PYpx/8Vpyfebfn3a/83PHceB5nqyP6RdhHMuwwa/CgV50wfPijpJQ+umjIEY4DhGMQ0RRjDhOsdBcgl+tSfw/h8WO33YKn/jkJ8WZHoQGnv7Zizj/wkXced+Dch1cX7+G1aU5WGEH525bwUff9y4cWagjSxmlz/dTHkkL/+OdGqAX55V2oN/KP0v1a2kFtAJaAa2AVkAroBXQCmgFtAJaAa2AVkAroBXQCmgFtAJagbdegTcE0O8vAHr+r8fTXuIbdu0wPJ98PQ3RlcNcfUzHpOdktoDoYnHOn5dHth/AEf6IMJSskdCHIMNEahnILBMRQYMBhOzPTlMESSpQlW7lURQpqM5lOEJ/MMIoDASeD4MAe92OxL0zEplxueI2jCNZ6PyLE9U/PUHORSe7bcL0HBiuDdey4BkWyoaFGQHoFhqOj4ZXQt0vKSdzpYJSxYdf9uETlnsOXN+Fy/hdz4Ut7te8K535vIwUZpezZaLEgYLcOa1i8YvlIFaeEExAWB6hfrjnl9IXAF2NAuTHQxztCqJPA/QJPC/WN0USFECXwH2kRu7H5/oLe/fB0Z443OXVJ79I+7qBNFG9vgTfxHf9OEAvHqMXh+gThCaR9Pkyfp+AksdrGHIJ1RKE4jbmQMQ4P96EmElKmE7AqwB6EWwgfe90eTKq3bLUcbMVNK+4Hip0m5fLqMpSQYWL56LqOKi5DuZ9F3O+i7JtK7e5ZcFmLD8dtDlFpArcl4MhBZW3oGLV6SdWEe4FQJcn3zCokCPxiQMdSC3l+ic8p39Wvb5a8qMoPeu/MoAeB3Kt8FqMk+kOdAXQGeGe5AD9D77w1/jK408DtSU4pTrGg6HEmTtuGTO1OuJBH2F7C0cbLj7zkXfjEx96F4LOFk6eXJUhic2dXawcPY5XL1/GH//xH+GJH/0EM40ZcaAL6DQtDAZD2H5ZUgeYKjEIxkhMA/MLTTSXj2Lt1FmcP/8sLDMTIB6zWKE8g0vbfewGlkS4D2FLwgJ77n2TC4FpjH5/gCAM0GjUMDs3iygOsNPaRZTEOH7yBK5evw63UpFYfd69huMACfvTfSc/romkaJhpBoMd5+NQ4Pl8uYrdq9dQsV2cPX0ayXgk1/hWr42NwQBetYGAnQeZjbnGDFykaG9elY7zlcVZ7He6aI8CpH4DA/bQZ4AbD9CwVIR70NvDnG+IKz3utVFxgdlqCeVSCZ7nqwh3w+Ieq5NRAPrNI9x/0duZnMe/4Am/CKCre1R2Q2x5cd8qotOLSPcCKhfO82Iwpnhe8Si3q6kI9mmALpA4SW5Y37S7nu73MAzl9wnpfd8XsMwKCb6XUKs3E6BP37NlgID37DSWe1kaxUiiRJzoDAvgva1UqcDzy/BrVez1eji6dhy/+YnfRmbwhuHhpYvrePnKdZw+ez9+/sJLeOGF5/GOB+7GYt3BmWPz+PX3vhMr83VkTEqAKQA9hYV/rQH65IzWAP2t/2NWb4FWQCugFdAKaAW0AloBrYBWQCugFdAKaAW0AloBrYBWQCugFbiVCrwhgH7f5Rsd6NNx1JONLFjL60L0/JkCM6ZszFMR6eoZCgKr5+QAfbp3PQci7OGmo5g0UWKHmZtsmchs/sO/6jPnUkS885W4RBkQcEkzjMaErgqeB1GMYTDGdquFnb2WQFhxkDIulz3pce78k0jheAJODNuCQXju2gLQTd+FZ1nwLVsAej21UM8szHglzJYqmClXUKtWUavW4JU8eL4Ly7Vv6JafllAC5BmJnSQCWqUDnTbNaRnl86n4ewLxvIdc+uLFwWzAlD7wg6EFBXeVE/3gOCoafgNALxzuh4/t1HFRAJ3rTdVyEGxf5L7nYJ67qvrV2QctEJ3HT5zXqky9OPKJBSQ2EJoZRlmGcZYJDB2OxnKsBJ4HgUDzYumPxtJ5PQoCWegUjeJEjqV0pEtFwIHDWwYVTFPAue86KLnsMy+hVlLgvMaEgHIF5ZKPsl9Cma506aG30LBN1G0TTu6kn8CVXItCBY5bSKw83f/ypGI4QRqnZSF4nFDwmwH0nLrTgS6LpWoLeH4XS+FA5xp+lQCdUe0Je5k5/JCakgSQRBGyKISZEUIWEe4dfO6LX1IR7vVl+OUGEMSIoxSlUhULc/MIB130t6+i6af455/4ID79sUext3EJR48syuDE1c0tnLjjDPbaXfzhH/4Rvv+d70lUehokchx915Pzgw50Qk7TdZDSpVzy8M6H3oXf+OjHsX69hQsXLuDU8aNYPnIEqelgCA/f+NHP8O2nnkcvdRFaHnguReMBqr6JpdmaIPXdnV25N1TrdVTqNfQ5zDEcyuuXGw2sb22hVKtJAkLIYZskhlevIyDgzwdhOBjEa5FJEh6vlOEQR5tNtNavo7e7i9XFJhJC/zBCa9BHbXkFbpnrCpEkBhbm5uT39jauwAwHWD3SRGt/H+1xiKw0g37AuHjATUeYsWOMO7sYdXaxULLgI0Q66KBkZaiVXRkWcV06qwnQTZiGo6Y7/n8c6K/35vRGOtDVa6okgWln+bQbncC7gOWE54e70aUSIk8wKZ5XbOthIM2vGeHOR75O0XlePI/3fjrUiw52AnS+/nA0kvcL23LfFIB+sxh6eWeUtBMOUTDgg/f7/NYqtRomFhYX8crly3DLZZiOA8tz8aGP/Dre+fAj2Nru4Vvf+TGef/ky3Pocrl7fxsJSEw89eA6jvXU8eHYNH3nvO7E8V0UmEe4mEkb6w8L/rAH65HTXAP1W/lmqX0sroBXQCmgFtAJaAa2AVkAroBXQCmgFtAJaAa2AVkAroBXQCrz1Crz5AF3+hf/Qjh6K+5afisO86EDPYe7ERj39ItOQ/ZCtUbqslQtdALoUbhOi51HdEqmeQ3QyBlV1LZsnsDHjkiGIVew3F0JWgeijIQbjoeqaFcdyIgCFj4x1FwekxLfnHNZivLwhEfMKplsSAc5+Y88wUMpMWSq2g4rjoCzx7Z4slmPDcti1TFiRIRXXtvonevqU872SSG+DHc4Z4PF1CcWLLvKpTvIDXRVAVz3kjDBXOhdgSB0l8YdPNaBzf3J4Lpn0dEcXqDs/rofJvtrQyYds/w0AvcDzORJXlH0CzwWjZ/x/lkbnB62ImOe2kasToptACDquM4SRitgP8856AnJ+zd50Hj9GdvORjmAeV0kQYDf6pBZAgf78fwLq6PS3TeVA5yLR7RLfzWPlwHNcuI4jfegqXcCEaxooMebdpE7q5JoG6NIFz3j8LAUBOpeMDlumBxAQyl6r3/3FAD0nZ8XJUAB0RrhL7/zBkAjP7eJjOsK9+NVp+PNGO9APHL4EwwS7rD1gBH/RgR4DaSQO9Jh96I6HS1st/MEXHsPfPvEMzPoKTKeEcbuHSrkK3y+j2+7BRYJyNsSRho1Pvu/t+PV334/WxkXcfddtaPe6khxx7ORpbLfa+F//t/8dP336p1haXEJrc1d05SAEB2tCJjSY6roaxTHe9ei78c//xb/EqZOnEY4T7O3sYGlxHptbmxhGMeaPruFPHvsmvvC1x9FNHfQiE+1uD7O1Mm5bO4KFRhmd3T3s73XFgTwMRmgur0jHOqG+Syd3qYxeMITtuWpgwwDGoyHcchVRaErM9uzMDIb9LiwkcHhpJjFKjolxr4to1EfZsYE4Rp+x7b6L+uw8xtQUNhyvgr3dfSwuNDHfqGFn/RKSYQ9HVxbQ6fWwvt9BVmog9mqI0hR+MoQfDzHc34YRDbFQtpAO2gjaLZQdSPR7o1pFqVyFYVgC3TmZwfSEJKHzWsHsAlQTSPP+x5QMgmW6s0Vzz5OIcwG/HBIoBlT+Qe97qh6DDvTiPlV0nPNrRu0TcHO9KvY/k+3gcwjB+bvcTm5f8TOunt8n+B6Px/I5n18Adn7O5046xovbXA7hC6BeuN6nneyshmDtxC/jQOfrFqB/ehigGBTg/gwGA9GX3ytLT31JkkkSXvEC0JXWfA9USR5Kdg4W8X5YqdfRmJ/Hpz/7WZx74EGYdg1f/foP8J/+/C9wbbeDtdtux9333oNayULc38EDZ47jo+9/CAuNEktR5D5qWp5Uo/zbO9+uO9Dzc0MD9H/QRa2frBXQCmgFtAJaAa2AVkAroBXQCmgFtAJaAa2AVkAroBXQCmgF/tEr8I8HoEvueo6zp+BuXuJ9I4W/GVgXS/bE1Jy7louGZ2WJLni6cuzdCNALkM5HiQonTE8JWBX7MejwK5zvsqoCtrILPTf9SS96bgIvOr7zGHNxeue909OAlG5Tl6G/ElOslsKNTKd8hFQAcR6gLjC2+H3psM5Ul3XhWFYbkG/Q4dj7PLpdEfgDgH74LFUh66q7XHrlBaAZMFJGxCvIq7zihwq0D79QThUIzyXCvXiUVyfQUmspXPPy+hIRb6n/DO5VEWw+hShypl4cR2FG0muu9C+i3vkoSQNyXPLBgPyxeA6P6sQwnx87+d5BvbgC6dTYMOAQHHKAIB88MOW4qkh9Pkd+VkSv32SwQCLjMw5dJIjzYyvw3GJvM/eae2/mr1U40LlThyLcC0JXnOLFyUXIyX2egugFQOdx5blCZzxj3KevjuLQ3XKALnUH7Gg2ZBglY0d0nAP0OETq+ri02cIffP4xfP0pAvQjMO0Sxp0ePMeTTvBhvw/XBErJEMtVE7/24B34nY88DCPs4I7Ta7h87Sr2+wPcde5+bLc6+A//4Q/x06d/Bt/zsL+9p2oRPF+GUAzLQX84FH0Y53/72TvxT//Zf42H3v4gXr10FaN+H2vHVuUEiGEgsEr4fx/7Ov78b76H0K3Bqc4jiAIwX95Kxxjt78I2bCw1VzAaMblijAUB6MD65gY8xvvXK9ja3YbruSiVfdTqNelNj8IUrlXFqB9K9Pt42IdppHAdE0YSIQwGGA86CIYDBOMB0SyqZR/VWhXlagOGXcIozGD7FbJ1VAjq93bQ3ryC+WoJx48uodPr48ruHgKnhCEcjEcBfDOFnwUYtXeAcCAAPSNA7+xJhDs70Bs1AvQKDMOW3nR2oHMgKEsJpZMJQOf9qgDoBLt0Z3PhB+E5YTbBMCP0ea38wz8U3JZiiSkAPx25zp8XrvACkh+OYefPuZ3cJn4QfhM+E6Dzo4DX/H0C98KBXsB6PqfoWedr8PuvAegyqMW7wS8X4T4dEz8N5blubs9wOJRH6swPalthPHvJh+3ZE4Bu8HhNAXQOMnA/mcbhV8qYbS7gM//0v8Ld9z6AcWTjG999Ao997VvYag/QPHIMp0+fQtk1kAx28eBdJ24A6Fy/aXuIDQP/RgP0yen8y5zZ//BrQf+GVkAroBXQCmgFtAJaAa2AVkAroBXQCmgFtAJaAa2AVkAroBXQCvyqFLhlAL34B+RDqeo3r8u9Waz7YYCuzHO01BW4OndLK7qp1qdeaOL2E4BO512Ra1sUROdPzcE7Hb8Sdy1wmz3pKh48N+xNOLyA8XwRYGre2OM7vRv5qg8c6BNwfqMEwrAJWsmvc/AtIHyKjx7AfAWAi2Z16SDPIfzEeEzgw++xj3cS8Z2T4IlExSuS7E65+4vPD51tErme958Lg8+7z2n9LuLVTYo1TQ0Ow+KpE0L1rh+OcM+DzKdi0yevnfuwTenoLc6o4oTgfEAKOrmVbZ3ubQ4d8Biqfmk10FA46fOBBHnOQcJ9MQ5RbHaxuYfDEgqd6fI36UotIgbytASJnM/nERRYZwR97gQtBJq6KJT//EYHOk8sSStgVLa4z8V7L4usT011HMQlTCc4yLDJpDxdPi+SFfhYONHVqZDJUwnQi9GEw9frmwbQYyBk5UAUAQLQQ6lASB0fl7b38DkC9Cefgdk4AsstYdztybG3HR8Boa+VwY0GWCoDv/O+t+E3Hn0AHsa44/Y1XLl2Fdv7bdxx9zlc39zB5z73f+FnT/8cjm1j3BuJS5lQUZIjYIqLliBxRIeyZeLue+7FuXPnMGj3xBm+stTEQrMJv1LDfpDh208+ix899yrGdgWxWUZ/NAQLpj0zRjruw4WDhdlFjIIQo3GAheVlGby5vnkdpXIZs7N17O3vwnUsxOEYzeYc1o4fxdHVo7j03DW8cuEKKtUS4jiEZRmw7Qz9XhvDQRdJEoBR+MNhD0kaoeTT0W1Kr7xfmUOlsSDDCUGYCKQe9zo4vjKHt997F0q+hZ8/+yyefOYFDBjBXplBbFiw4wBuGmHc3kEW0oFuIht2pAOdDvSZqo9GrYZyqQJMO9B508qYuqEAeQGXCZYJVrvd7gRyEwAXLnSCaiYA/LIAXcFtFdF+uLe8AN5F7Dq3i4C7cHIXLnJuXxG5zufwawLows3Nz2V4Ke81Lxzg0+kch/vTC4CuHPLqPkS9OHTwyzjQC02Lx+nedsLzXq8nunO93H6Cfp7bpUoZfqUiV7i6X6j3QMa585HPG41H6A1HKFerWFo9gt/99D/ByuoahrGNH//0Ar71gyew3RlitrmEEyfXUHFMJMNdvOOuE/hY4UDPUklgIUBPDQP/SgP0yTunBui/qj9Z9Xq0AloBrYBWQCugFdAKaAW0AloBrYBWQCugFdAKaAW0AloBrcCvRoFbAtB/KXhe7F9BLAnQJ47pAmYrSCpu77wnmpCCPcE3wNsCpRMaCIgnOCgIeU5UFQmegu7KgZ2xI53OwRyq83UnYDw3c8va852cmCjzJ91sFmACYQtgW7zmVM32tAGcUJMf01CXALhgp3nje+5CJyNVIJTx7dxawnMB6Nxv2cXpI5Lvs0wVTNmthZy+Fh9Pb7toXvizhT7n3eQTQDwVDFBs7LRhfMK+VXS8HEtx8h943BUQU9tL97nyc/M/FRR/w2RDrhN7tKVLm/H17Du2lfNThiEI0XNYqgYk1HE2CagPQfRpDn34cptWcNLfnNDZmUpndcZIaEY/56cie7bFjU4YLtt90DE/sbjLt/MY/XwwQozlhZU/TylQe68AuoCwSafxTSD6JI7/AKIXMwfC3XOIXuxfMYAhr32TAIE3C6CHEbu/U6RhJNHuSEJEYYjM9fEKAfoX/loAujVzBKZXQjAcIgxiOI6POIzgm4AT9rFSMfHZj74H77n/dpSMACfWjmBrZwetbg8nbz+D3VYbf/B/fA4/fvxHqJQrcA0FU4PhCJbtAJYjwxWwLHGgD6MQ5UoFcwtNNBeWsL+3BySRgMbMdtAaxLjWCRGV5hH7DYwZ4z4ews5SlBzAySI4rGIoVTEeE6CHaC4vyTm4sbGOku+jVvXQbu1gcb4hcPqes3fgbfffi+XmPF54dh2PPfZV7O/tIooCzMzUcWx1GUkaYtDvoLW7he2tdQwHPYHIrmdhdnYWCwtHcOrMORw7eQbPvXAR588/h2A0hmcBv/a+h/Hwg+dgGDG+94Mf4Ovf/yH2ghRppSGR70YUwjVSjDstcaDP+QYw6iIb9gSg10suGvUpgJ470OUaYopEyrNWVT/wg0CXDu9OpzNJ0SigMt3PdEk7lq36uf/BHwpOc98LeC71CpaVO9MVMD/cW15sU9GFTuDMbSzi2fk1I9z5SEDPz/lcfkxHvk/3jhfrL+D8YQe6xMDTkZ8UKSKv3dnp1zv80+nY+MP97oyn58Jt5XoZWc/nVKtVVOo1eKVSfg9VEF1mauQ+DYzHI0R5vcVcs4mVo0fw8Lvfg912DzPLJ7Ddz/C33/0hru920FhYxB133I6aayHt7+CdZ08qB3pdRbjzvms6niST/A9ndYT79H31H3xq61/QCmgFtAJaAa2AVkAroBXQCmgFtAJaAa2AVkAroBXQCmgFtAJagX+0CtwygH4Y2b6m95wSvB4/OeTqLZ4qTmOFu+SDYJDwnCB0Oup88tJ03BEi0xEo4JEEdcpGXqxH8rlzSzmhiUD0qczuX7St04eyeL3p7wmVLGj7wXZPHOo5x1cR4IpgFiMCymSsnNOFW/rwpID6FWLiojM+FWe0PeVAV57ofJGV5CRFqZi/5MGjQPJ8kwvnqETGTzYwp+I5RC9epohel68Lk3ux6hvS8w8A+kGigILoBx+Fvz5/zNhDnNv4J8569eyUUdFhJG5Y2zZh2/kxnALoBJgCz3NnKOEflwNdi5OqcKUrkD99+PiMgxmADGnCJUUWp0iTGFkeZS3qENIbOdQrugKKHPibuMQldn5qaKJQQs01qAGJAtzT7S/zB4W9fqIHj2F+Ik1HuRfnFWsK+GtT9sjpw1Ps3/TpeysBOtJQdc0nQECAHicKoMcE6KorewLQv/glfOOpZ2A1jsD0y+IED4IQrltGEsfwkMENhzg+4+EjD9+DDz98HxYqFmoVDxtbWxjGKc6cvQf93gD/5+c+h+9889twbAcVt6x6uUdjVGt1pEw1MAz0RgOJWc/YLc74/VIVMD30B0NxitcbdWSWiyFcpJV5tAIbA6uC1Ckj5n2GQwDRCMm4D880MFtrYByEEpW9uLxMqoyN6+uolX0szzdw7dWXsDxbw2zVw313ncaZ0ydl/6qNI/ij//s/Y7+1h5mZGs7edQbveeRdqFdL6Hb28MzPfoqnn/gx2nu7GI0GCIMhjq4ew/1vfxce/dBvobmyhu98/4f4weM/xqDXRzTs4V0PnsPta0dQLtn44ZNP4js/egID5g7U5zFOTUTjEI4JBJ0WsmCAWR8wxj1Y4RBlG6h4ljjQVYS76kCXCHfed3lHnnKg89wpQDIBupxTeaz7tAPdJUD/pd4GVQc6AXrx2hIJ7zgCk4uO8wKgFxC6iGznc/izIl5+GqAT7vN5dJ+zT3waoPP50473Yt3FLhSx9UW3uvxchnh+eYBerIPbOw3QuU/sPudSRNNLlHoO0MvVCuySL5smSRnymFdJ0JFvW+j0utja2UZjbhbn7r8f/+Qzn8YgTJCW5nDhegePfe07uHRtE/W5Ju65+6wA9KS7hYfvPY2PvU91oLNiJYsiGAToMPD7d2uAXpwPv9y5/UtdEPqXtAJaAa2AVkAroBXQCmgFtAJaAa2AVkAroBXQCmgFtAJaAa2AVuBXoMAbAuj3X35aQY2pDZ18fjNY/osMiIcc4sSajOmW7uqMMFSBTsW9FTQUjli4d/NtMLMUJiF6ksBMUgHq6uMQVBY4rJzLhQN9Unw9vZ2vNWkf5IAXcH7K2X5Dt3gOUJWXPDfYF1ujTO/TXmyJape+7gkAnYbK0zrTrc8hAeW2J0BnN7fDjPkbLPHTR2YaonMjcif4VKx57hEXjEwnNZdJhLo4+otI/IK25zszDbinZC5kP4hwz8G/osRFSPxkJOCA4rNrma5TVVQ/6WAvHKwE19x/BnJLIoHQK1lkDRJmkMNlboQMXCjIPXGdF8MPeWn95DAXkw3FTAEf8/WyV1h626VjWB0DObMMCbmXaG3lPi/w96Ey9QkVV08pAHpRby6vlqcwFPHLEvNvmNLDnpv3VUb9Dfb5qVj+Kf0n8wfTAH3qqTe7v7wZAD2KCc8J0WMB6IwkR5wDdI8O9H384Re/hG8+9SxMOtD9EgbDHkI6z8s1xGECO4nhJ2OcXmrgHbev4KPvfQcW6y7C8QDbrRYSw8KR4yewdX0DX37sr/Dcz5/BeDRGyfYFNMaE8Z6PYRBJZzRj3GE7GMUhhqMx6gvLGMGVvu+l5gJmZmcxilP0YhMDs4JW6KJn+IgMVw3yIIGNWBzoVhrCsywB9aPRGCvLS8iSGFvXr4mb+8hCA7vXXsFC1UXYa+HOk0fx6x98L5rNRTx3bRt/9J//DJ7jYnlxAcvNBZy57RSi8RDtnS28+vLLuHLxIhyT13mKQbeDeq2O47f/f+y92ZMl53nm9+SeefLstW9d1fuKbnQ30CBACCRFkAQoiSIljzn28GouR1cOR/gfmJi5sK8d4bBs00M7JMoURYkciRQpElwAYe99qd6qa+vaz77m7njfzKw63WhSBEVBZMR3Ir44tZyTy5Nffqeifu/zvCcwe/wcFDOPew9WsL1d5eKO2vY6Ds9N4d9/5cuQ5QDf/+EP8Z1/eA0NH1CLo+hDg0tx79Tnu1XjCPqiEUFxO9B80guwNGk3wl2SFbi8VBBAp+kZR7inkHewFzg5pFOYTnOL4DXBae6Frmo8hz/8I16nyPWeutoHt5sCdNouQWV6EAhPAffjDnT6ntaG9LX0OgLpBNBTaJ2+JgXog7Hxab/1NBKeznc3wp1TTEgk5VeKcB/sgf64TgT0e70eA3/aN+1zsAd6pFJThriVh0LrxS5IB1zX4etSbdZgZjI4evwYvvDFP0St00Nkj2C14eMHP3sL91c2YBfKOHX8BIqmiqCxhY+fPoTPv/QchhKADtJYM3jN/o+nBEBPr9OvMrM//L0g3iEUEAoIBYQCQgGhgFBAKCAUEAoIBYQCQgGhgFBAKCAUEAoIBYQCH5UC/yyAfjYB6IMH+ysD9EfOOMaZDEESiL7rV04twgPx6GlzdEbi7N4lIORC9tzYkb4Lycl9GoPW+D0Jxd79nvY6QJTTY9pLGfmgXfUAACAASURBVH+0iXYQxr2pY8Ib818CsApB+ZRUJg5wBrrJBgdswLHjPESAEB71mCVAm0DctP9ujNFTX3kCcRFCov2HIYeda4rMUGw39/0RkP7IN3vd1mlfUhSD3IGYedqvIikMYpJG8XGxwSMQ/bEp+qTiiN1rFCJM+qDHBRDJi5MI+TQmfjeIgJz4BM6ZUcsM0+k4YqgcUfo2VEWCEjckjzPOB3ulPzGc/PHjjeJrx9cvAdcxZf9gGsEurU72lxRMxG592m5yPrvZ6QPFBoOW7wGXODvQE4f4rhOdCkVoMJyPWw/QVNDl+NryplKn/0Bb+92iiScUL8Q29oF5l0zxn7fA/DoBehR6CMIArk89skOOZPep77lPfb1duBTDr2ewuF3F//GX32GArhYnAcNEs9VAEEQw7Tw8J3atW3BxfGYUJ6aHceHkQeh+F912nQsXvCBCu9vDzauXsXT/LhcdkCNblTSUikU0G81YJprTMuFvwMhk2IluZmy88MlPo+7I6Hs+ZqYnkc3lsNNoY7PZx4NKF4s1B83QQF8xAHJTUxFH4EANHaiRB0uV4Dg9OL0exsdGIQU+NtZWUbQMjBSzDNBHcxp61XWcPrIP//ZLv4+p2Vn8zRsX8X99/ZsYLhRRzGUg+R6mRobhtlto7WyjWamgU6vCkGUYqgLP6fMFVewSAquIXqBAUiwYZga+66C+s4XTJ4/g91/5JOyMjtffehM/+OnraEUK1NwI2i5NKwWGqsNtNxH1myjogOK1oYcuMmoEQ5WQTxzokFR4tMxA5luDrgNBdGpXkMao05zlpAHXRd914Tku30OmYTA859fKe5HrH+7DLeL3ErQP/ICLbmi/tF0anudz33hanzzqIS8p0AyN1wOG3FRoI8vx1wEVDlCyRcQgOgXtdJwZOwNqw0DL9G5vdypmCmMHfFowkDrdCWin8Hy3Xzqv22mDjSef5S+KcE8d8LxPLhCK01a4LYQUn0+3R60NXD5G0zK5TYGia+h5cV96bv1AH0E0R7iGKILnejBMA41mA47rYHxyAl/44hfRC4CKp2G55uLSzXtYrzRh5Yo4cfwYhjMGwtY2nj95YA+g04JMyR8CoH/g4gqA/uHuavFqoYBQQCggFBAKCAWEAkIBoYBQQCggFBAKCAWEAkIBoYBQQCjwm67AbyhAj6Ekw+XUgc6e6dhVnDrPBx3osQeYwEEC0H0Piu/G0HUwsn2XKO6RxT28HG+bgNxehHka7J1cytT5m8Zpsxv4MYA+4GLmd7GrOOnxnoJ2guwEc+gcGWJHMUDnPuGDMfB7geykScxIY5DMgyArnTf1BZapR/meOzlpO74HzNPZuAt9Y298CnJTpzz34CYXY9KDPAbZqSs8hjncqzxx2D/SF36AJJA0LA9R37SZd5pLzt8PHtBuMD07z5khs2yJE52uL50vOVtj6bhQgqOduT9yGkeQlBpw/UKsVvyc7C6dCwmg3nVzx1d+LxJ9N5N+wLmfOOf3bmreyECbgPQYyA1KIyHa8cTcrUEgWakmgMbjLvTUgR4fVzx3VZkApBz3NI7N+wzSd6/vk+oj0hMecL0/Ulfwc4jPhwXog+7ceKrH0HEXqhIMDDyO0A5chwF6QN97Hju8YdpY2Kjhv/zVf8Ubl+eh5UfgSipaXY/BLd/vIWczQJN85E0ZY4UMslIIuU/QN4ApS3C7fdQrO+jUtqDJAXK2zZOPICcBWEoOkBUFikKuaAOO56Hd6eCZC8/iv/3ylzE5vQ9tN+R+6sOlInKFHB5uVXD13jIuP9jEu/c3sOOp6KoZBLIeJxyw+9yHBR8ZOYDXawO+h9GhMhD4qO7sQFVkZEwD7eoW8gag+00cGM/hpWdPIT88jHeX2/jOa28jZxoM4o/vn8Efff4V6KEHt9XAe//4Bl77/vdgahrKhSI2NzYY0uYmZtCSLQSyiYxVgCKraDebaNUrePrMMZw+fRjFso2rN67j9bfeQ70XIJQz6DlUfGLBUHS43SZkpw1bDSC7bVhKiEKG+okHsLm3dgFeKLHXXlJ1BE4PeuSxE57vqd17LF6baS0iYE0JDfQ7Br+0Fu6uQE+qsvmnPyJlcr/Tvc51JfE9wWkPVFfDc4S2S/A74HWJQT9lBNC6msxzAtJc8EK/oaIsKjyie0qKI841TeVrxS1CuLBK212HkxKopE4m4qQBdoEnxS5c9MILUKIJtQT5OQ9ViZ3iT3qkx5jeR3wLJ4srzWHSku8tAvpJH3h2y8sSKOUh3n18jnEx2cCSFkkIAnKvuxgZHcFzz38M2dIwlNI0bq7W8dqb7+8C9KefPoMhS0dnewUvnTuKV196DiWLovCTBZ3PQcZ/PH5+79M0rR9LVr20B3u6/Hzg+2Qt/+DPk9YVaQuLDzzH0fRxycSTnweX6cdr1nY/B3Y/fmKt0p8/viw++v3A58hjF1AA9H/6PhavEAoIBYQCQgGhgFBAKCAUEAoIBYQCQgGhgFBAKCAUEAoIBYQCv00K/GYB9IH/QsdIOka6DOXS0PEPRI4ToN17Y/wPeeoJ7vMgWBI/mOTuQc0kjpzdvmGyfeIDbEImWEGAhoAKxXIn20/h+SPPj0GhQcdvul/aB7nFOXKdyCc3piWSxfCDADodJWFCCiFmLLt7SgmkTbbFAJkANwPlOF485e3MhhkMxHA9dm0nAD+1KacAmYnB4wA9VoqBfBxGjiggcEW9v7mtM8KAItPVZFBf8cTQn0jMG0iuEb3eZ5hGKQAEvpJe6BI531MSTC+PNY5LHyiYPd7Abi1AnNM/AEwoppg2G8NZBqwcrx7vPI6gTyF/HKu+e+VTh/lu0sDA9UvezzujPs/cd/mx4oiU3CT68fVkcUK6gHEyvqwDEo3EwU+aE1NTYxN/mA4qXhjog868K+l/nk4d3g1z/XgWEjxKoRNjukEn+u5NkjrqEzvqh4DoHxagD8ZX8xTYde1GHIfuc894D77Xhe/2EfjUF92DEwToBRIiM4v76xV87RvfxpuXb0HLFuFEBlp9ArcSQooMl0jYAJB8SASrVRmS24PuucjJMmyCg502OrUaIqcOS4tgWyYDcwadBNFVlSPF+f7RyKEcwXFdvPrqq/iTP/kTDI0MY6dah6LIKORs9F0HD1bXcG1hFW/PL+GnN5ax5VIf9CxcmeAqiRpAiQJY5ECPPIS9JpTAw1ipyGvK9vYOv65cHsLO1jq69Q1k0MHHTs3iS6+8iKOnTuPrP7qJP/36d1C0LYzkLIzkDTx/9imMF7NYe3APNy+9j4W7dzj+fHh4mI+71e7DMTLQRqchqTZU2QA1Ku93u6jXt3Dw0BT+h//xP8ANe/je97+Hb//t32O70oWVGULGKiHyFEh+hF67BsXvomTJkIMOslqEXEZDELiw7CzsQhEuTW1Jg2wQcO8hw2sqtVBIVtVkzaFblH72pGeeplFcJPRhH1JEhSNJQVMk7W6f59ruPmm9o9+lz/FeAlpbFTm5RZJ2HgzZ06IXn9cJTZahqnGRikIAXVYQSCrfv2kKCH8a0TqYuNfT3udpAUkK0Qf7lz/pXH9RTHu6rSe9bzeNJPms2zsuWlMkXn54cseLCH+RfoTQOabrp+P0US6V8Myzz2By337YE4dxdXEbf//jN7G4vgPZsPDMM+cxWS6gV32IF546hFdfuoCCSQkCcaGAJKuUA4D/dOycAOjJxRIA/cPe2eL1QgGhgFBAKCAUEAoIBYQCQgGhgFBAKCAUEAoIBYQCQgGhgFDgN1uB3yyAngDz1GWeQpIUIQ+mV8cG8Bg88+tSN5oUg1/qT0yD8Uni1mbzdwrRkwbRBNAZjHD/ceKREiSKy1biyOE0PvcDfad3WVDyr/NBG9vuESWAOwHoFPtMwJWxtaoi0lSG/wxVJcCXCA8+ykRjb+ceJWX2HklQUyicJMXvucdjeB4bvfcg++40ZJiy1wibtu4nTui4ZCEGtDGkjwE60RmC4fGIATo5XmWFtIpTz9P25LyfQYAexDHnBF8IonOUO51TEunOjlI+lzj6OAaTNAZazScHn0JwfiVfywBh4CMKqCdwAtAJMKc9w6kAgkoBEvgcRyInEe17ZRF7d+igkzvwY4geT5q9eP4EoMdMnyZMLIyUxMFLZHklgE5Qkx38iaud0vXVBJ4re67/lHnHbc1JAYL/jy4a8Wvi33FEczLU9NDSG4RoPDN/nsjxMaeZzo9D9HQXj+3r1wfQATcMGaCTK3sPoDvwA5/7ajuUNGBkcW9tC//lL/4ab166AdUqoB9p6DgyQonuXor/DxBJyclRUUPoQvEcWGGEgqrCoknY66PfIIDegKEFMAw97n3u+7HbWCFIqrF7l+O7VRWB7+Opp57Cq59/FcXSELYqVe6FXSxkYeeyKJSHsdV28O2fvIPXLt3Btq+jKxNAj/ugE4hVIh9mAtCjfhuy72KsUOS5ub6xDccLMD4+ASoHqG2tICv38LFTc/idc0cwd+Awrq57+F/+t69BkwKM5m2EvTqyCqD4ffSpR7nT59h03/OQtW1kc3l0+w7W2i66VgHF8gR8F+jUO9A1FXnbwDPPnMDU9BB0S8bFK5fw1tsX0XWAUmkSQ+VJtBp99NodtCqbkIMeRnI6tJD6nwfIWioXpVi2hWy+AMePEMgaZN1ggK5JdO89CsJ3uW1aPzKwHqevTFa9X+HTkFI14vuIC3oe2wLtm2tWHts3vYwAekD3O1fjxIVSXMxD8fvcoz2+11SOmKdI+rhgihasIFmPBoF3CsnJxe1TnHyiw+Azr1G8zw//SKPjn/TOeB/pp9yeM53WNpqLFLGfFhTsrZzxlqiIJO5DL3MSxOTkJD7zmc/g5OmzuLNWxd/99CKu3VlEsx9AyWTx1KmTGM5aDNA/ce44XnnpAoqPAXRqHPKfBUDf+1j98JdbvEMoIBQQCggFhAJCAaGAUEAoIBQQCggFhAJCAaGAUEAoIBQQCggFfoMV+IgAempX/DlKEATYjcFN/v2fOKWZcw9A5dSx65MTkGAYgVPaLMf6UvQ4wRDihgGUBKDHkcMRFIIwj0H0PThPbtfE/Uy9cJP9x/CVYqSTaOLE8c1nkkQJx1/ugfQUc8ROcEChvt0MNROnMrkxJfZBxg50RULITnSZgc+gqTh2EsbwhGFzsi12IqcRyrsG+SS6lxgu7ZfwMUH0JPZ9T30ORGbAyq536pObxOXTzwme65IMnV7AUeEUy530JWdKE7vzY2t0DGrTyHVm88mvGArT+wlaJY7z+FpRsUKAIPIRkC+V3KOkMrk+ZYoK3otAHrz2uy7yOLCZj4vd5xzhnjrQk/OmY4wDnZPDjEWKo6dpX7uHzj9PwVzqrI1PKLkS6Q/Tc+A5mV4Pel0Amc6TtSLgp4FKHLgyIvGBEjynQXw9HSk8D2g+cKsCuqaJe363MAJ8bWi+0+/icHgJWhIST32OadD+GZ7zDZJELdOJcXR84oCn55TtfaDgI54d//IA3YVHUdJhhD5Jp9u493AbX/v//hpvXboGNVOAE+no9OneluCHAUIqK6ETTOP/A5ej0zOQkFU1WISy+y6cVgNhvw5VJmDIGQ1xn2q6/0k7ReWvCSgahgHPdRmqj1LPcs1E3484ynt4qIjZ2X04dOw4As3Ga+9dx43VGppSBn3ZhivHMdyEWZUwgCF5sOUAUb8DyXMwUiiAihtWV9fQaHShmwYO7J+FHPQxmpVxbKaMITOEYZkYPfoc/uxbf4f11WXo8HHu1FE8d/YpdOoV1HY2sLxwDwt37/Ecp3Npt9rIDw1j/1Pncfz5TyJXHMftG3fx+o9/hm6rhcnJEbz8u8+jWl1DeSiH5dUVXLk+j63tJhyX4utzyFg5OH0XO2vLkPw2RrMGlLADXfJQsHUocgSL+mvn8uh7IUKZ+oqb6PX7vJ4M9F5IlpRfhLHjl8SBGLFDPKT4/YgKJOJn+vkAG94NC5GT5Im4IufDQWleMWktpQ+DpH0Gp3LQghZSMQ+gU6EUFQRwgU/cBiNexyUElGqQtLKInd20RsUx8NSLnYpA+Gcf4lzofBUoXERE58bnPfDgVgP8uz1t6LWxPIn7O42Jf0RHIKLzHLgaqaC0PV3R+PwInrd4jkzi05/+NA4dOY6VShs/fvcGrt9ZQseXYBaKOHHiOAq6gvb2Ml5+7rQA6I8p+yS3uXCg/wb/lSsOTSggFBAKCAWEAkIBoYBQQCggFBAKCAWEAkIBoYBQQCggFBAK/AoKfAQAfcDW+6QE3wRYEKDm/q7MKsiVTRQ2+TqNNU/4IPmCvTCEGwRwfIp2JhgR969VKY5XIXBK7nPyERJIp8DZECo5t8MYiMfsgsB14nSVYgc0oXYaxCF3H2lfZ7Jgs5s9gecEXBLoEp9Girr3erMSv0xhp0Ru3CCIXbBBPAicRwTQqR+6oiAkyJcUDMRHuItgd/ttS9QDl1zPcgxbY51iZMJGYyoiYIQrQ2WMnvTFfeRSxHHqBGf7UgiHnL4UiR5F0CQJFhSYEndBT0LR417kccx6sr+E0zKvTVLq+XASV3oiCcuYAob0EHzq8Rw68EOC6Ik5lEEPOYfT/uGPFk+k1+NRj3oMudnhysUN8XlTD/c0fH8QbqTMard/bqJbuu1HQAgfbNoDfa+IIUbnqac27asca057lQMFUkCW82TjVGCgAGEC0JNA8t1CCY46D0NOQKA5zMkHCfemvThRhD7NX8h8bQjP68m8ormlEUQfBOgcpZBk4FPWPWfyE0QfqBr4FwfoEVw+Lz92oLv9ePgxQHf9gIE1jCwW1rbw/36DAPoN6Nk83EBDs+3CiygG3mcXOpv5OV6brkkIOfBhUAt1SWZYHVFf6m4Xfr8OKXLigg26SlRgw20TSNe9Qh3bzrLj2HU9qNQD27Th6zbHvo8Nl2AZGh+jLxtoBBpaUgY9JYe+TD3Q6dpSkQpFuHswlBC2BoS9NkP0sWIRpqphZWkNO9sUkx6gPDUJOXQxntdwYm4UEwUNxWIembFD+Mk772PpwX20ahU8f/5pfO7lT0KTI7QaFVy/ehlXLl/mGUfOeYqFLw2P4Nj553DgzAWOcL9++Sbee/M9+H0HuayOp08dxthYHpoOPFhcwPUbt7Gx2USvB1iZEkpDo3wddjYeQvI7GMvpUMM+TNlDIWtClUKYpoFMNgvH9XiN1A0THcflso0PLuODHvS0fGjwOV0BHo9aj79PFtTHPr7iPPiYoX84eJ5uKC6CStIsEohOFSbxGkDzInai81rAPduTd0oyfCru4DSTGPBzRHy6xlABDs1FOjj6mHokPj5Nf0iLxgaj5SOoFH9O29vLW092mujFcjz6nt3Pm6RIi93oAwUJrBF9fjyi4MB3yflSAQbNoWPHjuGzn/0sxqdmEOp5vH3tHv7uH37K96Fm53D+/FmM5my0d5bxibPCgb4na1qE9cG/tARA/xX++hRvEQoIBYQCQgGhgFBAKCAUEAoIBYQCQgGhgFBAKCAUEAoIBYQCv8EK/FoB+gfhYwwq4kfiMnxcjBSgJw50ArgxQI9dyXE8bTwItDq+j74foOd66Dh9dB2H3bsBuQoJHCvxsC0NmYwGQ5WhUkwvACOSoUfkAYwhOjsNKa5XktgR6wRh3JvZ89BzXbi+B8/zEQQUB0/bSeKAE9d7epwSRf+mQ1WhaCo0VYGuqjBkipiWGUiTC10m+E2R8VwwQPv04336Prq+hw7tMwx4EDxlF3nqrOdnchwnUd4EWimaWlOhWxZ004zdlEkP8xig02vTSHeCRmSEj+AFHp9fN/DQDlwePu2bwKQsI6fqyKo6TF2HqRns1KXYduoPTK5/Akx910Wv56DXd+B6AVzPZyip6eR01WAYGgxdh0rXgN2e4H0QxOm5PfTcLvpeH14QwqPCAiLv7EJPjphc+okTlDE5zY0E4ccsmByh5D4Pub81xXLT/jKGBdvMxJHnFANO26fr6bnwXIK5LvfFjvvEg+ON6f0aHbOuQ9foXKkfclzEQQA3iEI4Tg99px9vh3t50/nGwNugfZNeio6MbMFSTL526bT3FYAGFSy4EcHlEK7nsWaO46LvOHB9ctMn4Dt1yWsqZMuAbJk8n8g1a8gKTEg8CKTTUIkRB4DMLvTHAHrqQv8oHegRFbhQ9H/IEfu+14Pv0BwbAOheCMnI4EEC0N++eBWGTX23ZdSbPUChLHO6P5OkBILpYQhZiuK+5h4VxdA9FSHyAkSeAyVyIJPKXAwSt2/gNSWJ2057VOt0nXWdt0PX3i4NITQL2NreQd42kbOt+JpIOkK9AE8voEf9zxWLgtt3+5/TvgigZ3QZQa8Fv93EZKmErGFidXkdWwTQVZPXAwQOMnAxbEsYzkjI5zIM51crDZQKOY5ON1SJe7DrGrWPiFCv11CrVePiEAL+nhevW0YGjmwgjFS0q11EPjBcLMLtNlHOGwjDDjIZFe12C61WH64jw/NUWHYR0DX4gYtWtQI1cjCS16FFDmzad9aAFLowDR12JsP3ONmX2YFOa61E9+aHw4XxShunPvwqj7Ro58O+Ny1qigtZaA7ESSRxoc0AMOdQDPrdXqUP1TpRUdYjcezJXIr7jz8ao55kW8RpKZQ08nMelILw8x6/sAc6F0sRJE/gOa+FsbU/qQXb+6Td1Tn+gu5BhYqzqEgnDHDixEm8/PLLXEjRg4F3byzgR2+8g/VKC1axhKfPnEZeV9DYfIBPP/uUcKDvXjAB0D/sPSheLxQQCggFhAJCAaGAUEAoIBQQCggFhAJCAaGAUEAoIBQQCggFflsV+LUB9N3/2X/AnpiC8yfZzxPrXxpSnsCAGJpT1G+M3wlHpK7ddt9Bu9dHs9tFs9NBo9OB5wdwqRc2wbQEoA8PFzA8nIdN4FECNIbYKqxIhTbgTeZtSxLD6xZF3Lp91Ntt1DottLtd9Lo9uI4LS9NhaUbcazdxy9PxEdyTVAWyrkAhAEv7swxkKALZNGHrJnLQkJM06BG5h5M498QVSOfS6vZQ63Sw3Wliu91Ez3PRD1zejyYpPAicaooCXSaAqkKXCBjLUFQFVsZCvlRCvlyKnctJr2xCNVQskPbMZnBPPY39EJ1+F51+Dw2ni5rTRd3pou/24bgOLEVGybBQsiwUsnkUsjmYhgVN06EoOtwgYjjaaHZQqdVRbzS5LzNFPGsUqZ0xYWcs5HJZ5PJZWIYOw6C+6dSquod+v4t2p4Vmt4VOt4O+53LBAsUmUy9firInmB5KFMRPccpxrD0DoCiEQrHJ1FOd4t8pwj0MYJoWMlYGuWwOpUIR5WIJqqSydlQEQSCx3W6j0+6g22ozUI+YkoWwMhnufW3bNh8z9Zo2NALiKgN0j2K/Qw/1Jp1rHZ1uG91eF47X58hvKhbIGCZypo2CYaNs5TFk5qFRMUDCsl0FcGhEIXphiL7vo9Ppotvt8jHRsfV65ND2OSKaXaWUpmAZyI2UkB0uwzINGDQPVQ02ZFCJAHVap8Eu9CAe7D4niE47H3Sex5n/jyZwPwY1f20R7qRZEMeOExj2PQceA3SPCw8ofYHmETQLD1Y38LW/+Abeef8qjEwOfR9oNLswMzZMOwNJU9Cn+7PTQafXY/DNGnk+955P092pVYMq04xxueiF5gs9YoAet2AwTIOvM8FIKnygOHc6His/DEe1sbO5DctQkMtlYpexbsNXs3DULPqKDU82uKyFVijqf04OdF0NYeoyvHYDbqOGqXIR5WwOaysb2N6uwbQK6HXayBg6JK+DoLWFrOJyUkYTOjzFxOHDBxmyU5FGr99J3PMhzzE6TioO4TQCOl4qtFAVKAbNAA1wJZiKiZxlor69gUJWRb2+Dpv6mXPBAemlod0OIKsWF3JQX/l+pwk1dFGwFChhHzldRjmfgRz5MHQFtpWB6zpsz6binK7r8FocR48PZkr8Ygc6OarT1IgPuqsH3NbJpyhvbTfuPXaCx1fyl3/EgJz2G3+IxMstFdyEuwkiVDiRAmn+xHmkjUja6mEwqiGG72khD58VO9fj+4rc6pziQUUjTzgXjmdnCP7BEHw+vDTxYtedvne+g/3R02OgeU2Xggp8Bj9d2XnPMyhJRIkkXh+pHUK71cK+uTl84hOfRHFoFHVHxuW7q7gyfx9tF7Aowv3kceRUCY2NRXz6ggDoe1dBAPRf/g4UrxQKCAWEAkIBoYBQQCggFBAKCAWEAkIBoYBQQCggFBAKCAWEAr/dCvxaAPqTneepMB8CoA9EtafO87StMwF0Gjv1JnbqdX6uNhuoNZvsSicnL/XVJpM4RTVPTA5jcmoE5UIeOYKbhgkrUnYBOjmTyUnIcfAAWq6Daq+DSreNjWoF65Ud1JtNtFpt9Ht9BuHkKiUAxFAwDOATQCcylAB02dRgZEwYtoWcbSNv2yhmbAxrNka0LGxFZThtcLx47BSvNVrYrtWxUathpbqN5eo2Om4fPc9ht6AGAugyQ1OKhTYVKgBQoEOBqmsMcK2sjVyZAHqZHeOGrsHUyH2vwlAItksc/S0T/EkAeqrdVrOOjVYdm+06HLfHED2jKBjO2BjJZjE5OsbDzuSg6wYDdHbq+xE2d6pYebiO9c0ttDsdtDtddvNmCOjnshgdHcHo6DA7bbOWCVWV0Go30W43sVPdwXZlG7VGjVME2N3KiQBKEquvclQ2uX0ZpEdIwGsAWQ4YonPQPjnQwwC2ZSNj2RgqD2F6agrTk1PQudBA4+u3tbON7Z0dNGp1Hk6vH7cMCEMGqhTpXS4XMTIyguHhIdiGAZuApywxQKeChvVNOtd1PuZWu8Wgk1zrNIp2DiP5EkYKJUzlhjGVH4KhUK43sewIbQRoRwEXaTSdPlq9HlqNFlrNJve1JrBFxRo+xYYzQKdYfwlaxkRupIz8aBlZgvtZG3kzg4Kqo6iS211BRiKQLkELwQMUjU7FAfTg+IUEqCXwPO7z/GSK92EB+qBrdhcuJpCR5i9d74xpaX6LGAAAIABJREFUIQg99Ls9hsFUpEH3q6TqiBQd83cX8Gd/8U288dY7gGJA0QzUGy0YGRvZQh6aZXAqBN2PnW6fUxAIVNJcTlsqxEkNtIB4iEKHneUEGGPncezSpWttmiaGR0b4ma5/t9Phwg/oNlwth3a7y+BZVyUu9lAo1t0uwTeKcFUbvmTGzmQq9Yi8OMJdl2CoQLe6jajTwr7hEnKGhfWH66jXOlAUE/0u3RsKw+qSARTNGOoPHTiGlgv0+31sbm/CcV12mkvkvqf2EpS4oKqQNQUOFZrQsVLqgEou6JDnd+RJsGTqYx7C73dw9NA0drZXYBoSOu02Ws0ufE9F4OsIoSHgVgI+ArfHRQC67EMJXRRtA8P5LAN02jOtLU6/z+skFQb1nR4kJeL7kK4jrYOkKcXe09fkdCbnOsF+z3O5UIemGrmfqchBkSVoCpUQhVzI40f+bjQ6QWiJ0iI4IiN225NrnaAvtblI22NQWgQ9qJ83bZeSLQIqlODiqTiunQA2Fx9R6kVIqRc+F11w//LAg67oHHnOhVDcCiNNyKBkA4pyiP3kpL3v+DAsg4ttKLGD2ytwMkYEQzP4Myf047QQeqZ+93QsVLRD6wL1NadiG/6dZSBwA8iazOdtGDp8LjCJ5yq9ttPrwDZtaIbG76Hz5y4SkoQ+zUeFUkDiZA3d1NHv9KFZOp8jXQdKKCAdKSXDsDKcrtHtOVAUjZNR+n0Hx06cxJe//GWMTs7gwVYTr71zA29evI5Gz0emNIRTJ0+gYChobi3hU8+cxKsvXUDBoIKTuBiFWmzQuvyfj51LWnxQO4O9tiVpLD79LP2c4+fB79MUgA/8PInUT6P1P/BMn2Mf3NduFH/a9iSpKBgsfxj8mjXl2bKXp/B4bdEHl0gB0H+7/9wVRy8UEAoIBYQCQgGhgFBAKCAUEAoIBYQCQgGhgFBAKCAUEAoIBX55Bf5ZAP3c4sV4T4ME/cM40Hczc2OHITtF0x7oBKcHottTB/qDh2tYWHmI1c0t7NRr2KnVuR86OVrJncz9kqUQE5OjDNCnxkaxb2QcM8Nj0IIIWkA9yWXoFDVOwIFgDIB6v4etVgsbzToerD3kUanV0EzApqXGzl+COwQ9GKKrMkNOeo5UCRHFLhsaFENDLmujlCOoWsRscRT7iiMYsWyUTQt5cnKzOxzY2K5gZX0LSxubWNhex/2tdXQo3tyPXbRKKLGr2NZ12LoBnWLO3QCRG0AnZ7dpQDMNSCbFfBsMf4eHh1EuFlHK5lHK5pBRZdjU55kgOsVdByEebu1gbWsHy1vxfpd2NjiW3PMd2JqKEdvCeD6PE4eO8ijki5Aofng3wj3C0uo6bt65h3uLS6xTs9VmYEYR6ATQDx7cj4MH9mO4XEKRY6kV1Bs1dnIvLS/i/sI9rG2so0+R+Z4LUA90Al2KxiA9ILcmaa5onEhAAJHAGYFz7m1PTvSktbeuGdA1HWOj4zh5/AROnDgOU1J5NJstPFhexoPlFVQrFVR2KgxzU+BrGAZojI2N4sCBA5ib24dCJoOCZbHDn+AYueTvLN7H3Qf3sVXZQrPVRKfT5sQDAnejpSHsG5/E7Ngk9pfHsH9oDDRn6EFO7O1+D9u9LjYaNS7Q2K5W0ao3edCxENAn6Ja2FqAWBlScEWkKJFsHMgaGhoe4IGG0PISxXAFj2QJKuoGSZiBHxQLUUpxuJI+oYRIjrcmARrHbez5VKjAhyPakx68K0B+H53HkuIRqtYLhcpld+ytLywz0KBq933cZlNOVnL97Hz987ae4dPkqPD+ClcuiUqlzEoFpWzAsi+/xTj+O++87Lq8Xsa85bqHNgxy3oQsEtFoMgPMkvp1j3xUFQ0NDXDRBsJEAOrnQA9VEaBZRrzWQyejImBqcfg+haiAy80BmGK6Wha8YnI7ADSZCF0rkQpWpP30Ap1GF4TuYGylzKsD66jo6XQd+IMctJoIAp48dwKc/fh5z4yWGopPHj+Jn793Fd7/7Xdx/sADFMGHni4gUlQuDaB7IisprG7V1IF2peEcO+9CjHiSPUioMlCj6vtPBaCmHP/z9l2HoIQK/h1s3b+Cddy5hZ7sNTc0jgAolo8EN++i1W5ACjwsGcqbGSR0UX29pCgLXQalURLFY4HSGVquFlZUF+EGP0fLExAQKhWJ8v+sGP6+srHLcPKUpkL7T0zO8HnF8O62broudrW08XFuD6zgYGR3B1OQ0F4YwmJZlTmR4uLqK9Y0NGLqBsckJ7JubhaTG7RDoXqvX63iwsMDFBHQ952ZnMT0zwwUJMvWnR4S1h2tYX30Ip9tDsVjE0aNHkMvlee0miO/5Hubnb2Nja5Ovw759+3hQYQWt7RnL4rXi/fff5+IGOp+ZmRnMzc1xkRCtzbTmLK8sY/7WLXR7PY68P37iBKampvj8LMvi9Wr+9jyWFpf4sy2bzeLpp59GIZ+HbhgMvql45vadO9hYX+fCnDOnz+DwkcN8/vQe2katVsOlS5dYWzrGQwcP4fSZ0+h2ushkLS4GoPnz9tvv8LweHRnDM889h5GxMYbn771/ERtb2/w5uW92P/74j/8YB44ex2qtj++9fgk/fvN91Lse7PIwjh87iowccQ/0z71wDq/8zrPIG3H7EC7oEAD9A0vnr9id4Jf/S028UiggFBAKCAWEAkIBoYBQQCggFBAKCAWEAkIBoYBQQCggFBAKCAU+UgX+9QD6I31aY0dfDMzZbscO3NR9PgjSr96+g8u3buPe8gq2KlVsVSpxvDubbkN2NYZRgImpUR5HZmdx+uAxnNp/CDIBStdnR7ZFEd3ksARAns5Kt4P1Wh2r1R3cXFjAzQf3sbmzw+CIIAVFpxO8JvjsUcw2OSMJTBJsUiR4csTAM1QJqEvIZ7MoFwqYHBrGiak5HJ+aw75CGVO5AoatDPdkJy/l0uoG7i2u4M7yCubXVjC/vswOdHI8E1whQCZ5ATta86YFNZLgtrtw2z2YlsWDAGkv8tENfcwd2I+5AwcwMz2NqZExTI6MoqBrKBix+532KwUh7q+sY2F5HfPLS7ixvIA7D5fYJRxEPrK6ilHbxFSxiBfOX8DHzz+HUqkcO8STWGACmLfvL+DtS1dw9eZt1JsNjnInSElQO5/L4enTT3E/3cmxUQwVC7AMDZVaBZXaDm7cuI5Lly8x9CFQSL3gFdOEZmUg6yY8SQb5YCVyvRsEWskR3EfP6UMKfcihD0WKoHOv+TionqDw9NQMnv/Yx3hkJAWWpKBaqeLq/Dyu3b6D7c0tbG1uo9ft7t5o5Nyk3u0z0zMMpU6ePIGhXJaHoZFjlvq9O7h48xou3byGh5vrHOVO7urY3Rxiemwcxw8cxrHZAzg6Nomj41Nc8EAPimtfrtd4UGHG/ZUlrK6vo1mto1VtwHc9BF7sNNVUnWPwyXVL88mVQrQiF+3Iw8T0JGZn92Hf1BRmR8cwOzqOiUwO42YWJeq/HgEWHSxty00AuqEAOjm2A4aw9CD3agwaP/j45wB0dvSnjm/uFx070OleeP/i+/jBD37ALnvi2UFAIJhQrIRGq43NzW3Umy1IkgJZ07BTrTFop8lErRE4b4ChvMppBVFEawQdv8Ru3vRBAdmctMDQnJ7pN/EzAVZ6EJjcc00HDFAl1UJPsbjYImebyJgq7z9UDPhGFsiNwNNycFWDi0h4mSJ4TsA+dBk+K+To7jcxkbNgSRK21ja4zYGk0DwgN7SPp47tx+9/5hP42NPHMDExjkv3FvHX33sd//Daa3wflMcmAVVHtd6EpOmQdGqZELBPlpzdsbvZgey3YAYtRI4HU7ORNWx06nUMF2y88tmXMDxso99r4tr1a3jn7Yuo7HRh20PQzCwkDYjkEJ12E/1OG0OlPBf71He2uV/9UKmI8ZFhfPKTn8SLH38BpVIJV69exWs/+h4WH9xGuVzApz71KZw9dxbU05tc4wSVX//Z6/jhj36Ie/fu4ezTZ/HFL/4hjh8/gYDc0RG4cOUnP/4xfvKTn/DaRtv49MsvY2pyksF5r9fDzs4O3njjDfz4xz/m/b7y+c/jpU++BFmlVgwev27+9m288frrWFlZgZ3N4g+/8Af4xCc+hW6vA8+l9gAe3nrzLfzkRz9Ct9nGs+efwSuvfA779s1yIQYB8Uqlgu9+7+9x/cZN/uz5+Mc/zuc7OjaGfq8HTZFx/95dfPWrX8Xt27dx8OBBfOlLX+LX0XyhYyXQ/tZbb3HxA4Htw4cP43Of+xxOnDgRF/rQHNja4vOh19HXFy5cwFe+8hWMj42h0+3yOdHPv/WtbzEgpwKTL3zhC3jppZdQLpd5HlerVczPz+Pb3/42NjY2GND/wR/8AT7zmc/wfsnhTo7/1378Y/z517+OTreHT33qd/Fv/u1/h/GJKSiajq/+31/FtevzXIyiqjoOHT6CoyefglmexPvzy3jr0nUG6GomiyNHDqNk6ejX1/C7z5zC5wig6xyIIBzoPyd+XwD0j/TvVrEzoYBQQCggFBAKCAWEAkIBoYBQQCggFBAKCAWEAkIBoYBQQCjwL67ArwegxxwraTT7+DH/nAj3xwA6ISICZIS4CJ7TSGPbue9u4kZ//8YtvHP1Ou4sLu860Amu0vvo/T5F6kYBxieGMT4+hCP79+P80RM4c+gYNC+A6gcwKJJYVWCoMsPzGKB3sVZvYLVSxfWFe7h+/x4DdHJVE2wleE6D4nsZElKMry4zRKeewgTQPSmEG3pwAxemYSCbyWA4X8SxiVkcm9yHQyMTODAyjsl8EYYMHgTQ7z5Ywe2lGJ7fWltG2+vDCTyG0eQ+VwOgQLHdGZsjunuNNg+OcKd+0IqEbhSgCx+TM9OYmp7G5MQEJodHMTE0itFCDqP5LArkWCdDchTi3vIGj1tLS7i2dA+3Vh/QFUAkBcgTQM8QQM8zPH+RAfpQ0oc+6asLYP7+At66dAVXbt1Cvd5EvdF4BKCfPXMaZ59OAHqhANPQUKtVUKtXcfPWTVy9dgULiw/g+AEDdGgaZMNEKKvo+SF6fgDJMBmsRzLFE8cOdIqqVqMAmgSOqWeAzrHaMsOlC89ewHMXLiBDvcJVDdVKDVdu3sLV+dvY2d7BznaFARjbZpmvxskH4+NjOHb8OI4eOYLJ0SFMjgxz33F6kPv9+p15XLszj6XVZWxsbqBSrXAsN8P38Qkc238QR2f348j4FA+Kz2eHaa+H+9ubuLe9wQB98eEq1rc24bR7XAhBMdMKRfLL1Odeg65q8KQILvVLh49m6PAYGhvBxOQEJsfGMDM8ipnhEcyWhjFbHMKYaSMLCTm6EQmeE0Sns9JjgE4h0xxpzr2hKe781+tA5zjsRwB6CD/00Ot1+V74y7/8S3zta19jQE3O3RjgE+6WoMgaJwDoBsX8q+wSXlpdQ6fb4a8JdsdRAzI0zeA+4HFSRdrbWuav6WqqdG5J32sG55S4MHCN4+OM48bp8tNx0DWMZB2uYnOf9ULWgGWocKiwQTPQ1zJAbhiukYejWDwX48baHkefs3Nb14BeE/2dDQwZMvKGivr2DpqNNmTdYhew2+9gcrSE58+dxOmjc5iYGMM/XrqFW/dXsLqxiX4Qoe9H6PoRFD2DSNXR96ggCNAMAxpHo3twnT5Uv4Wc0uNioG6rj9ANkdNNlPIZDJUt7N8/gWzOQM/p4eHaNmrVHpoNFzs7DTS7DWSyJidFOL0ub5f6r9e2t+H2HQwNlXHs6FF84hOfwJFDhzim/fr1a3jrzdexvHQXM7NTePWVV9hJTfO7Wo1bGly7ehU/e/11bG5s4tlnn8Xvfvp3uZ0CTTtKWdje3MS7773LMJmu88svv4znnvsYg3JKcyA4XKvW2LF98eJFBsiffeUVHDt2lOcBvabd7mBpaRFXrlzh/e7fP4fz55/BkaNHGNTX6nVsb2/j9vw87t2+jdDzcPr0aTz//PMoFEp8fWkblWoVN27NY319HYqq48TJEzh+/DjsbI77vtcq22hWq/jhj36Ezc0NzM3O4cXfeZETKhzHQaPe4LVoYWGB4TbB8unpaZw7fw75XJ71oNYR5Byn15BTnYpHPvaxj+Hs2bP8+nanjU6ng0ajwedDUN80TLz4Yrwful8dp4+tzS2sra3xfmifhw4fwgsvvIDZfbOs2fbONic97FQquHV7notTTj51GmfOnoOqm2h3e3j3/ffhegFm9u3H9MwsTj31FA4cOgLVLuGtK7fwkzffQ6XlwMgXOL1j2DbQrT7E7zx9FJ97MQbokkRFMcKB/iRYLgD6v/jfqmIHQgGhgFBAKCAUEAoIBYQCQgGhgFBAKCAUEAoIBYQCQgGhgFDgI1Xg1wfQ08NOI9x3/6P8SwB0cpsT/GaEG3clTQE69ScfBOhvX7mGf7x4BbcfLKHabKLaaCIgmE2DITqjQoyOljE6WsLR/ftx4cQpnDt6AmYQ8SAkqlN/aVlCX0oBeh9rjSZWKzVcu38XV+/dxWZlB612h+N5DVA/bYVBEzlBqSdxQENX4DFAD+FEPnq9NrpdctJKUDUNBSuLw2PTODI2jePTczgxPYfZkVHYioSMAiw93MDdhYe4vbyCm2tLuLm+hI7nwOW45hB6JMMIJRQzOZTtHAP0Tq2BdrXBUDGSZXgy0EOArhRiaHQEw2MjGB0ewXg5HvtGRzAzOoKhbAZZBTAlAuibuLe8hZsEoxbv4cbqAiQ55B7HBV3BqGVgqpDHx89dwIvnLzwZoC88wJuXLuPK/Dzq9dSB7nORQSGXQwrQJ0biXvSmrqLRqPG4c+cOrt+8jqXl5diB7nsIyM2qqnAioNlzeDBAtyxIqhbH5lMEcxRBj0IYsgST+ryrKsNz0nxiYhLnzp3D+XPnkaUiBtNAtVLH5Ru3cO3WbVQqNXZ0Ui9gJqjUKsAn16qPcnkI+w/sx/79+7F/3xSPrJ1hMEvg8vaDBdx+cJ+h/4PFB1jfWIdpmbAskwH6kdn9ODwzi8PjkwzQCemTa77WamJ+bZnH4voaVtbXsFOpAi6lC4TcK93UDBiqDl3R2IFO178XeuiEHuphH43QQa5UQHGojJGhMqZKQ5gqD+HwGO1rEjO5IoqSjCLFiz8G0CMq9EhaJHDwOUX5J2Hxj682H9aBHrNpcpPHAH0PpHNJDDtjNU3Hn/3Zn+Prf/51hqmZjM3gmltXh+Qtl7h4gCK86RrSXFjb2OIe5LRtKlCgZAr+mtz5ERByw+LYUb7XNUJC5EWQkt7oDNmTogF+pveF1GPe558TmCcHNV1gP5IhmwV0nR7yGWoHIMfObyODrmrBzZTQNwroqQTQqfiAtu5DClxeT7LUE7xVg1PdwJitomSqaO3soNFoAZrJkecTYyN4+qmjeO7sCYwUTESBC83Ko9F2sFmp4e7iKt67ehO3F1bQD0iHCI4fwrRsZLM5PuZWq4nQ60MNe1CDJkxVQeBEyGfyuHD+PF64cA7lcgaTk2XkCxb3227S9rcauDW/jCtXbuDylYtoNqqsgyKrDLOp0IBaCNB1MTQd2UyW48YJ+nquy/um9gs71S2Mjo+x2zqfz/N9QRCYQDQB47W1h1xNNTs3x/HtfM1kha8ljWazyY5rii8nSExJFVTMQPc2wWaC0zS63Q7vf2ZmGpZlMEimqHPaHhW/VGs17mtOutK8oQedh+u4rJHneojo+gUBg/ix8XG4no9Wu81tADqdLhdi0By0MjayuRz3QnddH2Hoc7w9FfwQpKf728pkOMad5wvoOrRZPyrqCfyAizBIu8nJSb4HUoBOSSVpD3OKmy+XS3wPEDSn46VzpfnNhSPU89z3OWWCNKHX0O9IXyoQonMngF4sFVEqllgTh9oZ0PF229wbne/zENDNDDvPI0lG3w0YnmfyBUxMTeP06afxiU99CqdOHIDnS/jeD9/Ed/7+H7BZayM7NIKnnjrFnxPt7WW88uI5fO7jzyJHAB1xm5RfKcL9A/3Qo0f6p+/2Sk9eN9jTnH63+30UN274ub//ZXqgP9IfXfRA/0j/4hQ7EwoIBYQCQgGhgFBAKCAUEAoIBYQCQgGhgFBAKCAUEAoIBYQCvyUK/OsDdHYBS/CfANCpNzkBdBoMzaIIb1y8jNffvcgAvUHuvXYHETlUCb4SDCV3aRRgqJzHUDmHI3OzuHDiKTxz7ATykoI8ZJgSwXOKso7hOUH0Ss/BeqONlWoDV+/exuV7d7Cxs4M2Rwv3YckaTFlFxsrAztowbIvhua8rcOUQfSlA13dQr5Hbc5tBCD0ymon95XEcGJrAqdlDOHPwCA5NTCGvk0tVxvLDTdxZeIj55VXcWF9kiN4NXHYfE+TMKBpsWede6iP5EgzIaFdqaFfr8DmyPuLo9mbgoBE4yBbysAs5lApFjBaGMFYcwsGZGRyamcFEMY+iLiOrRri/vM0A/frSIi4t3sX1lQUoagRZjTjufczUMZ3PxQD9HAH0Ml+HNMKdGMQ8AfQrV3D51jzDHnag+xThTgA9i3NnzrADnQF6PscR7p12C+12C4uLD3Dn3h08XF9jUEl9wh1IoA7nbc/Ddr2J7UYTkaZDtkwG6EyeQqBgGCgZBnKazvDcpOtPRRcRMDIyjJMnTnIMu20YyBgGx4Ffvj6PKzdvMxCr1uoc4xy3CojhOA3qkTwxOYmp6SkcPjiHw4fmUCzkOc6ZihkWlpdxf3kZd+/fx527d7CyssxzwbYzmJmYwOHZORye2ccAnUZIEKzVwmatihsrC7ix8gArmxtY395Co9mCJWmwZB15K4uCnUPWtKErKkP0XuChQ/PJ62HLaWGr34KWMWFlM6zteKGI8XwRJ2fmcGrfHA6URzCiaDwo8p9c6OS9JnjOI0lpoDkZe/XTbuuPrlQM0P/D/7Tr7h7+/Ms49b/+z79wOSOwx8UNCUCnr0mvIKQ2BB7Dv6997f/BX33zWzAMkwfBQnLCk2Oc+pezez0ggCvDDwOsbW0y0CXoSLHWYeRz32mOW+frtgfPUzc6nVHoRIh8iSPDuR0EOdBpiUmc6GnEPMFGAru0PyrK8KIIplXgFgG2qUNWqKAHkLJ5dNUMmloWHS2LnmYjkjXqgxCvTIEHPYpg00G065A6NQxR3HW/jcrWGoPQ/QeP4Et/9CW88MLHMDs1gmJWhQ4HFqUDhBH6rodQ0uBBx8LKJv72+6/hm3/zXaxtVqCZFuxsnl3NBLKpL3fgO8gYgNPeQbvRxPkzz+D3X/09vPTiizxnqf95o7WFUHLhBnTXqlC0HBxPQ63axA//4fv46Ws/xHvvXWQgOjI8hkwuD1nSoCg6Q2QCuzRL6L6gdADq593p9UHef3LD07UjkG2YJkNwuvdNXef5TgQ3m8+zs522wxBdo2OgphXx/Ub3nqaRo97nezHupa4zbOa1k9MBqO95yAkTBIlpbTFoLQAYKtMxkWOb4t2pDUK71+F7x85l+bXdbpvd+rpmIl8o8D1A/eQp6YCKoihhgPqFK7rBRR20074Tz1mTWnzoKrvC6fzp+Gge0j5p/lFbD03X+C6i4+diBFXFxPg4x6rzvUcwWKb5KqPf7/HPqR87HTNF0dN26fOK4Dntm7SiOT45OYVWs8mvL5XLSdoB+Fhpnc1mbeSyOVRrVd4WhUnQsdbrNciqxkUmVjaHbt8FfYoYlo1uz+EiEYpwl0mjfB4H9x/AobkZ3L51E6+/9S46noTS+AQD9JwKtLapB/pZfO7jzyBHl06ie/oJAP3nQG+6Bx8H43vfxwCdYfgTXvfPAujUXiFZsQafd78WAP235M9TcZhCAaGAUEAoIBQQCggFhAJCAaGAUEAoIBQQCggFhAJCAaGAUOBfT4GPGKAP/Gc7/Rc3wbAEoHsE3UgLBmQyCKBTj3I3IrNuBDeI8MZ77+Nnb7+Lu4tL6DgOOn2Xe2SrusGuddf34Pke8jkD+ayJg9PTeOb4SZw7cgxjholxw4StKLv/vHckgEa172Kt0cVqrYlLd+Z5bFQqaPe6DDZs1URWNTBUHmIHZnG4jMBQ4Bsq9x9vBw7q/RZWHy5jdW0ZLkWE+wFMqJjKlTGVHcLp/Ydx9vBxHJ2ewVBWR9nWsLS2jdsP1higX19fxPW1RfRDH74UsduxZGVRNG1MD41iengMtqqjU22gU61z7DnB53q/i7VmFQ9bNe4XrRgabCuDYbuAoVwRJw4cxPGDhzA7MoQRW0PZlHFveRt3V7ZxbXEJ7z+4jWsr96FqErVfRpEAuqFhOpdleM4O9GKZ/LYMFdM4/fkHD/Dm5Su4PD8A0Cl2HrED/RxFuJ85gylyxecJEJscj0xjfXMDqw9XsVOtIKDCBwDdgIoQAlQ6HSytb/DwCHBqOkDXjEBLCBwYG8eRiUmMFYowyTFL7l8/5JjnXC6L/fumMTc7zWBKUxRs7FRx6fptXL55BzuVGru/yRnORRmIGH5RX3uCY6WhMoZHRnDk8EEcPnwAo8Nl7olNjuTF1TUsrj7EnXv3MT9/C0vLS7AzGWRtGzOTEzg8N4fD+/bh8MQEjoxPwHEdbFVrWNne4gKFa8sLWK/soFKvodd3MJwpYChTwFhpGONDIyjnigwACaJ3PBctt4etbhP3K+s8Ajp5VYKl6xi2cxi2szgzdwjnDh3B0dFxTBoZTBgWZJ8AOnu2EeoSQi2N3Y8REl2fFKDT8+DjnwvQ90B6QDUtPFvI5fy//+mf4ht/+U2Ghqqswfd8qHSumgKNYtRlipWX2HHr+j5u3L7F14VeY+jUhz7kOG66cWNgngB0KUxgP+NRqIEGJVJ3gTlRTCq84Q4TSW90drrTGHCog9ozKDrDUENX2D0fUGR8cRhdPYOanEFLyfLXIbvWydHuA6HHRS02TaZWFUqvDsvvoF/bhBoG7NT+4h/9MV75/KvYt28KnVYF9a0lKGEXU0NFeL0OfMdH1w2gWAVkiiNY327g9bcv4jvf/QHu3l+khuWw7SwC30Nlawe+24dlyZAVn5MqHO1DAAAgAElEQVQm/vsvfwWf++yrGC6W0O83sbG5iFI5g0Dy0HP7cD0ywedhZ0eg6zaqmxt4642f4a+/9W1cv3kLZiaHUnkEIRSEERUwhHAdH6ae2U0FoD7bGzt1FMenuNiAYDcVPdAzOdHpWhEwp77xBPppDaeIeIV7pJOaId9jlPRAAJogOmmtyDJMy+J7L+5NL3MxBjmtO+0OO7m5SMbQYRkGCsUizykqhKHiCtpHrpBnp/nq2ho/F0slhL6PZrPBfdHpddl8AaaVQS5fgGFSr/s2QknhNgGQVViZLANwOg9KpFARIJ/NYH1tjT9PMpkMioUiJxjQcdPxUcENbbvZarLzPZfPsSP+wYMH0GnNSooA6HxT5z0V99D8o/h20o62Re5/AvTkJqffUQEPgXuC5fR5Q5rFSQwKg/ehoSHWa3FxMYbwQQDD0NiBbtk2AioyKg2h3mxzQkuuUGKQrqgG7Fwerh+i3myimMthNKejurGCVteBXRqFamcxu28GQ7YBt7mJT54/gc+8cD4G6HRPfEQAPXWZfwCk/zIO9F8aoMck/UmQPV0TH10d4+9EhPu/3h+sYs9CAaGAUEAoIBQQCggFhAJCAaGAUEAoIBQQCggFhAJCAaGAUOCjUuCjBegEnRh/7f3LmqA3fU/w3AtjgE7wHLLM8Jwd4mGEnk8jxOvvvIOfvfk27i0tcbyxE4QwMuQIt0FWvD7F2hJgMmRYuoy5iXGcPXIcZw8fxf58HvtzOeTJCUnx0RFFrwMuA3QP660+VqptvH/7Jt6/fQsb1R10+hRh7CFvZJA3bO7pe+DgAUzMTDM8DyiqmdzfbhdbzSpu37/No9dsAn0Xuh9hRM9iRM/h9IEjeObYKZycm8No0cJoycLS2g5uL67j1vIqrq0v4traIpwoQCADpmliNFfCWL6EAxPTODi1DwXdQrfeRLfWQM/10PNcbDZruLuxijubq3BDn+O/CcIWzSwD+DPHTuLMsRM4NDmO6aKJ0ayGeys7uLuyg6uLi3h3YR5Xl+9BM2RouowSA3QVMylAJwc6A3QKrWbp+CreIoB+5Qqu3J5nB2rqQCcQWsjmcP7MGXahT4+MYLSQRyGTiZ2ZAOqNOiq1ClqdNiKVEgQUtFwPjX4fG9Uabi4s4NaDBXSDEJ6i8JxQI4nHs0eP44WTT+Hg+ATDS+pp7zgeAyhyYo6U8xgZysegFcDDrQrev34bF2/cxXaliu2dCvcFprYBQRgxeCfnJ/WUJwCVy+dx5Ohh7oU+NTmC4XIOedvE8tomVh5u4M7de7hx8ya76Amg25kEoB+Yw5G5fTgyPoYjE+PsiF3Z2sL99TVcW1rA1aUFbDfqaHQ7DM32DY1jZmgcc+PT2D85wxCdAbqsoeX20XA6WK3v4PLyXVxeuou204HjO9w5vGhYKBkWzh8+hueOncSpqRnss3OYzeYgU4y5R8gyQqBJ8GPjLxeq0N1GAH0Posc/Sx+DAJ2u88g/4UBPoXTqPicAmfYZp1YGiqpwPP2f/p9fxbe+9Vesla6bDCkJeLM3ntqbp6sC9X32PKxtbiQAXYXOTl/qZ07uVwlhFCJMAHo8G+N+6LSOKKECOYzxW3ps/PsEnqcgkqAmgUd6ELQk5y4Zn+NIbYLuASdb6MUyXM1GS7HQ1XLoyBb6ksrtBrjhRBhCC3wY/S6CxjY0pwk76AD9Op4+fhS/9we/h//m33wZiq6jQzHboYucJUMJ+tDgw+v1kMsWYqjZ7kM1bKhmFo2Og29882/wt9/7PrY3d9j9TMfZbNTR63RApuWp6RF85d99BX/0h3+EwI9Qr9WQz9sM1j2/CztnQTM0OF6Ibs+HF8hQZB2lbBaNShU/+NFr+MZf/Q0eLK8hky+BSl+a7R66jhsXlBgmcraN4eFhZDIG98he2KghkDWMjY1z+wJaG8lFHYUSH18K1vuuy6CcvpcUmYdHBQfk9DcNLqDotFocF5/L5fh7cqNrusEOcXKCUy/zZq0OQ5M4xp2KYygWnqB7ZWebnekqtcIwdGiqhIcrS3A6bZRL5PLWuUCG+oGTwz9SyAFvwacii0wOzVYHVr4EP5T4OtO9QfskEM7FEb6H/TOT6HdaUKUQ2YyFfC6L5eUVXjvITa8bGYb/qgx0Ox3omoqxsTHcvfeAzz0MI6iaimKhwC50guInT57Ew7WH3Ceeer+TM51eOzs7h2arxa7+qclJrKyscEx9IZ/nQhwqUtg/t59BvKYR+O/h2o1rGC6Xec3LWTpmpqaRyWWx+nADhpXB1k6NWwOYVhYmgfOA1l4VumlxsRkV4ii9JpzGNkbGp1AYHsVGpYpizsZYKQPVbeAzz5/BZ144B1uLy6YoVUOWKRpewX86do7XjtRBnsLu3Yj1n+tAj+JiqMSBTl/vvnfg54Pw/JeOcE+29cs50AVA/6j+0BT7EQoIBYQCQgGhgFBAKCAUEAoIBYQCQgGhgFBAKCAUEAoIBYQCv20K/MsB9JhnxZQ6RlzxYIj+KEBPHegUR87B05LMPc0JoNNoux4q7S4qrS7euXwFb1+8iKW1dQSQGYjkiiXkSiXeQ7PV4B64mhJBVyJMjwzjzIHDOH3gEI4ND+H48DCKhhkD9BDwuX85UHV8bDQdrNTaeOfWDbx76zo2qhX0XIdBXsnKoWRmcXBuH06cOIzZ/TPwVBmupqAV+qj7DtZbDVy7fQNXb99Ap0EA3YHmhRiWTAzBwKnZgzh35AROzM5hYiSL8WEbyxsVzC9t4ObyKq4+fIArDxfQJ78muQktC9PlUUyVR3B0agbHZvax69jv9hF0e+j7PnrkvKxWcPnBfVxauIeO20fH6bPM5JjPaSaePnYKTx87iaMzE5gtZzFZNHFvpcLj6tIi3rl/C1eW70FlgC4xQB83VewjgH72An7n3AUUHwPohC3ZgX41dqDXmw00Gk2OTk4d6OdPE0A/zf3XR/N5FDNxP3GaBxSh3O62WV8qlqC+0i3PR8N1sVqp4NKtm7h46yY6XgCH5gMk6JChSTJeOnUKn376LI5NTjE8Nyj63aM+vxT5LSOXtZDLmnE/4ASgv3f9Di7duIctAuiVKtq9HjttCaKzQ5Z6YpMLWtfY1blvdh+P2ZkJ7N83jrGR4v/P3nsHSZLe55lPed/dVe27qr1309Pj1hv4BbBwBAkcpKCOJ12IlCN0ClG6P05xoZN0VOgYOl1c6I5BEhBICQRJESQhwiwWi8Vgd2Z3ZnZ8m+nuae+7y3d5l3nx+6prtmcNCAg4gRKyNr6tnjJZmW9mZVXU873vy8bWPuube6yurbO8vMz29raKobZbbXQGOxgd7Ge4r4f+1mb625qJHyVY2dlmaXuL2a11NWLpFLlCQXV+97d10d/WyVCwU0W/BxublRtbhsTYJ4sFthJRrq7cU/sokUmSyadV1LnXYsNrtXNucIRHR8aZ7Oymr66B/roGzBXpAdeqAN0KZWvt3VftD/6hALpoZ/qLAXqtquDtHei6ckyLK7lSKvPbX/gi3/rmN5WLVpIBJOZfRbEfnx8UhDvuQJdlbu/uVPeHJA8I4K7W1T+4VIF57bxS+1v63aVHvdqJ/QCgq/pzAfDVfS3HiDxOQLycNMT1bLJYlLNaIK6uV9RrCmTUzBZ0uxucdeAJkCiZSRTNaHYv2VL1XOa0aLhKKbKHG7i1DF49g6OS5Vd/+X/kU5/+FCark+29fXWM+TxuOlob0QoZHNKzXtBwON2USlI9AVa7Ux2XApEjsST/7ku/x5/96Z+p91ddfUO1izyeoLurg5/75Ef56Ic/rFzoMzMzat0DjX4CgQbcbpeaBCAA2+6UCQuaSj2olDTMFU09J5Uv8btf+SN+7w++SgEr7gY/saOUem8U8jk1uWFooE+9Bwq5LJFUkdsrB9jc9aqHO5crqDh+mbTkdnvVZBQF0+U0b7Wq5AGByMVyEc2iY7JJbL4Jk66hS284mpowIvtCDjbZZunXzuXLpDI5slmJRi/RUOdAp4TL6aK+zqug+c7WJo31HigVGB/s4fkPvZ+LL34Ds5bnQ+99lr3tbZJHWcanzrIXibO1HyGerfAfv/4CrT1DFHQzRd2KJmkIJrNadzUxSM4JlQpWkwmv04LPqtPdHmB/c43W5iYODsOE4wl8gWbVLS9d7lOTE2ytL1PMpOgbGGJ2/j6FYrk6ecBkUrUQ/oYGlpaWFGAX97q41CXOXY5vgebj4xNq25dXVujt6WF+fr5aK1Hno1QqqslU09On2dnZUftVakXW1tfUvq7kM4QCdfSEQio6f21jC2+dn8XlNdL5Ek5vHZrZqo5Dk0T0a7qKsvdLckAiRjYaJtjdIyXyvHHjBsNDvVyYGsSUi/CBRyd5z4VTuMwSqy+RHTLbRdz1Fv75yLkq+D4BwB+C6D8CQH+nOPd3BujVCop3j3ivnicMgP5f21dRY30NBQwFDAUMBQwFDAUMBQwFDAUMBQwFDAUMBQwFDAUMBQwFDAUMBf5yKfD/L0CvAS7F0I/h+bsBdAmIVQBdfqM3KZhRA+jxXJ7twyjb4Si35+9xa3aO3XBUSmmFONHY0kqgpVVBsnD4kEg0rNC6RS/T7m9gvKuHie5epjo6OB3soNHlqWaGa1ASwGiBuAD0VEkB9CvzM1ydm+EgFiVfKilHbaO7jkZPPWODPZyZGmZosJuCWeLfTSTRiWsau+kj3pi7y/X5u6QTSfR8EVuhjL9sJlAyMxbs5XT/MKM9PYTa6gi21bN5GFMAfW5rm1vbq9zeXiEvDnQLyq3b29JBT0sH411dTHZ30dFQryK6LdIZrmkUdJ21cJhLc/Ncmp0nkUmTyKQol0o4dTNuk43p0QmmRyYY7QrS31JPV6O3CtC3o9xZX+fa6gK3Nu9jtUuEu4mAw0KH00ZX3TFAn6460Gt99LUId+VAF4C+uPhmB7qKcDfT4K1GuAtEF4DeWufD73Y/cB2K61uiuqXvuhrZb+KoLBMRymxEwly5dYvXb9/iqFgiL05S5TSvjg9On+b58+eZ6AwpeO6UXuWKroaQE6tderMttV2sjp0bs/e5KQA9FiccE4CeP+6Qlwjwao1AdbtkGSZaWltobmlmoK+LydE+ers6WN3YZXV9l43Nbba3tjjY31dd3wI1u4IdTIwMMzrQR09LQI3DWES56Oc31pjf2WRud1PBSel7d9kdjIb6GQn1Md7drfZvV3OTgtsC79IVjaOKxkY8xqWFGV5dnCGajJJMJykV8jhNZlxYODs4zKOj45zu6mXI36iGJL2bKtUI95JFju+q678acl4F6NYHMe7v4kD/CQB0TRzFx7HYX/jCF/jmCYD+oMv8wQSbNwG6AMz9/f0qOD+G6PL4H+ZSe1wNzL/VhS7310D9Q5HuFku1MkImdOgaDru92scuzNBsI1cWJ7+PgsWtQLpmr+cwKSkG4LKZsBcTFGM72Ipx6vQcp4Y6+Yd/71eYOn1axbO/du0629u7tLQ08+Rjj9Dgcaj9GIun8Te1YLc7KBZLFMrVuG6X243VaufKlWv88Ve/yuXLlykJ5FWAV+OZpx7jl37xc0yOjyln85UrV6pVEx4PoVCIqelp5Y6XiPBqxLdDTQTa3NhUAF3OLf72IJF4iv/7d36XV67dxOJ0o1sdqsc8nUri9TjoDHVgqhQpFbI46lpY2kuRLYHXV6feJxaLTbmhPV4P5bKOySoTGKwq1UHFtcuEEJuNirlCWU13kgOrjKlcwipudGu1bsLtcpNMpEinc1TEzW6T3nFr9f1VKeAP1KkkgkIhTzGfJRGL0NTgg1KeZx8/xy997ue58srLFNMxnn38EQ52d5Tjui3Uw0HsiIJm4frcEn/wtW/RFOonVYacZqFitqpqCgHocrHabGpSjETAm8tF6u0aQ6FWIjtr+Ot9RGJxEukcFncduaK80cxMjo2QjB6QiOzT3z/E7L0VzNZqxH0hX6C3t5dAIMD1GzdUR7rD6WB/bx+7w67ul/1z9swZFX0/PzfPyMgI8/fm1e0SHV8sFdWEhZp7XTTJ5vOsb6xT31CPls/Q4vHQ39OtJjqtb23jqatnfmmFdDZPS1tQHYO5UgXMNsw2u3LON/jqMedzxHZ2sImT3uUiEo9xZnqM/lAjqYNVnnvydBWgm+Q8rd4MJwD62R8I0N/NWS4TM961H/0dYPxDIF1B+R8DoD+Id6/WOsjFiHD/Yc6sxmMMBQwFDAUMBQwFDAUMBQwFDAUMBQwFDAUMBQwFDAUMBQwFDAUMBX62FPipA3SB5fJT9jHPVte1UQPo4aMUS5vbLG5ss7C6xsLKGpGjFBaHU422YCetwZByl27vbLG7u42uFaBSoMXnY7gjxGgwxIWeXi5099Di9SE8QAC6uHNlJIoV9hRAz/D67B1en73LQTyqIK84V5s8daqzeny4jwtnRhkZ7iFvQo2krhPXdXbSKa7O3ubq7J0qQC8UseXL+PM6gTyMBXuYUgC9m86OBoIdDQqg39vcZ3Zzm5tby9zaXiEnHehmVLd2f1uIvtYQU73dTPf10BnwYwcklVuAtkC/1cMwL9+Z5Xt3Z4keJYimkhRzeWxlHbtm4vTwuBpj3SGG2gP0NNWzuhNlZTvGnY11riqAvozVBhYb+B0Wgk4b3W8B6PJab41wf23mJECvOtAFztYi3AWgd7U00VpXh9/tQmqxJa5bJkgIfFQB3KaqQzp5DNBXDw949Y031EgKQBe4LcDYYsVltvDhM9N84sIFpro6cQBOBdipwk4BxccZwrVudQHo12fuc3O+CtAP4/GqA13XkNQDiWOWCG/p981LR3u5rCKTJcp9sL+bs1NjDA30sL6xy9rGLrs7ewqeR8Jh5ZCVyQrdoSCTY6OMDfbR2exXYze8z8z9JeZWl1k42GFhf4dssaAcul6nm/GuASY6B5js6eZUTxfdCqBX9clU4KgCa/E4r9y7y/fv3eEwESGRilPIZ7FrqCH9548Mj3G6q4fRphY1FEDXqmH5JbOuAHotdl/QkwSiyz6S/2owqnbaexDhfryPmj/6fib+7b9617PiD3Kg/zgA/fDw8AE8F5fuDwvQZUXfCs8fuNyPXe+15QnglPsUzLdYKZvN5FR6g6a62QVUitPW7vYS6hkiVYLFzQOSZQuO+jYyFRPZQhmbScNSOIJsFHPmEL+5yF/59Ef4/K/8DQXGS1hY29pmbW2DXC7L6Ykx2hrrsUm8vauOTK6gHMG5fJ7l1TUVXR5obKSnp18B2osXL/KlL32JcCyuXOZer5e/8rlf4JPPP4fFhHIqi4tZ3MmSjDA8PMzY2JhyLUuKhTie5SLXc7OzLM3Ps7uzw/SFR3nqvR/kxVev8oXf/0OWN3bVtooLPhaLoFdK9HSFaPC5SCXjZCoWIlkTyVxJLVu6xCVyXZztkiLhcrnVpBRxncukFOXi1yUqv4wmxFRc6LqGqVJSE4BsJnBL4oO898plkvEjVcPgdHoVALZZpd9bU53vgaZqF7i873K5jFqOv86L22ahO9jKRz/wLPGDbfY2VgjUuRWkF+d9TiLHrQ7KFjtXb8+zvhelrrWDg0QG3epEkxOe1abOP9X0AR2rxaL62MvZNM1eO4OhZiI7qzjtVhLJI9IFjbLZjpzp5BwiyRMC2/d3Nujp7efO3CJWWxWgy6SIgYF+1WV+9Y2rDA0MqWNse2sbt8et4ujlBNjX0425UmZ5cZHRsVHm791TtQSSplAslWhta2NwaIidvT0quqQJ5FldW6OuoZ5SNkejz0d/Ty8N/gBbOzvU1YsDfUUdWxabnbJuxun2KGe6OP3lM9dqNuGUc97REVbZl24P6Xye4ZE+/G4zid1lPvrsOZ69MIVLKhNUoowUu0uEu5n/XSLcj13mb3WEnwTkNZf6m5Ht+pvx7ccO9neKc3+by/whuF6dDPTQY07Et78rHDcA+s/WN1xjaw0FDAUMBQwFDAUMBQwFDAUMBQwFDAUMBQwFDAUMBQwFDAUMBQwF/jMV+CkB9GNqahLg+SZArxyDdAVDj+GwQPTdWJxb95bU2Nw/ZPvgkJS4u8Wl6fYQ6u4h1N2r4oNX1lZYW19FK2eplHM0ul30t7Qx1NLOEwODPNE/RLs47+SHdAHotmOAXqiwny4rgP7azG0uz9zmIB6jVKlClUanj0anl7HBfs5MjzM00kfBghpJrUK8XGbnKMn1+RnlQM8kkmJnVQC9MY8C6OOdvZwZGGWst4eOjno1Ng6jzG/sM7O1pQD6ja37ZCslSuiqX1vgeV9rkDP9fZwd6Ke7qVEBdBkC0EWntUiE788vcHH+HtFkgsiR9CTnsBQrWMsak/0jTA6MMNYVYjjYRF9rgLWdKGs7Me5ubHB1fZHbWyuYLAKbNAL2qgO9p86nItyfnq5GuNcc6Cc70H8QQD93ako50LtbmmirryPgdh07oFH9xAK8VQu1AHSZiFAsESsUWNnf5/vXrvH9a1dJlysUrTbMFhseq8SW2/jQ6dN87Nw5ToVCCp67JKJbjiUTqjtegfMTY+sgikS435i7z2EsVgXo+byC56Kf9J47vR7lDD9Kp8lkssodKvHMArbOnJ5keLCf3Z19dnb2Odw/JBI+JB6LKdeoAPSuoAD0EQXTgs0Namwf7HJn4R6zq/dZDu+zHNlXsfuywT4B6KF+xoN9KllgqqeLnpYqQJdJBuKQTZZhPR7n1cVZXlmY4fAoSjydIF/IYi9r2CsaU739nBsYZkpSFprbGG9uUw5zofQPALpZAHp1CDQXeG5T/eP/dQD0mhP9RznHvZMDXZ5fW1atA/1NgG5Tk1HEOW0x6yrGvVKS7ul6evoHee6jn6BocvDC91/nlTfuUDS7sXrqKWomFVWv5VPYyxlM6QPa3Wb+0ef/Jp/99McJ7x9g99Sxsb3LvYVFEok4j5ydpq+rA6fdhs3uIRJLqHh2mbjx+pWr3L17V7nFJ09N88ijj7Kysspv/MZvcH91TUHwUGcnv/p3foUnHz1PIh5V2yTucwHtN27c4Pnnn+d9H/iA6hgXB7Nso7iZ5XFrqyvceuMq29ubTJw+xwef/xTza9v8X7/5BV65coNCBer9jVgsVpLxqILGzf46pCU8r1uIFCBX1tXrSeS4x+dVTnlxRDvsTkpaRfWxC9m3yPtWIvAl2r3q81Zne7NewaZVcFpMeOxWTJUyiWhMxfo77S483jq13maTXU2ykUkIAmyPjpKEwxGlgcftwu1y4rCaVf93f1cHhzsb7G6sUue2q15w3SzB77qq90jliuxFk3gbWymZ7GTKGia7S02AkM8gi1QN6JqqG5Bjo1AoYymXGOvtoL+jkdjeJjaLtHIU1QSCfEUi/qXFHnpC7dioED3YpbOrm9XNbQoliXCXqSom2trb8Nf7Wbi/QJO/SZrEiYaj6pwl5w9JB+gOhbCjETnYpSvUyeLKMjblUC9R0jRaWtsYGBpm7/BA1V2IBqsbmyoGPp8r4Ha66e7soa6+np2dXZqam9jY3KJUrqjJGYWylKNIbYJZxb+n0mnlsvdYLGoylks+E11uijr09nfjdehkott8+KkqQHeadFWjoOlmTGarmiDx6z8kQFeg+6E49582QH979/nxx9BDNRG1294871Sx/DtlYfxw+Rg/yhnMeKyhgKGAoYChgKGAoYChgKGAoYChgKGAoYChgKGAoYChgKGAoYChgKHAT1OBnx5AP/7F+U2AXsUrNXguYKLmQN84CHP55m0u37hD9ChNLJ1RP/Q7fD4cXp8CXD39AwqA3luYZ3FpgVIpTamYpt5pp8ffSF9jM+8ZHufZ4XFC9X4xQyqI/gCgF2sAPcvlu7e4dPcWh/GYihgXABWwuwnYPAwP9HN6epL+4QGKdijYxClcBb97iQQ3F2a5tTBLNpmEfBGHAugmBdEnu/o5Jx3ofb20d9TR1l7HugD0zT3ubm5yfes+1zfvkykXKKLhdrrobQ3R2xLk/OAAjwwP0dvcrICHAPSaU389FuPVpSVeWbpPWAB6IkE2k4FcEXOhzFjPIOO9g4x2hRgNtTLQ3sT6bpT13Rgzm5tcW19S8fGYJXK5jN8uDnS7AuhPSQf6cYT7SQe6QHSJcH83gC4R7icBenudROC/CdCFsZW16jYISBLXeCJfIJrLs7y7y/euXOHi1atkBLLbHVjtDursDurtdj4wOcVHz5xhsiOk4LlbVubYui0AvSRgSmDoMUzfOozwxsyigugCzw8TVYAuFdYVk4m6gF+NYrlCNBYjlkg86M/u7upW3cMjg0OEDw+JHBwSi0SIR6MkEwlKhSKlogD0DuVAHx3qo625gfbmerZ2t7k1P8vd5SXW42HWEhGKAjJNZnxOLxMdPYy19Sr3+VRPpwLoAs8VQC9BogTrsQSv3p/l0tIcB6kYsdwReXGgl8vYS2Umu3o53dfPVKiHU60dTLZ2YBFHtaor1imZdMpmjQoyqrHFNgSamRVo/8vqQD84OFAg80EHunLq/sWXk071WkT7OznQ5bZab7t6jsVGviIR1ybsNjNaqaDAuPRRP/X00zzy+FM0B3uYXdnkD//0m6oOIFkoKxezAMVc+ggneSzZCKMdAf7Jr/1dHjt/mv3dPeoam7k7t8DM7Jxa5lNPPEqLv45M6oi2ji4pDMft9ako9ruzc2QyGdKZDF5vHY8/8QTpdIZ/9s/+Oa9dvabA6ZmzZ/kHn/+7DPV3o5VLKqZdIu9v3rzJ1tYW733ve+kIBllbXaWtrU1FuosTXSD6jRtvkE8nVBe51eWhf+QUBbOTL33lT/j6i98jdpTBZLFhtzkUYNW1MvnUEVazTmN7iLLToxz1kUiUQrGIzW6nocFPoSTrUaCnr5/R0XHqGhqUM14c5Ha7OJ5lWSXlOpfuc6teUVDWJZHv5SKZowRuccxLD7rJqsC7zWrHapP3votYIql63OWtfpRKq9eVTnS3y4FJK+O0m8kdxckeJajzuLBJ6oKpgmaRc4sZk1125RUAACAASURBVNWByS6OdJ1EpkBzR4j9SJyZ+Xtsbe8qeG62yEmkOskknykRam/lo88+QW9bPanwHh6XXcWfx1M5KhYHxYpZrUegoY5iTiZMVZ3yiXSWXD6nYvjzuZxabsAfIJVOYbVYsdqsagKCHHe5bE4B9IY6H9ZyUTnq5Rjc3d+nIdBE8iiF2WZDM1sIBts5jCaUU1zOn7LeEg2fzZVAt9DR3oLHZWNnP0lzo5uDQ5lc4SCTzarjYm11jWg0ovaLvGZjgx9LpUwqkSCeyXNUrGDz+hgeHcLnslDOxnjuyfM8c+E0TrOGRXXFWzBZqhUr/2rkzIP+8x/kQFfu8hPucbP+kwDo7xDl/hc40FU7x/E58CQINyLc/+LzqvEIQwFDAUMBQwFDAUMBQwFDAUMBQwFDAUMBQwFDAUMBQwFDAUMBQ4GfNQV+qgC91stcjXCvDgHnNYieqWikKxXWdg+4dP2mGuliWcXyYnPgqq/HVd9AT18v3f19yi1+b3GRhaUlMtkYmUwctwWCvnq66v08PTjGMwPj9ASa8NisOG1W1YEuPdHxYoWDTDXCXQH0O7c4TMQUABI3b73FSYPFSWdHB/0DfXSE2slbdXIWnaypQlrXiGbTLKwvs7i+TC6VxlQo4SzqtGt22it2pnsHuTA6qQB6Y6OLQKNLxa/Pb+1yd2uLG+JA315+CKD3NHfQ29zBucFBLgwP09Pc/MCBXtNp4wFAXyJ6lCRylCSbzqDnipjyJUa7+6ujs5PRUBsDbS1s7kfZ3Isxu73FtY0lbu2sgKmMLgDdZiHoeBOgiwNdOtAFoAuYFnhSA+i1DnSJNk4mJcK9rBzONYAuEL27pZn2ep8C6IKoBKhIjHktwl2c4wLRE8Uy8UKJlb19Xn79dV6+8joZcc/aHVjsDnxWmxrPTZ3iY+fOMBkM4ahUo8xN1XJv5UAvm6pDQLpcbx5EuDa7yPW5RfZjMZUscCQOdDnWzGaa29vVkPjpg3CYSDSqHMAympuaGegfoCsUIpfOkEtnScZiRMNhEvG4stKbdF0dF+Mjwwz19xJsaVBjY3eLm3MzCqBvpeNspeLVyHiTlTqnh9HWbkZbupjsCjHVE6KnuRGrXo3nT1eqLvS1WIKLCzN8794Mh5kEiXyafDFXBejlMhOhbqa6+zgV6mKyJaggusRCC5zTBaCbJW5a8GUVogsssiuAbvnhAPpH3s/E//NfPsJdgPBJeF7rLZcTdA2Iv9vJ+uT9Aslrz6n1qcu1XAQoy1BaSYS7AEI0HBYzejkvD2BsdJjnPvIRrA4nA6OnCLSFuDmzyJ+/eFH1hqcLFayuOtKpNNZKFmc5yTNTw/zjz/9N+kKtZHM58rIft7ZZX98klTqiO9ROJZchHovQ3tGF29fA2Ni4AtK3784oIC7QU+LPn3zqaZxOF//6X/9rvvHCtxV4febZ9/A/ff7v0NEcQKu8Gd8ukHRzc5P6+nrVuz0/P6/+bmpqUiC9o6OD2dk7HOys0dDgY3MvTFN7D6cfe4avvfAyX/ryf+QoWxK8rcCv1+WhMdBAPBxmf2cLm8dDQ0dIAVxxMlutVg7DEeVwlshy6Y+fPnueZ555lrb2DhUzLtthUS70SjVWXcC9nOnLOayVEna9rDrWtXweu1Vot0YxX6RcrmC32nG63ZQ0yOWLDA0PEeruYGX1gGy+QHNzCx6Pm+3NDRXzPtjfg9UMxWwGj8tBWS+yvb+jJlb1DAyRLRRZXFnF6a2ntb1DVVb82Tdf5uIrl9SEBZvdphIIKqUK5YLO048/xi//4mdp9FiI727g9Tpxu32s7+xjcfvIFXTVae92OogebhNqblKfQYlMBo9XnPlW7t9fJp1O09PTrSYxSDy/bJvZbKK1tVW56zWtwv7eLpVshrGhQVbW1ognkrQFQ+yFw7g9ddyem1cTAQ5jCRW3XtZ0Nrd2aAg0ks2VsducdLS343E72Nreo6Wxnt29ffV+HxseYnd7i73dbew2uwLxwY4Omhub1OSIg719Fje2mFleJ1XS6e7roaHOhcNU4kNPXeCZ89M4zHLeMikHupzA5V31GycAei1OvQbSH+o4/wkC9Le+TrWG4k2Hu7x+bbwNkktdw1s6z9/6mLc6yR/+t+FA/1n7gmxsr6GAoYChgKGAoYChgKGAoYChgKGAoYChgKGAoYChgKGAoYChwM+uAn8pALpgPRk1gC5gU8ZRsUSiUGZ5Z5dXrl3n1WvXqVisCp7bPF48gQBef4Cuvm66+7ooKoC+rLpfY4l94ol9rFqJVpebDq+PJ3vHeapvnIGmFgJeJw0eJ8XjGPa4RLhnimwlMly+c4vLd28SjsdVL7ZEvfuw4cVGk99Pa0sLDYEGMuYKWXOFgtVEyWYiXSmyubfF5v42hUwOimXcZRPdFi89Fi/nBkZ4bGKKsd5ePD4rXp+FlcNDBdBntje5sbPCzZ0V0uXiAwd6T1MbPY1tnB0c4sLwCD3NLe8A0KPKgS5D+s+jqSOymSx6tqBc8COhPoY7exnp7GQs1MFAWxsSa759EGN2Z4s3Npe4vbuKJi5RU5kGm5mg3U6vr+pAf/rMwwC91lcvDvQaQBd4LhBdP+5Ab/B4OTc1pVzoPccAvemEA70KNavd5xK3rpylZY1ESWdl/4Dvvv4a333t8gMHuvSUeyxWNT5y+hSfPH+GU6EglgpYZYWOS3RrMe41gC7Af+NQAPoCb8wvsReNshuLcpTPVScDWCyEenoI9fZS0XX2Dg44OAyTLxQo5Auqh761uYWmQKNKLRDXdiqR5PDgQMVO2yxW7BYrncEORgb7GeztobPVT6jVz8bOJtdn73J3ZYm9XIrdXEptp9VsUwB9pKmT4aYQk51BTnV10NMcqAJ0HXIapDUB6HFemrvLd2ZnCGeTJIsZCqU8dgGMlTLjwU4mO3s51dGp3OcC0aXDWQCdsK6SRQC67FkNQaOCgBxYFUT/oRzoPyWALg70GkCvdZb/MD3oAsTfKb5dbhNwbrfbH/SpvxWgW5wusvkcFvHqlwsqWnxkaIAPfuiD7B9GCXb3cv6JZ/EGArx86RZf/A+/z/2NXSzuBo6yeUyFFB49wyeffZS//7d+ieZ6Nw6Pl2yuwML9FQXQc9kM3aEOzJUCxUKeBn8Ly6vrjE9MUl/fwLdfekm5ycU1Ls8bnzilYPhXvvIVvvb1b5DNZnn2Pe/h7/2dX1Eu9lIxr9zE9+/fV8BcutD7+vpUR7lMABFwnkqllJY9PT3Mzd3l+tXvM336FMlsCbunganzT/PFP/gqX/z3f0hJt+KtCyjHtKQTuKQLvJBlc22dsCRy2G00tbUyNj5BV2cXb1y/odzSLrdHOc1NFrOazVKuSBe6dpwiYANNw4yO3WzGohfQCjLBJ42lVMAkkxXK4mvXlaO+mM9Xe9t1E/K+tzvt1DUE+PnPfIYLjz3O69duEI7GGRwewWazq+0r5bMEAg3UeTzKEW6zmglHIyry3FvnY/L0NHfvzrC0ssLE1DSRaIzHn7rA73zpD3nhxRfV5AW316uuM0cZbBY3n/nEJ/kHf/sXMeXTrC/O4nJYcbk8XL87j8PnJ1fQGBwewutysruxzNmpSfYP9tiPRBgaHlGTM77/yiskk0nOnjlDoDHAvfkF/IEG2ts6aGtrRdN1Cvm8mvgQPTjg8cce5eLF75NKZ2kLhVQcvKfOz8uvXsJsc7AbDqObLeQKJXXcuL115PNFQh0hQsFOvB43mxvrBPz1bEmVSanIuTNTFHMZ6n0ezpyeYnJ8DJvVqmooKoWCguo70STfu3aDWwuruHw+gsEWWht8PHl2nKffAaDLefudAPqDXvKTke0nes6rEf4PTtfV0/Zb/v1uveonb3/Y8V5N3DgJ19/egV79sDEA+s/ul11jyw0FDAUMBQwFDAUMBQwFDAUMBQwFDAUMBQwFDAUMBQwFDAUMBQwFfhQF/tIA9KqbuhbhXnWiRzI5wuksS1vbvHbjlhomhxOL24PTV4+vsQlvoJFgV5Bgd1DFYy+trbG8tk4ktkMkuqOcjn67g2ani8c6R3isa4SR1naCgXpa/T7yZtSIFcscCEBPpnnt7i0F0cOJuOrvNWk6nooFj2bB53JT5/Ph9LjIUCFjqih4XnZaEE9zJB4hnAhTKZYV2PWZbAw5Aww6/ZztH+LC6DhDXZ04nCY1Vg72mdvaYWZng5s7q9zYXSWrlVV3r9vloqexVQH0MwNDnB8cpvstAF10W49GeWVpQQ2B5ycBujjQq/C8l9HOLkaDQQbb29k+iCqIPrezybWt+9zaWVXwXDOV8VtrAL3uXQG6vK4A9Ct373B7YVG5zxPJFPo7ONAlmvykA11c6ApkHFOOWhR9qgLJigD0Q166/BovvXaZtKZTttuVy9VlNuMymXj+zGk+/Yh0oAcxlzXMJQ2TREFbzGgWUzW2/DjGvWQysXkY5urcAm/cW2QnFmU3GuWokEfu06xW+gaH6B0alIJs9g4OOQyHSaXSqifYarLgdXvwut247E7cdgfZVIrIQZhkPI7DZsdps6sId4n3H+zpVgBdxvr2Btfu3lYO9INChoNiBsGINouNOoeHkcYQw41BBdCnujvobToG6BrkddTkAQHo3565w7dn7hLOHpEsZSiWCzgqFQXRx4KdnOrsYVJAekuQyZaOY/AsrmqJsdeqEF0BdJmiYvqJAvTqRIg349BrsegKnlY0tS7imv7CF77At771LfXvGgg/2Udei1uX++XvSCSiHLw1t3itq7z2b7muAfAaaJdoanndmlu99jq1Zcu6yv21PnC5FuAsz3f56kjlCyr23mE24ZA0g2KOrlAHn/mFT7O5s8vC0ioTZy7woY99kr1Imv/z3/4WN+cWcDe2ky1qFFMxvKYsn/3QM3zuUx+mv7MVZ10dkXBMRbgv3V/GZrUwPjLEUG+n6vEuV8wsLa/S3hEk0NzMzMysgqnBYFDFl3d19ahJPL/927/N733599W5/Rc+8xn+ymd/nrYmP8KrZf3v3LnDK6+8orZ9dHSUxx57TG2ruJ5XVlbU3+MTE0QjB6wu3aW7O0Q4nqFsdtDRN8aXv/rn/O7v/zGSBu5vbOWZp5/l3PQZ1Xv9J3/0h+xsbqKZdZa3t1Qn9wc+8EH++t/4H7DZxfG8wze/9S3u3J5Rnejlik40HsdssuBwuRQgFte1SdNwWsyMDPSyvjRPU52bcxMjvHbxJeWS9vs8LC7co1wqqW16zzPP8vLFl8kV0pyenmLy9FkefeIpvvHt75AvVejuG5CQAHr7+tje2uRwf09NDCiXCmp2jtPlZnllnWBXF1NTU9y6dYuXXv4eHaEQvf39jE2M8x++8hW++cKLhLq68fh8CsgvLS6TjKV59PQ0/+x/+YdkwltUcknqvW4sFhtr2/scJFJkChqjY6NU8nm21+8zNT5CqVJia2+PsfFxFb1/6dVLyjnvcrrZO9iVXgU6gu34PD5a21txKAe6pqojItE4/QODXL78Gm0dnbx+7Q2iySOmz5/nhZdexmRzsLS6TkV6yG027i0sYXM58TjctDa1MDk2xv7uNrlMWiUHzN6+SbCthb6eTrxOK1MTEypRQVz6+WyGbOpIPVbeJ86GFuJlE7/3x1/j3soKY6Mj+H0Onn/fUzx55hQOJMLdpCZHCDx/Nwf6OwL0hwC5JHb8pAG6ONCPnehvc6Af951XrwyA/qN8OzQeayhgKGAoYChgKGAoYChgKGAoYChgKGAoYChgKGAoYChgKGAoYCjwM6zAjwfQ126++at0TcTjH6rf1PTYZqzsX8fj+JfsWoS7+GLFDax6q1V3c9WNvhNPsB2Js7S5zY25eW7MziuAbna5cdY1KIAuo6m1VY2iXmFjd5utvW0isW2isW0qxQxeq5V6u43zrf2ca+tnvD1Ef0cr3W3N5EyooQB6Ns92MsVrM7d57e5tIvEqQDdrOq6yCXfZjMtqUz29Vrv1AUAvWqFsN1Mwa6SzKdK5FFaTPNZBk8PLuK+FCV8Lk13dnOrtpaetRcUHW6wmlvf2mNva4u72Bjf31ri1t0pO1yhbTHhcbnoDAtBbOdM3yNmBYbqaHo5wF/i8Fo1wcXGei4v3VHy7jNxxB7pJOtC7qhHuY13djIWCDLa1qQj3rf2Icr5f21zi1u4KuqmihkS4h+wOerw+5T5/+swjNLwlwr0G0JUD/RigJxMptGMHut/rVe5zGV3NTbTV+wi4XarfW9WVmxSvVkRDYIwsL6VJnzys7h/y4quXefHSJVKaRslmB7MFh66r8fHzZ/iFxx/lVGcQc76oovLNDhsWpx3NaqagaxSkdVmOI7OZzUiEq/P3eGNhgd1YrOpALxYoS7S03c7gyAgDo6NY7HblTI1IRHs0SjQSo1wsYjFZsJkteJwuvC43hWyORCRG+uhIwfMqQA8yOtjPkDjQm/10tvhZ3Vzjyq2b3F68x2Epx2ExqwCUAPR6p5eRQJDhgMDzENO9IfpbGrFKO0HlBECPx3lh5g4v3L3zEEC3S7d0pcJEsIup7l4mgxLh3sGEAHSJcDebFPAsCzy3VN3nAtGrEe4/yIH+Heb/9j9GFzcw0PyRD/zACHd5K78TQFcu8Iqm3PASSf47v/M7DwC6QF65vwa+a8uQa7lNLolEApvNpv5dW77cXgPnci3gUaB5bTniWq71pr/VrV4D8LKMGkCX5wvcl2U53V4Kuk65UsaslVTnt1Yu0N/dyec+999x8+Ytrt26y+T0BT7yc58hVzbz7778B1y9eRfd1UC+YqacSUDmgA8/dobP//JfY2piWFUalExWFhaXuX3nLm63kwtnpvF7ndxfWuTgMM79lTU++NyH6ezq5tobb6gOdH8gwPb2HqemTqt1/M3f/E2u37qtJhY88eST/ONf+wcM9XWTPkooSC56CUCXiPDJyUmGhobY3d1lZ2dHXYsr/fTp08zPz7C7taL6vNNFjeZgL55AO1/502/w3VeukC+bcLh8fOz553n6iadwOOzcuPI63/r6fyKeSpCRbnhN4/EnnuK9738f+/uHap3m7i0yMzODzeHAV1en4L+st/Sii5NcnNsqQl/XCLU2k0mE+diH3scT56b4o9//94wO9NHe2sSNa9dUekZbexvPf+Sj/Kev/xkWW4WxiTEqmonWYCezC4s0tnTQNzjM/Pwi4ViUaDhCKBikr6+blfv31SSn9vZOVtY3aWlppb+/n3vz88zMztLU0kJLSwuj42N89U+/xszCAoHmVmbn76mJOv39A1y9dI2nHn2Ef/lP/j7h7U0ON5ZxO2x46+ox2Vysbu2zsXvA8MgIXreL/Z112v316nNheWOT1rZ2vF6vgvZyvIn7f3x8nJdeeulBOsDExIRKCJBjeH1ji/3DCKfPXmBnZ4/Glla+8a1vU9QqtIW6uXTlKg63l63dfTSTmXy5wuzcPE6PB5fVjt/j4cK5M+zv7hILH+J22tnf3mB6ahK/z0VTg4/pU5N0Btso5LIUcpkHQyLudUcd1vomXr56i1eu3aCpyU9boI5PfOg9DwF0ie6vvl/hX42eqX6kHweAPHR9EpL/iAC91pf+tuW+xWV+Eta/+ViZIlTtOj/+mlG9NgD6z/DXXGPTDQUMBQwFDAUMBQwFDAUMBQwFDAUMBQwFDAUMBQwFDAUMBQwFDAV+dAV+MgD95C/V/5kAXfq1i7pOSeLcxRmMifX9Q5Z391Q/69z9FTX0Y4DuqGugTgH0Znz+RnwNAUq6xn5sn4PYAdHEFtH4NqVCCrvJhNti5nSgS43JYDcTfd0Md4XIAFkEoJc4zOfZSR7x2swdBdGjiWrHtbmiqy5zV0nitU1YBCKYTMp9nqVCwaIrF7rqm9ZLlLWSgq31njo6vH6mA0GmAyFG2loZCrbS4a9/YIW7v7vL7OYGMwLQ99e4tb9OHg3NWnU+9za2KYh+undAQfSuxipAl55sAZzi1F+Lhnl5YZaXF+YIJxNEkgkFocR9bimUGe8dZKJniPFuAeghBttb2diNsLEXZmZrg6ubi8r9jllDN2sEBKDbHPR663hKAPrZHwDQ79zhzsKiim8XgF6LcPd7fZw7dUoB9M7mJlp8PvzHAF0gurgghZUKRK850CWyXFzo4kD/9quX+PYrl0lVKhStNjSzGVuljK1c5hOPXOCzTz3BVGcIUzYLuRxWtxOr103FZiWnVdSQeHYZW5EIVxbmeWPxXhWgx2OkikUqMovB4WBkYoLh8XEcbjfxoyPiySR7u3tqpJMpSoUiWqmCz+1Ro1Iokk4ekU9nHjjQu0NBxgYHGa4B9GY/y2urvHb9GrcW5gmXckRK+SpAt9ppcFQB+kigg+meTs4OdNHf2qTguSQX5LXqcSkO9G8dA/SD4wh3caDbNQ1HRWOis5vpnj5OBbsZb2lXAF3i29XEhBMAXeB5FaCb/oIOdAHo/+iBy/RHAeg10F1zfMuxIDBfXN7iQP/mN7/5kKtcIPdbHebiOpfb5TkC0OXfJ5cr90k0uVwLmJS/a052AejytzxHnZJMJjVqPei122rR4rLc2rIE/JbNZkrlEnopj1mvYNLLDPX38dnPfoa5+XtcvHSFgZEJnvvUL5DXbXz5j/6U7126UoWPLi8UM2QOVhlt9/M///1f5rkPvZdiNkehgoK+16/fVPvmycceIdgSYG1lmd29iIri/tgnPqm6yl+++H21/k7Vlx3lkUcfZ3V1lX/zb/4N6Vxe/d3T08v/9k//CU8/doFSqaAc2zLhQ+Ds8vIyZ8+e5bnnnlNQfWNjg6OjI0bHxuhTvegzmCoFFSUvx5i/pZOF9V2++OU/ZnZpDZvLpyarTIxP0NHWTqVcpMXv50+/+ofqnOfwuTlKpxkdHeP8+QscHoZV7Ln0cW9ubbG7f4Cm6TS3tuJwOskXisqJXq5AoVjGZbcr57lWyvL5X/kbnJ3s57f+399W9QehtlZel9SJ1BGDQ8M8//xH+U9f+xMs1gqPP/koyaMM9Y0tZItlGhpbVHe81C1s7eyo3vLhkUG8bicbG+v4PF58Pj/bO4e4nC4aGwMc7O1R0SvU1derCSIuj4vf/Q9/xMzCIq0dIZbXN8jkCjQFmlmaX+C9Tz7K//prv4pLL5JNHKgIdIfDRa4MG7uHJDNFPF4PDXU+LJQwlwpqvy2urmFzOGltbVH6RKMRQqFOlSoQPjxUx+je/h79ff24XE4y2QzRaIKybqG1vY1crkxdg53l1TC6xcza5g7f/f4r2BwuDmMRmXlFOptn6f4KgeYmzBWNBreb89PTRMIHJOJRHFYT8fAB05MTOKw63Z0dqlLD53WRiIQpFnIq/r+QS6mu+hw2WvvHWA0f8dU//4Y6pno72/n0R97P08qBXsEq71cJSjeZpKqeXxeAfuzqfgCzT/SRH7dqnIho1x9Etj/oSn+HCPcfD6C/g8v8GPLXvqa8Pd69+sXpZLx77auU0YH+o3+pNJ5hKGAoYChgKGAoYChgKGAoYChgKGAoYChgKGAoYChgKGAoYChgKPDfggI/WYD+NnguEtVurPrNT/5KravucwHBNQe6/iDGXW5b3Nzm3vomixub3N/YZnlzi5LAGIsVq8Rq+xtVhLvN6cbm8lDUysQzCeKZOJlchHQ+QqWcw2rScZrMjNW3M1bfwVRnD9NDg4z19SpIKSNeLBLO59lNJrkye4crM3eIJhIKoJsqOo6Chr2g4RA38rEzNm/WyZs1slqJrFYgp5UUtNQsOo31ftobW+htamO6OcSZpiDdDQ0ExYntcSkZ5H9LOzvMrW9wd2udm7ur3NpbI2/SqwDd46G7sY2eplZO9Q4y3T9MZ2OzgucC0Y8VZSMS5uLCrBrS2y5dxdl0VjmzLcUKp/qHOTUwwnh3D6OhIP3tLazvhFnfDavXvbK+yK2tZaol3zp+m42gw0W3r56nzpxXwy8TFI5TAqr77DjC/c5d7iwukkwkSSbe7ECvAvRjB3pLE611PvyeNx3owngFnusSta5BSYd0RSd97ED/zqVLvHjpMlkxMtvtirbbtIoaH7twjl944lFOhUKQz6thdTmwuJxUrBbl4JchTk0B71uRMFfuzXFtQQB6REW4VwG6FZPTycTUacanpvDW15MrFEjnsqyurLG2skoinqBcKFEplbBbbKrvXK9oCqJXSmXVIy7Rxr2hTiZHRhgb6KersUGNlbVVLt+8rgB6pJgjXMxKAzDW4wj3oUCQoUAHp3u7ODtYBegWDeVCF7iZ0WBdOtBnZ3hpboaDdJxEPk2+mMOhiQNd41R3L2f6BjjV2c1YS5sa0l0tF4kjr1g0NU4CdBsWZMjjZJyERJFv/ucB9LfBc11XkynMxzBcIsglwv2kq7wGtB/AKpPpATQXyC195TWALrC8BsJrfeZy20kHuvwtl5Od6TWA/gDqi3X2+CL3PXCmC+ivlEGX/vMSZipY9Ap9vd188pOfZGNrl5cuvsrY6fP8/F/9RWKZMl/4vT/g2xcvU7G6sDrc2PUC+egm9lycX/z55/nVX/nr+JubyZd04skj5Swul0t0B9vxN3jRS0VklaXPu72zi1w2q+LQZbtl5PJF3G4vL37nO3zxi1+kUK4oUO73B/ilv/ZX+dxnf4721hYS8bjSQUC5dMeLu9ojzmS3m0q5rBztFqtVaZmIRTHrJTLpNDa3j5LJxjdeepU/e+G7HMYzmOxO5cZ/33vfx9DgAPlsip7ODv7FP/2nHKWTNLe3gcnC+XPn+fgnPo7X51Ud3N/57st87WtfpyQOfrNVvbnLss8qOharHc1ip1TWaKiro6neRzp+yMeeez/dwTa+8bWvMjUxRp3Py927d1RiQXt7B48/8QSXL70ClbyKcI8nUzQ0tSitNZNV1SHkiyX1Ok67Q8XNV0oF7HarOkFJ3LrD6eYoeYTVYlagur29VTnjJWJeM1u4fPW6mtzgC7Rgc3kp6SYO9g/IJZOM9nTxsfc//12ExgAAIABJREFUSbPPgZ5P4nM7VU1FtqRTMTtw1/lJySQaC/jcduKHewQam4gkU+QL1WNR3Prihm9uaWFudoZAoAmv183Kyhr19XWqKkImfrQpx3o9B+EodoeTg8MDtc9KEoefTJBMpejs7mVrd5eKfnw87e4q4J6IJWgLNDE6MkwsHFFwXCaAJGMRlaAg6zbY38O501M47RYi+3sUCjn1uGw6Tr6QI2dy0D1+hnCuwu9+5Y/JZNJMDg/wcx9+nwLoTspY1dlLsHg1JeJfjJ59yH3+AIqfcKU/3HH+JkA/CdzfqRP9B4H5t933Fhf823rODYD+38J3VWMbDAUMBQwFDAUMBQwFDAUMBQwFDAUMBQwFDAUMBQwFDAUMBQwFDAX+iyrwkwPo77raJwD6iV+2BZ7XulQFlouTutqD/ub17Moat5eWWVzfZGv/kM39A7JljVxFU32w7gY/7no/FZPgLrMC6JlyllwpS4kMZdLoFLHoOjYTDHhbGPQ2M9XVx4WxMaaGhhQ8z0lkdLFIJJ9j7yjJtZkqQI8lBaCjALo1X8aWr+CQLm6HE5vdTskCRQukilkSuRSZYh7dbka3Wwi1tjMQ6mYk2MV0a4jp1iAtTid+qxXPcUy1SHZ/e4fZtXXubq5xc2dFdZErgG6z4PF46Wpuo6uplcm+YaYGBKC3PADoNTkFEL+yMMMr92Y5jEZVpHE2lUHi263FClPD45weGmOip5eRUDt9bc2s7oRZ3T3kzsYaV1cXFEA3WcBkhQa7g3ani676Bp48fe4YoPsfAPQauF+QDvQ7d7lbA+jJZNWBrpvwe+seAujtDT4CXtcD/FKbQFDRIX/suM6UdTIVnbX9g2oH+uXLFKR31+XEbLNi1zVsmsZHz0/zc49dUN3hFEtibcVst2Fx2KlYzOTQFUDXBaBLB3o4zJX5Wa7dm2MnGmEnElYAXbdZMTudTJ05y6mzZ1UHtaZDsVxibm6e+bn5BzHulWIJvaypIVBYIt0liUAvlVVsfW9nJ9MTE0wODdLtr1djZX2N127e4ObiApFChnA+qyaLWM1WvA43A4EgA40dTPV1cWagm772KkCXeQy5CmQqsBlLcHF+jovzsxykYsSySQW8xH0uLvSp3j7ODgwpgD7a0sJISytmmZUgzQkC0M1VgF5BRvW9WAPogs6r/715+VEBuopqP45xfyuk1sUpjolsNstv/dZvPQDoNSheg9e1ZQj4rsHj2t81N7kAYgHm8thaN7oAdXGQy79l1DrQa87zt3ag19bvZI96DbYXy2WOsmmsdouKGbeYNMxahVCwQ/V9r25uc+3mXZ754PN8/NOfYnk7xhe+/Me8/OoVUgVNgVyPpYKzkiS3t87USDe/9qt/i0eeeILFpVWOxImuoKrMCClBMYsmsNniBLNVgdhisYTJalXbKRMNgqEutnf2eOGFF7h+/Trxo5TSx+P10tfdyX//Vz/LIxfOsbW1pcB6Lco9mUySTqeV01lAuixPbhN95Ng1VUpqEofUX+xHj3j5tTdY2TmgbLJTNlnw1ft5/qMf4dTEGLlcCr/Xw2/8H7+uQH0ml6eu3s+FCxf4xCc+TnuwlVy+wlf+4I+4efM2pXKZaCyB0GzpXBcwvLa+yWEyQypTwm6z0FjvI7y3RWO9l6Z6L4f72/T3dlMqFtnb21P1A/L50NvXz+b6OpVCTm1bOBLD5anHLPHwZQ2HpEFooqiuAHomfUQhmyEQaEDXKrhdLpqbW1lfX8PlsGO1WegMdbC4tMReOEJdoJFixUQsnaOIFYtDJmJ5yRfyeO1WAi4bjS4zdTaNXPyQpkA9mWyOeLpA5ChLoWLC6/XR1x2ikE0SD+/T1hHk/soWKur8OC1BYtqbm1u4c+c2oVBI1RrcX16mvr5eHb+yX06dOoVJg9XlFQaGBrlz9w719Q1EIlGcHrcC5QNDQ2zv7GAyW0il0yRTR7S2trK4tExnsIexkTFisRi5TIp8JqUmgYyPDOG0W2ny16uKCZkEEI9FVPd5NpsikwxT0ctoDh8t/WOsR1L8yddfwGa1MjkywCc+8KwC6C5KWASgy7lFzuI6/IvxC+8a3/7ODvMfDaDXILta1jtA8neOcH+LA/1EdLucp94G149ve+t9tTOi4UD/L/p91HgxQwFDAUMBQwFDAUMBQwFDAUMBQwFDAUMBQwFDAUMBQwFDAUMBQ4G/NAr8mAD9xrtsyMmfnWu/YB+DtmNyehKgCziv9WBLB7pEuRd1uH1vkTdm5lja2CKSPFLOvozEZ4t72GTB7vFid3urTmOThZJeJlfJky/nwSZ56yVM5jImAWK6TsjZQMhZz0RXL4+cmmJ6dLQa22wyka6UiRUKHKSOuHL7Jldu3yCWSGLSqy5dRwUcFRM+l5uGunrcXg9FNAomjUgixk54n9hRHJPThtlpJ9jaRn+om+FgF6faO5nqCNHscFJvseA2V318IsXyzi7zG5vMbqxze3uFW9sr5PQKZYsZl9dDZ2s7XW0djPUOMt47TMexA92GrtyllXKJncMDri7e4+riPNGo9HfHKGayKgrcoZk4O36KM+OnGO3upre1iVBTA2t7EdZ2w8xsrvPGyj1ubyyji3veDHUOBy0uDx31fh49dZpHp6YJ+AOYxDJuNlEScKlp3F/f4MbsLHOLS8TjMRKxOCZNx2m10Vhfz9nJU5yZnKKzpZHWOq9yoNdifWsudrW/NShWIFWqcFSqsL5/wMUrV7l45QpFAX5OJxabDZsAdDQ+fPY0n3jsPBOdQUzlCqZSGSxmdItFdZ6XxNUuEebHVQCbhwdcmZvh6vwc+7GoGulCQcF2s93O1NlznD53VvUW22124V7M3VtgbmGBg4ND0kcpsum0iokW17lASHGjW6WHW1y25Qp9nZ2cHq8C9B5/A73+Bja3t3hjdpaZ+0vsHSXUKMrkD5MZt91FX0uIvuYQE71dTA5209PWXO2IPwbo6ZKuAPrl+Vkuz89xmIySyCQpFnO4TCY1pvoGODs4xERnF4NNTQw1NVV7iRVY1KiYKmiq296k3P6qIxwL1mPv+cP4HH4cgH4SpKu/Jbdb15UDWgC6gGABwzIEftei1GvOcoHgDodDjRpIl8fKRSCjwEZ5rEDvk93otWXK/TIUDDuObz+5TjXneu25ci2vJZdMLsdRNoXL6aiCQlMFtDJtLa089cwzJFI59iNxnv7Ax/AE/Lx46SYvX7rK7OIq8XSeXC6PgzwBexlLKozHUuLnP/4cn/zUp9jcPWB5fZPd3X2KhTwWNKyUMcv0npIYum0KoMukHF99g9pW2aam5lZmZudVt7i4psOxOHV19fjqfJTyGZ589Dyf+uTH1eSBxcVF1XUej8dV/L2Ac/lberhlWaKngFyBt0fROLqmk8oXubeywcLGDlnNjGZ1UKjo2J0unn76SSbHRzCbdJLRA1745p+jlTVsdgdp1VHewaOPPabi0M1mC9/93kVWV9dobG4imUwpwPvEE0/x/g9+QG3f5Tfu8vqNO8SjURp8LhDQfriDzazRHGjA7XSoc0g6m1HR78mjNP7GZvW+c5nsFPMFTBY7dqcHOWeUKqj1FKd7sVRUSRCSZ6KXi9isFlUR0dTciN9fx+rqCsNDg3R1BVWU+4vf/g7hZBynp56CbkKzOCiZ7WTLJgplHauarFPCa9Uw548Y7mrBZ4XpqQlcHi/Royzzyxtcunodl8vN9OQYe1vrlPMZOoKd3F/dJtTVTSDgZ211DU3XFAyXY3J8bIx4IqH2l9/foNZaYvb7enuwyzu2WGBsfFTF7wf8fhWLPzc/h8VmVZC9IpM6OjvVh4e421taW/j+K68TS+YZGZ1Q0fxoGoVMmkCDj1OTY2ilIvHoIQ1eD4GGOgXPj5IJ0kdxcpkoFpsJqy+AtaGdG4vr3FlYpquri96OFp5/7xM8Mz2JWyLqZfqP+hi3HAP0xx58jr1r//lDke4PA/TaZ4Es80Hc+zvAcvVZ+S5d67Xnnnz9hyD5Twygv/md5mGoXv0K9E63/aX5lmesiKGAoYChgKGAoYChgKGAoYChgKGAoYChgKGAoYChgKGAoYChgKGAocCPrMCPB9BX33jLr8dvaRd9y6/Kx8ZY5S6suZhrILXWg13SdXLl6njjrkCXm6xubpEvaeTLFdL5goKfAiKx2NAtVgVSZFRMkClkyBSzmB06FoeOySI/+muYdY0Gs5MGi4Phrh4unJ5WjmGbVYCelQKQrJQJZ9JcvnqFV69eIZaIYzFbsVms1Nld+BwuWpqa6GhvJxBoJFsqkCsXWd/a4N79RbZ2d7C67FiddpoDTXQ0t9DV2sFYsIvRjk7afT7+P/beK0iy+7zyPNend5VZ3ld1dXdVtXdoB4AEQIIiRY1WXGk0o5FGEauX3cfdmLd9HaOdjdiN3dCQFKkJSSMzFEVSoAgQAAEQHmg20GjfVV3eV1Z6n9dufN/NrC4UGiQocFYx4u2If5dLc/NcUxn1+845nQE/oprKIbgEBpY3tzG7toF7qyu4vjqPGyvzKJs66rChBQMY6O/HIPWWD41hYnAcXfEOvi/F6VLMbrVSxvrWJm7fn+VVyhd52U1yxCoIyRrOHj+FcydOYWygH6loEPGQHyvpLFa3c7izsoT35+/hxvIcDMfiHnm/qiEeCKMzGsexySkGw52JBIKqAk2WUDEMVHUDi6sruHvvHrspM+k0Mjs7UEUJ0WAQ3ckUjk9P49j0NHo7EkiGgoj4fLsOQMKc5MclGEYmZlr5ho5sXWcH+lvvvc/7vkkHiqpClCUolCQAB58/dQy/+shpTA32QyKgajvQbQdN22FoLsoiBJlwD6UZCFjZ3sY7N2/gyu1bHIecJYduswE61qhj+OiJEzh28iT6e/sQDQS5p/n+ygrmVlexsr6GzfUNpLe3GTo6NpNp3mCGN4LIQH24v9+NcB8bx2hHgtfOzg7uzi2AnPqLWxtY3NpErdmEaTtQVR9GeglSDWJiZAiHxobR3wLolJZQMx2UdQer2Tyu3L6Bd2/dRK6YRalagm3qPOQQVTUcHRvDiYkJTPYNYDgWY3gvUu0AWeltC5ZjsMOUYLEoy9xJ7jYZuyMcvyiA3gbV7SsQR7pTn3gboH+NHOg/ZGAtKyqDcHJG0yWCOrNpW+g89Pl80DQVmk+BptJtFdaboLJhmAwQaRJAkmj7XfexRpHnmgLLtLjDnJsiWg5g90bObo86fcmu9paTnZzNtI3lahV1vQm/X4NIDnGbHsdEZ2cXzl96DJFkDwR/GCOHDuHvf/QOvvnnf4WmLfAgT75YRbNe55jviKSjQ7OhF9MY6evCF7/4K7j8+Gc5Av76jRtYXlpiZ3As6ONYccOwkc0XONo72dnJ+ygWjSMai+HOvVm8+uob2E6nIasq8vkiqKs9lUoBlo6gJuL8I+fw+Gc+i1g0hnv37uHundvIZzPo7u5EqVRggN7UDXR0pHDh4iWYpo2ZO/cYtr9/8w7u3F9AE1RlEIQpyGhaNkRFwaVLF3Dxwjkk4jG8+vILeOetN2HqOsbHJ7iHfWRkFF/88peh+TRUKjW8+dbbeOGFFzEwPAxZktFs6tyR/rnPfw6BUBSvXfkAr7x5BQvzc4iEgpgYHcLC3Ayy2+uYGB+FJArI5TKoNerw+wKo1OuIxOIwG00ExADq1QbiiSTquoGGYULVguzwJsc7D0FYNg+WaAolQziwLAOpZAKhiB8rK0t48okncfToNCF2fP2Pv4F8pQJB8cMUFNiKhrol8QAB/Z6hYzMkA6pdh13J4sufexRTY0M4d+Yk6o0m7i+tIVuq45nnXsDC4iKmDx1A2K/g4MgQOrt7Uajo6OvvZwj+rW99G5ZlY2CgHxMTB3Hx4gXkcnnuaZckmW/zyisvI9UR58j4cyeOIRwJ8XWGUgVMy8T3/u67HM9/6tRJ9A/04+y5s3xeGIaOWCyG7z7zQ7x25RYGBkYgyyIOjI6y0zzoVxENh/jz99+7glKxiGRHgvvNyaleKuZh6RVoPhlKJIEaNLx69Tongpw6eRLRgIwvPHYBj5ED3TF46MMF6K4D/d9OXfg5O9DpLCcX+0eB+S5M39OJvj+q/aGwvPVYnwSg73t3sgu9H+ZKb1/H9l8f6fseQP+532d6d/AU8BTwFPAU8BTwFPAU8BTwFPAU8BTwFPAU8BTwFPAU8BTwFPAU+O9OgU8J0K88eMHtTG7+DlldH/wJul34TUBzPzhvx7i3XejkgKzoFiq6jbevXsUb77yDpdU1SCq5kDUGkJVGgyOTDcvmRd3V4UgMjiigXCujXK9C8gmQfCJEsvM65CalyGtAsYGRgUGcOXkKx48eQ8SnMdglN3LVAbL1Gl5943W8+vpryOXzUGSVQV5HLMa95kODgxgbG0NPTw93ZVfrNdy+ewdXrv4EM3OzUH0ar0gojHgkhq6OJA4MDOFA/zAGOuLoi0WRDAbYaUxrLZ3BIkP0NdxansfN5XkU9Doqpg456MfA8CD6h4cw3DeMkb5h3gZyrgrUg5vLIJvNYHNjA8uLi1heWES9WEG9VGH3ecwXRDwYxoUzZ3H+zDnuXvZrEjRFwEY2j/VsAbMrK/hg7h5uL82hZhqom+R+1RAORhCLJHBwYgIHD04wBO/w+xDWFOTrDeQbDaytrWFxfg7LiwtIb27yCmgauhIJ9Pf0YHpyEkemptAViyPu9yOkaQwraZ8T7K47DkNsSXC1yNYa2K7WsbCZxns3buE9ct4StJYUiJLIQwME0Z84eRRfOHsSUwP9fD8CzlXd5EVOa7+mwO9TuRKA1urWFt65cQNXbt1EiaKPKxVUG3U0ydUMB0ePH8fRY8cw3D+AzmgM8WAIK9kMVrM7mFtexuzMDBYXF1vHtMCuc44Lt2zX3asoGOrrx+SBAzg0MorxZBJjqRTKxRKW1zexuLqGe4sLuLswjyKBWupOV1QMDQxhcGAIIyO0htHdlYIiClDp9Rg2SrqN9UwO127fwAe3bqBYzKNaLXG0eEc4jGQohCNj4zhO+6i3F73hMPrCYUi2BZEGTCyKPSfnts7HMLmQCdo9CDLei47c8/XndaC33eMfvfI5MC2d3bc1cqD/8Tfww+dfhCJr3JHN0JxhHCEqkd25MsXik3tYduALiPBpGhTVBwcSDN2CrlswCaDbAgSicDyKY0GSHIg0VWKTu596CGgRqqPnEPmYY3THww8OJFFyIZ4oMMSm7+umjWLdQCwaREA00SjnYBkNHJicwme/+OvoOjCJzQrw2vs38Dffex5z8/cRDKiIhUMcyV/OF9Es5xFWHMR8IuqFNMe0Dw324bd/67dw5uwZ7uB+78oVlAp5BPwamvUaZFlAvVFDF1U+TBxELJ5EoVDGjVu38dobb2N1fQu2TV3fJju/6bih2HBFtACjwg7os2cv4gtPfwndnZ3YXFvC1XdfRSKiwjCq8PlUCJIG2RdFKNaNWtPGW++8g7mFBaxvbXGvuC2qCMcT8IUiDKh108LFS5dw+bHLCIdDePedt/H973+fhzKoF31u7j4OThzGF7/0Re4rJ0f1jes3cPW999A0dD4nurt7cWD8AHp6e5DJFbC6lcfy5g4a9QYD7vHRIaS31lHIpXkoJ9URQyGfQaVSQndXF06ePMkR8FSd4Fd8EB2JUyhq9TosGkAh9zntf0Hi/UhHsqIqMJpNCqPA0tISbt28wbfP5LKYPnocJ8+ehT8UwX/6+jexQ73o/jCgaLBEFU1H5IEsSjKh46hRyGIgEYFRSuNLT13CExfOIpmIYHt7B0oghHLdxJ//1X/FjRs3cXhiDE8+fgmfvXwetUYTmUIVsViCneV/9md/jmqthsOHDuHy5ctIJBJ4/fXXEQ6HcfLUKbx39Sqefe45pBJxnDt1HJfOn0OxUGB4fufOHY7Kf/HFF/ixjhyZhqppGBjsx/nzFxCNhvm69NVv/gWyVQcDQ6OIR8M4dWwaJ48c4EGKN157HefOnMHNWzexuLwGUVah+AJceZLJ5lAtF8jED1MQUaw3sLazwykIk5MH0ZOK4fKZE7h4bAoBwWGHPF2DedoJwL89fO6jEe574PhujPtDHeYtN/oeYL7fkb4foLdj3Pe73T8C2tuQ+x/Qfb4Xjj8Mnrfe3Xzkcuc50P+7e+/rbbCngKeAp4CngKeAp4CngKeAp4CngKeAp4CngKeAp4CngKeAp4CnwE9V4FMC9HcfPPguQG/9KZlysPmfC9P3u84f9J+78e3tCPe6biJbrnFM7nvXr+PKe+9jdWMTgqzwH//JHUmLooQ1fwCa3w8fuYYDQeJqqDVqqDZqKFXzKFYLqDdrMA2do87JHU1roLcP01NTmDx0CMlolOPG6fmLFJNcKuGdn1zBu+++y2CInLvkUo+EQgzFR4ZHcHjyMIaGhtjtSt3JM7MzuPr+e5idnWXHoGlZ7IoM+gNIxGIYHRjiNdLTjZGuLnTHotxjTou63RdWN3GfonqX5xmiF/QaKpYOwach1duNZG83OpOd6Ex2IeQPsrPXps7mfB7FfA7FDK0sijs5KvCG0LQQkFWkwlGkInGcPnEMp48fQ293JxRZBFWwb+VL2CqUcX91BTfu38Pt+fsoNuookZNWJCdwEIFQhKN8BwcGkYxFEfP7EFRllGo1XuntLWyurmB7cx3lQgHlQh7RYAi9nSkM9vXh8MGDDI5SsRgiPj80WUG90UC92UC2VEKa7lOvM9Qlncu6iUJDx2augJn5BczML8KmuHvVB5Ec1Ow2tzA10IfjwwM8kKBSnLoospOdFkXr93R38aIuZQKzG+k0rt66ifdv30GxUkaxXGanK+0723EwdfQIpo4cYRd5VzSORDiEzVIRW6UiFldXMTs7w/HUOrugDei6zpHaFBdODlza18N9Ay5AHx7FWCqJsSTFT9ewub2DlY1N3FtYwMzCPHYKBRSo79q20ZFMIZFMcb9xd28v4h1xBroUDV83aIjERLZQxOLyIhaWF2E0G7zv/YqE7nic1+TICKZGRzHa3YVOfwCdgQBkqiwgmGxbcCzqbjfYsSrTOcSkmbPc9zUCu2dr5gcv4s7/8m+YbdM5kfqVpzD9R3/4sReRjwPo1L9uOzq738vlKv7469/E8y/8CLKiQRSUFoMTuSKB3OKiQ554wYWhog5ZNaD6VCgqOcQlGAa50B2YthvnzFsnUKM8ZaAbDNIpwluWNUAgzCe44HwXoLdAOgVXUEpBKwECDulkw3QkVEwBkZAPUdmGVc9BcAyMHJ7GycefRkGK4P2lHfz961cxv7yGaFCFSiUO9SICkgJVkKDXqrD1KkRLh+TokKwGZFjo7+rEZz/zKE6dPIZoJMIpANzDbptQVQe2bfFxaNoC0jt5XLt+A+9eeR9rG2kIMh37PlRqDdQbpIvfdfFDhyo0ebAgFE7h6JHTODI5iemDw5DsMiSngHCAhghMpHMVLKwVcHchjdmlTWztpJEtZGCYNjuybUfg4zAWT/BgEnWYT04fwaOPPQ5fwI9rH3yAv3vm++jp7EQyEcPS4gIGBgYZ7hLopXOCHO30ealcZrc09XufOXMGF85f4EGV9e0CXnvrKtZWV6FpMoYG+rGT3sCRyUPo7+nE9uYqlhbnsLG2itGRQfzOv/jnePyxx9zrtqKgVCjyAAG9dnpsul7UG3UYBPx1neF5siOJWq3G2t66dQt///fPIr2TxVYmB8UXxNCBgzh85Dh+9Opb2MoVUDUcWKLMyxEktwqExzkchCje32qikdvA+eOHcfnMMRwcH+HjqmHauHFnBs//6BV+rclYGJfPn8Xp41N4/9p13Lg7i8OT05ymQLUFut7ExMQEOlOdiCfiePbZ5zi14su/9mus25tvvIHe3l7EomF0p5I86HL37l0eUPrc5z6Hd955h8+/Q4cOYW5ujgcUnn768+js7OSv//SvvotgcgATh6fQGY/A0asYHejC4v1ZXHv/fVy8cIGTW+qGw/3tm7kSx9YrWoCvY7al83U5X8xBUiWMjQ9joK8LqUQYl8+dxrmjkwgKgMqw24ZMDn9Dxx9OX9yNcN/tK98Pyz8U4d5ynu+H7M4emL4nwn2/q/znAuifMLr94a5097s/j9PcA+jeO21PAU8BTwFPAU8BTwFPAU8BTwFPAU8BTwFPAU8BTwFPAU8BTwFPgX9aCnxKgP72nj8zt4BcG6TvAeoU3e6Gt7pQbj88p6/bDvRKvYmNnTyvG7fv4IObN7GxtQ2BnLOSjGg8jmg8gUQyiWQyhY5UiuONORYaDhq6C2iXVhawuLKAbC6DRrOOpt6ATyU3uYrurm6Mj41hdHQUvZ2d6E2lYDkOsuUStrM5fHD9A3zwwQcoFosM9wh4EQzx+3wYHx/H8ePHceDAAYaQBGjn5udw7doHmJm5twuQ6PuKLCMcCrNrndbE0BAmBofQT5CEkskJoK9vMZCbXV7BneV53F1eYIBeJveuKiFMMcTJOEKRCILhMMcjG40GjEYT1UIR1UIJeqUGoWFAaJgIiDICooJ4IISeRJLXsenDODp9CJ3JBG8v7YF0qYp0uYr51VXcmL2LO3OzyJQqyJbL3D8vqn7IvgBSBM1SnYiGwwj7NPgUCbVWdHwhl0EuvY0SRQ03GzCbdSTjcQz09DCMnpgYx8SBA+zED/n8DC5zxSJypQKW1zewuLKCdC4PiZzRioaG7TCcKlRrWNvaxvrWNkTFdUwS/HWo39o0kAz40BUIcBS+TxJ5cTy5LPP2Hj58CIcOH4Yqi1AkgpIZfHDnDq7fvYdCqYRiucQAnQA4HXuHp6ZweGoSQ3196IrH0RGOIFevIduoYXl9HTOzs1hYXOAu72q1hlq9xsCJgDpFgPv9PnavTx6YcAF6MonRZAp6vYmdbAEb22nMzM/zUMD6ThrpfJ4HFdRAAEogiEgijmhHB4LRCL8Oiqun2O26rqNSqSKXpaSBLBQR8MkSYsEA+js70Z9KYWIGDsP0AAAgAElEQVRwAAeHhzCQTCKhakiQa5ucogSlHAuCZbqLXNei7PbYt+H5LkR/cFFjgP4//xvuS/8kAN11d3/0n0Ml7KBKAAOFYhlf+9rX8cLzL3F0vSypHMNO9xVswuZ0SLaC5UXqam/CcqqQVRmypMGxJRiWwE5sCK3bt8ZuRJiAQMtyqxpoQIBcxJRgz4/bdqC7H22L+s3pMQR2oVOSA0F00xEh+SMQBRM+pwHZrFPBALRoAuG+MczmTdzbLmO7bkP2Uyy2Ak3QUctuwq43kYx1QJUElIt5GNUSIgE6Nh3uxaY4eBp6GB8dwbGjU+jv60U8nkAymUDTaHKMdzqTxfr6FmZm57iyot6wIMgaJ29QPgNdFxsNA4rm46EhVTAhOU3YBrmwfVCVEBzLxuEDgxjujeDY9CBiUQXZbBrvXb+H2aUdbGabWE8XePCg3iwzKqbhFYL38Y4EIpEYD5cIoowLFy5y33ej2UQkEsErr/4YmfQ2Dh+cwNzsfRw+fBhf+cpXGFbT9l+5QkNH7/D1pdFoQpYlHDt2DE888SRkVcN2poTvPPMc5ufmMDjUh4HeXnxw7SouXXgE/+xXfwXxSBDPPfd9vPTC84iG/fjt3/4tfOaxR6E3GjwARX3udL4GaEBEpgQDmyE6RZFT5zttY39/P9+GAPOtW7fxzN8/i2KphkAwitGJQxgcn8CByWn8l//6HTz30iu8v21ynUsyDw0RxiVnNh1Hst6EpFcx0BFCXzKIUnoNo0P9CAXDlHnArvU33r6CnZ00zp89BadZBcw6J6LcnlnAmXOPoLu7h93m9HtgcGiIo++Hh4ZYU3o909PTKBYLDPtPnzoFy2iyc54c+DS0MDw8zL9rXnvtVf5dNzg4gI2NTX6N9PuI/k1NTWJlI4s7C5vcu56KR3D3xvvo706iUsyjM9nB6RqzC8vYzuSRrehY3sqi0rTgC0ZYS1UW0Gw2UCjn0NPThbNnTyAe9UOwdDx28RGcPzaNsCTw7ytKtaCUDEtv4v84evlDDnQG3nu6ynlI5RM70vfEuvNjuFD9Q+7yfT3oe5/vQ7B9n/PcfffxAIjvheYPPv8wNP84IP7zfv+f1ttF79V4CngKeAp4CngKeAp4CngKeAp4CngKeAp4CngKeAp4CngKeAp4CvzyKPALBuj0V+q9DnT3z9ZtgL4/wn0vSG8D9EK5irnldRcqzy1gZm4O6UyGnYG0unv70Nvfj77+PvT19aG/vxec3yxJrouTXOGGznHqM/dnsLm1iWK5gHK5xO5FisBNdnQwbKE1OjCAkYF+3m5yB29l3OjcO7dvswPdIsjqOPARKPX52El48uQJHDp4ELIkMVxfXlnBrdt3MEvbmk7zIlcm2WwJdPT2udt6cGQEh8fGMdTTjYAkIShLWCOAvriG+8vLuLuyiHstgE4OdEMWoEZD0KIhyD5yDBLCEDimmAC6Xq3BqNQh6ib8jsQr7g8h4Q8iFY2jr6MTfalOHBgbxIHRIcRjYXd4geLfa03k6g0sbWwyPL87P8eO8O08OTNN7kMmuBQKE7iPIODzIaApDKXJaasTRK6UUC0WodcqHKNOYKU7mcRQfx87TEcGhzA8NMjOfZ9C0NTBdjaL7WwGMwsLuDMzyzHSgqJCkFVYoguwKOI8VyzxUjQ/tECI4bit67ANHT7HQQAOfAJ2AbrCPdgaevt6cfz4CRw/cRw+WWTgn8lmcP3OPdy4O4N8sYB8IY9q/QFAn5qewuSRadeBHoshGYmgbBooGzpWtzZxf34e84uLDAoJfJUrFVRqNTT1JoKBAEO9wb5+HBobx8HhEYx3dmI81QnLsFAoVpDO5jG/tIy55SWsbW9jY2eHHfgmvV5RhBoMwh8OM1AXZBmCIjMkI0DfbDS4675WqSDk0xALBpGKRzHY3Y2h7m4MU6pBbw+nGkQoKUGWXYBOwefsriaIbvEgyG4v+G4/eNuJ/uCCt/ODF3G3BdDpWEn+DAf6xwN0ClC32YGeK+QZoD///Avwq36uRSDnuUOJ6twrT7DfHUZhZzZMNKwqRInc6Aoc24XnAmSIkrynHcIN6RcYors5Fi4Yd68VXBfgXnz4MehryyLg7GpBz8TbQN93BGihCEyjDsmoQXYoft5EzRZQhg9FOYqs5UOwcxBSwI9cZgtRn4yoX0Y1XwQsB9FQCJJIQwEmVMGGWa+hWStz9LdjNpHP7EAUHBydnuI+61QyhfmlFVy7eQtLyyt8HaOYcoqs9wUisAWBo+VNi5I1dIaz9POAPwhFtAGzBk2m4y+BZsPC0vw8ulNRHBzrwf/2v/4BCoUtXL36E7z82lu4v5iGbvshyuTob6JeLUKSBB4moOMsGAzA5/PzgIgkK3jyc08xvCXAurW1hb/8679CrVzBwQPjmLl3F0ePHsUf/MEfsBt8fX2dI95feukl7lznjnaAzxf6eSzRgc7eYdy4fR/ra2sIhQIYHx1GMZ/BpUvnceLoFCqlPF778ct4683X0N2ZxO//3u/isccuo1ouIreT5sciYE6gnFzT5PymY6VSqcCyLHR0dHC1Bh1DdM2l6/EPnn0BmVwF/mAYoxMHeSCob3iEHehvvHMVSjAEW1J5OTRIQC50OiookaBchF+0MdIVRVdERWlrDUenDmFoeBjxVA8PGH3rO3+H69eu4cnHH8XO9goapTw+++RT6Bseg6L4MDMzgx/96Ed8fHV1dWFzcxOHD0/i8uWLiESicBwbr776Gt5++22G5aLooFop4+mnPg/dMnDxkQtYWFrEX/7FX/B+6Eh2oFatY3BogFNBQuEwxkfH8Mob7+DZl97gBIGBni44ZgPnTh6DpogYGBhAtdbAX3/7u7h24w4CiS44WgjFmo5SucbHI10jTduAooo89HRkegKCrcOolfDoI2dw/uRRRFUFGv32MHXuq6cz7N8dvvBQyP2wPvP29xiK/5QO9P1OdgLpu3D8FwjQP+w8d8Pa97vRH/Y20APovzxvjr1X6ingKeAp4CngKeAp4CngKeAp4CngKeAp4CngKeAp4CngKeAp8MutwKcE6G607IfCTh8C0PdGuO91oO8H6JYD7OQKHI9La3V9A2ubm8gVijBMi7t5R8g5zu7xYQwP9mN4qA+WIMJqdR5TnzF1VM8uLOD+wgJW1laRTm9jZ2eHnYm0ItEIQ57uzi5MToxjcnycnb+ZYhHb2TxHds/MzLLrlyKBCcgTGKJ1aGICp06eYCcmOaopbpsc8vcXl7CwtIzV1VWsrK6gRnDbMBj60HOlOlM4ODrGLuWRvj7EAz4k/BrWN9JYWF7H3PIq7hFAX11EkSPcDeiiAzGgQQz44EgCHOprJhetYcIyTIimBdG0odkiQqLCqyua4EXO895UF/qSnejtSqC3O4EgPU4rBYDiwSuGxZ23s0uLDPA3szlsZbMo1OqoGRbqlsPOb4l6c2UJmkzx4gIcQ4dt6rD1Ji+CtJGAH+GAH33d3TyQQBHu5O7v6eqEX/NxvzVBYYLHm5kd3J6Z4YQB6renmHaKT6aYfoLptD+rDR21pg7VH4A/EGaAThHmZqMBxTKh0nJsN8JdEHg4guLU+/r7ceLkCZw4eRJ+VUKAAHoutwvQM9ksMrkMKtWq22MO4NjxYzh2/DhGBgbQGY8hGY2gaVlo2BY2MxnMLS1jYXUF6e1tbG+nUSgWGKI3GnUEgyEEQ0EM9PRifHgEByhloKcHB7q7GeRWak3kixWsbGzwYoC+7brQa4aBmqEDigJJI7cxDRLIEGR3GIRctjQQQhC9Wa8jQcdtPI6eVBJDPT0Y6u1Bb0ccvYkEOoIBBESRlwvQbUgtdzVFlLunZQtF0RcE0Xej3P/hAP3jLp/ucebAgol8IYevfvWrePGHz8OnaHsAus2uaeqSZ6BNAJn6BQQb1WaFnfgcqE3w26YkCPp5q8PdzXGHQ85zWCDHO0MwdrUTOG/9vGWQZwi/C9Blfj5CcxRfzueUI8AiBzt1PQsmZNGGIIloCAqKjoKm1oGCrcGX6KbQeOykt5CKhzHYQ07fEnY20pAkER3xBCKhAJr1KirlAqwm7bsKhgf64FNEJKJhXHzkHI4emYRu2Lh+dx6vv32FUw58mg+BcISrBUzbjavXDQsNg+A59b8L7Oz2UyIDvX5LRygQhU8JIV+oIJ/J4p/96tP4vd/9HxBP2rh7dwHXb3yAO/fmcGdmBZvbZQiCDEXQodfy3DdP6JCOY742SjS4Qa/OYYc51VRQ1Hi5XMYbb7yGYDCI3q5O7t2mgaBLly5xBzpdI69fv47t7W0eJqHb0fcIetOQEnW7h2OduHb9LtbX12BZBkaHB9GoV3FwfBzRsA/r6yvYXFvG+uoyRkaH8a9/93fwyLlzyKY3EQsF8f7Vn3AiCIHmZJJ64gsM9gmeEzSnbnEC6PSPUiFu37mLZ194BelcGYKkord/gFMtHEnl9AsdIhoW4Mg+jskHDfAIlGdA0QsOZNuEojcgNot44sIJPP7ISU7yoOOzVGviW995Bj/80StcRdCZiOLyI6fwxOULSHV1o2Y4mJ2bx7e//W3cuzeDRCKO6alpjI2P4cknnuLBkGwmy0knzzzzfRTyeQwODOD06ZM4cmQSly+dx/ZODuVSGd/8k2/i3Xfe5cGBEydOsJ7nzz/C/fKVagUz92bx7/7wP0L1xzBAKSejwzgydQgnjhxmyE1pAH/2F3+N5154CbmKjoHxQ5ADUdRNcCUKReQ3aiXupe/pSWFoqA8BvwyjVkHEJ+HJx87j2KEDCMkyNDrPzCZ3ptMvkn8/eekjDvE2AN8F5vsd6Xtc6W0wvtelvnv/1v3c27gQvQ3e27D7oQ70Pffb+85kPyB/mPP8ZwH0j4Pn+94B/XK/o/RevaeAp4CngKeAp4CngKeAp4CngKeAp4CngKeAp4CngKeAp4CngKfAPxEFPiVA39OB3hbkEwL0/XHu7Q7rzZ0Mrly9hnffu4ZMLo98sYhytcr9v/WmjoOHDnHk9sGJMYwN92NsuI+Blot93BhYgmjzS6uYW15hZ+fKyjL3yRL8ICcfQR4CEgRdTk5P4sT0JFTNh51iCelcgaN25xcWsJNOM7QhGEROSloEzk+dPI5DEwdAbdIyQf98Hitbaaysb2Ce3Mrz83w/ihYmCBqLxfi+BwigTxzE+OAguqIhdEdD2NzKYHF5E/Ora5hdXcLM6hKKRh1V20BDsGErEke5G7bFyyIY2oKEPuoqJ5e4pCIia4jKPvQzNO/ij70Ez5MpREMaL1Ulh6Ubbd103EWO88W1DSxubDDc3shkkCmVUKjWUaw1YLIDlm26DO0ItEjskXWgCLQEdjAS2E0m4hjs68XI4CDHuHeQxpEIFIlAHTi6eH1nB+vpNG7cuYP3r9/A/PIyw0KDoBWBdr8foqK1Os0F+AIh+ENhBqfkeieQLBlNXrJlsf4EjDWfj1f/wMAuQA9qMmhlCaDfncHNu7NI7+wgvZPmqH3qsCeoevLUKZw8eRIjgy5A74iGd3Ui0L2wvoGl9XU+htbW1pHLZTkGnvZve7CilwcHBjDaP4CDlDbQ3wdFlNHULVSqDQbxW5kM1rfTWN/e5s8LlQrylSpMArg0ACLSEIEEENhsnUeua9rkJARy9xPA7O/uYng+2NODZDiIZCiACDnwAWgc+G2zA536irk4oR2zzjC5Bc9/FkB3U9V/pgP9pwN08odbHFP9ta/+EV547ofQqIudEiNsF57zojpzQeRhDepqJx3qRgOi5EJz2hCGZ1SnQICdnOWtJ7YZpDugznX6KLKb3T1eGbC7kQv8OX2w6D+KeG9FdhM4b0N0k6CpInGQt02aiyKaBNBNCQ0ljJKlwJD9kDU//JqMWCSIoF+FpRsoZPMoFsucVBEKBXlYxCYnuiSikM1wvHsqEcWhAyMYHxmCKgKZTBbZMvWDZxkIc5WFbaNp6FxpQUM9hmmi0TTcAQgaNIHAHdmKLMKiARNRg18LEktHPpfD9PQhnDw9BQs67s3cwkZ6i4/BXL6KYqEBVdEAo4JGJe++VlHimHRNobh8kdMtEvEYLlw4D79fg85fx/H6668ik97B8NAAFpeWGGQ//fTT7AKna91rr73Gvd10TaV9RK+fKjKeeuopJFNdWFrdwvd/8DwWFhYRCvp5AGptdYW1mDo8ge6uJG7f/ABvvfUGb8v/+Ju/gUcvXUKlVEAqFsbS/ByKhQIi5GiPxiBQjLhpoVgqsiOdkiCoR5yel64Dd+7ew/efewk7xTo6kl148nOfR1dPN3KlMv74T/6Uh2J84Rig+AA1AMgabFGGwYn+DsxqDUHJQsBu4vHzx3Du6GGMj/Tz/siX6njxx2/g5dfe4OGC41OH8cipo5ieGMfYxARWNnYwv7CIZ599FsvLy4jH4zh16hTD78eo192y+H5Xr15lyE7bPDk5iTOnT2FgoI91y2YzKBSKePHFF3H37h1Ylo0zZ06z7lQf0tPTy6kqOzsZ/PW3/oYHKA5OTKCnK4XB/l4cHB9DLB6Fomh446138eyLL2N5cwf+aJJfr+wPI5ZIArYJo15BwK+gMxWHX1NhGlVEAyrGBnvx+COnMJBKUGg9FNiw9Tqfl4Kh498fe/LDDvR9DvFPGuH+EUd6C5Y/iG9/OEDf24m+36W+H4Y/HKA/3Hn+87rMfxpY/yfyPtF7GZ4CngKeAp4CngKeAp4CngKeAp4CngKeAp4CngKeAp4CngKeAp4Cv3QK/GIBehueM6Rrwbo9n+93n++F6AQuCKKnqYP85m1cv3kblXodjaaOGvV91+ocu03u8/EDExgeHkB/T4oXwXOzBdAJaouOg7WtNNY201hZW8Py0hLWVlcZ9tAit3IgGEA0Ql3Bkzg+RQBdQ65UQSZfZAf5ysoqspkMAxoCpW2APjY6iqnJwxgdGXZBtuOgUCrzdm+l01huAXsCJOT+I/hJkcKa5sMQuTGHRzDc148+dg7Hkd7JYnVtC8sbm1jcXsfS1gbKVhN1x0JTsGEpIixZhOHYDNAJqJLrXRYkBFUNQdWHsOJjgE6rN5FCT0cKXbE4kpEwOsJhhn20yCHLAF1wtSbd8tUatnIFbOUL7Ip2VxE7hRIyxTLr32zqHDdMAF2mbnfqw6Ul0hLhV2WkEgmkEnH0dndhgCLFUymEfX6E/D52sdK+1nUd6VyO1+z8Au7OzLIrW7dsjqcWFAWiqgGS4gZzO4DqCzBEFyUJer0Ondyy7D63INsWJALvtG3Ula4q6OruwuTkFCanJhHwqQj6FRSKRdy9T3UAC5wqQKtaqzIMo+2aPjKNqelphv8Ez+Ph0C5AL5QrPFSwsZPB+sY61tc3OMa9UiFtGggEgwgGguhMJtHX1c1we6y7G6M93VDpdZg295nnyxXky1WOsN9MZ/hjtlhEtlhC3dA5XcEgqCwIDNNbxeAMI+n4ofqArmQHQ/TuVAc7z3uSCUR8GkKqCr8suTq0+s8JorvOTRc+MUmmF8uPTS7vvQ70BwhoN8L9FwDQ3VoGG+VSEV//2n/Ci889B4XOQXrsFjwn9zlvlihDoX2o0QCFxJ3tBNOpJoFc4US/aSupMoESJlxc7tZDsPe89RLo3OfBgRZEZyc6DxK4EhA/dwS385pSD+gnFN9OP7NM3QXTjoOmSehfQtUWka0ZqNoKtFgKtqxxSkIkEnK7sqmXXtOgNygSu4JStQbLEqD4fByJTi5v22giv7MNwW6iMx5FPOyHrTdQLVfgCD6Iio8HJkzLhGkZ7nAAxWRLIsN03TR48IfOAYKvrI8gwqg3EVCDiAWjUEQFG+sbbNO1JQeD40PYzqe509y0HJCx3GxYEC0afjGg18ucKkHXhEatBk0lB7oAvekmHTz99OcxNXmIz/dSqYhv/823kEln0NffwwNCBHF/8zd/kwdIyAn+ve99D/fu3WPATQNKpAm51KkHnRIsCqU6Xn/zHSwsLkJTZYyOjKJaKeHCubM4dGgctWoJt29dx9tvvclJGb/zr/4lnvjMZ7jHW7J1HtShfcnVGAAPEdB1nK4pNOBE13UC1fQ5uenv3J3BM8+9hHzVhC8QxOHJSQyPjkCQZHztG9/E8vom1EAIghqAoAUYpFuCBJPGJywHfklGNbuFnogPIz0RWNUCTp84go5kEqISYPc6daC/9/57+OzlizDrZaTXVvCFL30JkhrkxADqM3/33Xd5iIoA+k9+chXHjh7F2Pg44vEYb/Nbb76Fu/fuYWhokH9XlApFXH70Mg+OJDoSMA0TL7/8MqrVKsbHx/jaRXUVU5NTnLhBww2Li0t45cevYmxkBLFICPl8lvvSaVgi1pFAsrMHr735LmaX1uAofjiSD5IWgKRqkEUHiWgQqY44BMdEvVpGRyyIk9OHcPjAEPpTHQirIveh021F23CvIZaB/3DkyY/tKN+Ncd8f1/5TItx3Hel7APqDHnT6XdsakGtnaexxm/80gP7xMP2TA3TPff5L997Ye8GeAp4CngKeAp4CngKeAp4CngKeAp4CngKeAp4CngKeAp4CngK/5Ap8SoB+5YF8u39hbnm99n7dgul7O9Af5kA3bCBTKOLezCzuzs5SrTAEkTp6LY7MLlWqGBgaxNDwCHp7urlbOJWIMDx3sQq5b8HR1Tv5IjK5ItY3N7G0uIiVlZUW0xegyDJUTWXweXTqMI5MHWbATbA0VyxzV+3mxgZy+TxK5CRvEECPIRaNYmBwAONjYwyHKC6eVrVWQ7FUZrBKkJVAFgEPgjsEadtu2O5UJwZ6+9idPdjZiYGuTuSyeaxvurHe67kdbOR2UHVMNGBzhLspCzAlgQG6aROSBDRFhSYriAaCiPiDiGh+hudhWUN3rANdsQ4kQiGENZkXxa4TeKR/BM9pP7Q752vk4mzoKNSbyJXLyJVK2MrlsZHOYiuTQ4UGF2o1hpayAH4snyrDr1Cku7sCmsrwPNWRcAFvZwrJWAyqLLH7nJ/XcaCTU7dU5IGDlbV1LCyvYHNnhyOrCVhSDzEkgpsSQ03TcUGk6vMzMCSnLHW/a4IDP7nf2XHsdnwTaCZnZKLVhUxxzoGABr/fh3K1jIXFFSwur3JcMrl9aSiC9RQEHJiY4G57ipuPhYOIhqhh3eXNlUaDBysIdG9sbmBjc5OdsKQJOV8JFtKKx6JIxRPo7OjAYCqJwVQKPkXhfU+u57puoW5YPKCxnc3xwAUNEuzk8ijXaqg1GmjoOrvRTTquWi5rjbRNJpFMdaCThhQ6EkjRc0WCSIYD0CSJBxlo3xDQFW0blDMgE0gmfZgtt+A57wmBu7ZdgC66MOxBqzh+kQCdXgtpWMjn8Cff+Dp+9PwPOblAkwhSksubIuop4cDhqH5F9TNIl1QF4UgUPp8GhdyujsVLEoiFu5HdtM0N3WAILqt+F6YTTbdMyJIA2zAYbhMQp+h/alCnIRA+gxigSzAdAqYUAE+d6AIalTIP1pQbFKvvh+wPodS0sF2ooKrbiCZTkFQfqs2m25tumhypTpCfzi8CksVqA5WaCUuSoGgBHsyhoY9mrQLodSgw0BkPIREJsFve1C2IgsTpDM0mHQOU+mDC4rQJC02zyVCdKgwIotts1wdrpjcNdETiiGhBroAnIB9NJBBJJTGzugxdpOuiDZuGD0wHVq2JRqnCoNwmICqJfHxQRQBpRt9vNmqIBIOcsFGjIZF6FSMjQ1heXMLOThoTByawuLiAVGcnDh08yNc42vYbN66jUW8ykPcHAlAVha99gYAfquoHBAVb2xk+F1RNRiQURjq9iXg0gkQ8goBfw87ONtbWVvja/q9/93dx6tRx7j8PqiJfSwg4036igRw6fugc5k50XefrMEW31+p13h83bt7Gcy+9jppBQxIi66YoMjS/H+9fex910+Z9SU5sR/VzDzpBdIp4NwwTEb8fS3dv4ejEIIZSYczfuYb+7hQPSViCjFAsiY3tDNcTnDp2DI1yDrntdUwcPIw7cwuIxzv4WJq5N4NoLIZzZ8/ib7/zHQbopmUhs7PDySS0r6nHffLwYdZybnYOByYOYH5ujs+d/r5+zM7Ocg3IsWNHsZPJoFwq8TbO3p9ltzoNMdB1bWxsFIlYBDP37vFjb21to1pvYPTAIR7eIZe9LxSH7tBAFp37Ivx+BYO9XQiHAsjtbHMywrnTx3Hx9DR6UzGQy5vGmSjigMIxRDrQONbBwX84/NjH9pN/2gj3j8a102CMe6XadaZ/KoDuvkH5uGj3/e8LPYD+S/5O2Xv5ngKeAp4CngKeAp4CngKeAp4CngKeAp4CngKeAp4CngKeAp4Cv3QKfEqA/hNXsA/9dbn1xScA6HshejvCnSD58toaA1aC5+QspljjcrWGSrXG4Karu5t7ZcMhH8JB/y4Mpk0hXEurXKmhXK1zfPfW5ia2t7ZbPdBgyCNLMjsYqYt3ZHiIXX3kcuf7ZHN8v0q5jHq9BkPXueea+q5TqSS6u3vQkUi43ckUuaw3Ua83UK1W+L65bJahEvUJm6blLstCPBJFV0cCnYkOdCcS6IrHUSlXkc3lkS0UkKmUkK2W2H2uC44L0EUBhkgw2WaITgBJpT5aWWGHd9gXQIic6KKCoKQgEYogEQwj7NPglwT4JIHhWpuhsuYEImmJgO44qFkO6qaFUr3OK1ssYydfQCZf4hQAgjAELgmeKwTQZQk+RYYqi+wo9qkK4pEI4pEwfyQHazgYhETgvuUcJYBOsIhSBEhn6iKnGPN8sQTdstiBTs5rWyT863YR0zFB+1+mbnBy3BJg1nWOKveRE74VU04Q3Y0mB8LhMHqpG7y3BwSfVZ/CPc1bWzvYTu/wPqpU3OEGgmqkR09vL7p7+pCIR/l4CvopCN391zAMVBtNlGmbM1nsZLMMvChdgCLgyRlODvEQJRqEQoiFQ0hGIkhFItDINdxKZaDhEFrkUM7TsAWtYgmFUgnVRgP1ZpMBOh3rLkDnYHJ22pITlXPW+/cAACAASURBVKKxSd9YOIwYRbb7VF4EzglWEZgmgL4L0dl1TZ3ee07PtgOdATpnNfw3BegN02KYmd7ewp/+52/glRdfgGU0EQr44ZCL3AF0y0FTtxGMxKEFQvw1wWJV1XhQQxKp09yALLiDAZZBiQgNTiUwaMJGUiCpAdR1E5KkcjoDuanJuUz3D/s1FHM78KkqH4/Uc07Hl8UQUWDXMcW50/DFcH8/tEAQN+7Nw5T90CIdKNZ1HqAgR3ytVmVQ6wv44Q8GEY8nIIoycvkMSqUSmqYD0ReC7IsgXaygaQtIdfVAbzZgNesQjQbqpQyCio2uRAR+UUBQkWE2m0int/i4rNVrrePSbn2k7nMaGgAUlbrbCR7baBiUniBhsKcPg6ku6JUaqtUa5EAQhqKgaDsoGiYalLJgWxANE6jVYTca7OSl858v0ZRqYbvd7zSgAMfi79HntO9oAIFnb2gwQxKRSnVieXkJYepqN3QeMKJzjoZJ6BzVNAWKqvFjtvvJKVmg0TDRbJo8qBQMBTi5o1wpwtCb0HwqYtEwqrUKX3MpxeJf/PY/x9GjRwh9QzAbcKhugbazlSJCm07XX4LmBNJpuIC0odvQMM2Nm7fw0utXsLiewU4m24qijyKeiHEiBQ0s0fEmB0KwZR90QeE+dEdWYZgWQj4flmdu48jYAHpifmQ3FhEL+zmufmunADUQQala5+GZY0emkN1cgVEto7uvD7dn53aj9mvVGke39/f34YPrNzA8NMQQvFIu8e8FugZRJP3IyAhqlSqK+QIPBWxubvAAgt/n57j3np5uDA4OsQNdpN8Jhonbd27zY1fKFQQCPgwM9CMcCiG9vQ1/IMivc3N7G+FIjIc5/JEYVH+YkxVogCQQCCHREUOyI4pGrYp6uYizJ4/j6ScuIRXz8+8NAup8bWmPXdHxwZ87+MNDjz4A2nvc4Xt7zHdB+h7X+Ee+t6cX/WEd6A/c5a0o992qln1AfV/0e/utyV4H+oPPPzlA/1kR7T/r57907yq9F+wp4CngKeAp4CngKeAp4CngKeAp4CngKeAp4CngKeAp4CngKeAp8E9AgV8wQN/zp+Rda9eDP1nvd6C3Xb5tkE48jCBirlhCrljkGFtZIdclOMa91tQZEFB8MoETAkr08/a/3T+0U6S7YXLcb73WYDBVqVYZChFQJKjJcF6SEI1GeNFzEbCguO1qtc7Oa7q/Y5G/3XIjwhWFHZWhYIjBKQFOjn62CJLT8+lo1BvsWKd+XoI5BEQN010Bn4Zo0I9wwI+w5kdI87kOTn5tDVQNHRWjCR0OdIHcow4MinYWKXLdgUFPJlCMtcSgkGKG/bLMHzVBhE8QEVQ0BBUVPup7Z8jsMjGaMmAo29ovTmvSwBJciE6rbpqoGQZqFItM29TQUdNN1Am+OQ4UcvSK4F5ncj1LAjlYBd6WoKayE92vUSezyl3XDEP2dHmTHqQxwZ9qwwXp1GtPwwHcA05uYAKELXhOEJ2AGfdet1ynBA+599ym/nm3i52i5cllS0tVFcRiYQZyFJ9N96XnJMc4wSzap7ph8D5ru7wp4tnnD7pR6ZoCn/bgmHL3n4WmYbSGMsh5rrc6rm1+PoLcNETg0xT46XNZgV9W2T1Nzl4CXnRs06LHoddMxzl/bOowLJO3kcA5DRrQ4nOD+LAkQvP5ofl9/NikMQ0v0BADuf9bGNx1m3OlAEF0CwJBVx64aDnQ2zSJ9ooofzKADiD5xacw/Ud/+HNf6mj7qw2dgSr1g//t3/wV3vjxy2jUK+zMp5+LsgJbUFCpGzAcGaLmh6D6eZ9n09uw9DpU0YFPodemQ3JMqIroOqZVHyxHgqgGoNsS91JTN7mPIuDhoJTPorMjxpHpufQ6D0ZEQv6Ws9thgG7RsIZIzc4ia/0//f7vI5Mv42+fewmrmQqkYJxdu+Rcr1dL0GtldCUTOHv2NA4eOoRoLMFR8OVyAbfv3MJb776HjWwJvmgXLDmAKvVSyDTuAUSDPkhWE2Y1D9ms4tjkOHriYchGA5JtYnNjHe9fu8ZwmmA+xXnTUSDL1NHucGAAQWLaUDpedBvsoL54+gx+7XOfRyWTRT6XhxyJ4e0bdzGXK6DiiGg6Nl/3ggIQoE5202J96Xqk60120ZM7n09TulDQcxEgZRAtcNoFdaXTRdhxLE4F2N7e5koLOjdoqCASjvD5ROcaQ2wa9jFMTq2g79H5IQoKTMu99sqqQmXvqNUr7K6n67DPr8K26TpqIBIO4fTp0zwEo8gC920363TeNXbPcQLxdD0mnei56NwlqEvXGPrZ2voGrt2axXa+5g7L8LCLyk73pt7gRJNANI666UDyhwEtiEJNR6FK2R8SJMdGdmsVffEAUkEFQrOMaMiHRqOOQqXJ0e+mLXDfejIWRr2UBfQGQtEIsoUKD3e04X44EkYymeRaEIqZpyEBGqhqd8XT9YH0tCmNwTARj8U5zYT08Pn90Js6x7XTwBcNatBH2ocUEU8AnbaJjlFKmgiFwqwBDS0QeKdriuYLwKGkBjo3ZJWTPeiAovoJGiiIhIMIBQKYGB/FZy6eQV9XHAKFczgAXQrdAg4u/2jlcrQA+sGLH3Gg741hbzvG9wLzh37vIbHu9NwfcpvzbT4eoPPvmn33+VkA/eFg/cOXuk8Cxz/JbX7uC6h3B08BTwFPAU8BTwFPAU8BTwFPAU8BTwFPAU8BTwFPAU8BTwFPAU8BT4F/VAU+JUC/6m78w/6C/AkBOt19L0g3bYcdyRTpTRHDFJFMP28aNsjRSo5IVXHjfJkLU1S1IOyCxLaabbDIzmvqPibgRG46Ygf7t5dLh1uvg1yxBJfITSqAgR1B0PY20s3cMPTWv733fciuZJet4T4ecSiNtp/gM20PcYjWtnAvOYFyBucPFuH79qLvs4m4tQ0ExwnP0UdCvvRR4chdirEHOwjZbWq01p47C607kAudnptAevt5Sdc2MmlaQJMehxywLYBOd6XFj03PQ5yQft4eUGi/LNam1cHdesy20G539YPnacfK03Pz63XcxYnjbY1oP9JrJxBnuq+Rt4kjrQm+uY5r2meq6kbH8yb8FMJBP3f3Dz0yoND+puzvPXdjttg+LgwaiiCY6LAmBMHo9uy2JzZNtzVt2BaBfTdCnEDk3rSFNhzfO1Cy/zzY/zXdll5R23G+69TcPR5cgE7wmBzEsGnowXWhswpM0l1wRhHmn8iB/ikBekO3GL5auo73rr6Lhdl7sE2dtbIdgbvETUfB8mYGdxdWUKg2IfoCfLI2y3nUS3n4VRGxkAzRriPok9Hbk4JlWDzgsb6VQcOUIPmiqNYtNCiWW/HxgIlgm3j0/BmcnD6IzZV5iLaOeCyIWCzKseoiP7fgDog0CcLaOH38BJbWM/iTv3kGM6sZOFqEHe40jFDLb+PgcA+eevQ8zp89jXhHB0rVBg8J0HxHrVbBtdv38MKrb+Heyg6i3cNQQgls5/KQJBnxUBBWvYiQbCPuE/CVLz+NydF+lLdXUC9mOSHj7555Bm+++QZf2/zk0ueBChd4U2iACKo2oG214CgKO6gnx0bxe1/5DQwkU0gmU2hIPvyff/JneOPuPKqyCt0RIMNGXBaQVEQEYUNTCCIb7NzmgRSJkhKoX1wnlA6JeuAtGl8BNFWFItPAg8NAnPYfpTgw8HUcHhiiqHK+3DM8d2/HAypc5U4DJBRzr/I+t2gYh08SGjyiIQH3nKXnbP8moO8TECfwHvD7YDbqMA1K9DD5ObgPvlVJQecJnYO0CJTTv2AwyHUf25kyg+5QMMhDJUazDscy+JzgJAJRQqlhQAnG4I8lUTYcbGWKnHZimxYEowafXUfcB6RCGgI+iYdvDFuCKapcOyDLCvRKGX7VQUiRQa+aBjro+CR3OsN720YwFEKjXue4deppp2EfipSngR5y73MFBcjB7+P4dboNJW7INGzSqgvg4SNd5555guiUrEJAnpIA6FjJF4u8v+j1E0CnQS7anzx8RVUi9AxcqSFAUlRODghGQhgY6MOJY8fxyJnTGO5N8rXL1sn9ruxee3djTNwxBd63//HgOXdIag8Ab//aZ2i+p/98F6zvc6rvjXrff01rA/EHz/H/L0D/JGD8k9zmH/UdnvfkngKeAp4CngKeAp4CngKeAp4CngKeAp4CngKeAp4CngKeAp4CngKeAv8gBT49QP84eL5LIB/4vPaC8r2f0013YWqrA5ogJQE/AiZ0W/qaYDmDSokxIQzbjf4m0K6IEsMagg30j7vQ6f4tyEt3cN3nDwA6Q02Loobbzm4RgihA1y3uXSdnoKZIDFXb27v7chnKu/3WDAdEd1vbnLK9N+hlUF+xaTocgU5cl5zh1EnMi+5MgJVcyiJ4tTvdCWjvBehtjdqQog2y6SOBdFoE5cmhTfCCuSlV1rYehJVpV1+3PhJAZ4guPXjetteQPjLIbgF0Gj7g1dKXhxNaN+bI59bPXODtcEw3wSOGzXw8kD6uxk5LKPa7tiLl93az0y6hzW7djT+2wTODGRpAaIF7em7Xge4+FycM8H5294n7vHvOjxaYb9d/0/5nKN7aj7QvXfLegkOtuGu6De1Ldq63fi5Kbr88PdZuXDo9lu0OYNDx2j6G+XhrD3S0asndqPY9a8/33ekEqiwX3NryfdHF7WPaHQoh9zk3gbecxOTjp53f3pvtA38PQOce9N1JF369H+pA/xQAnc/pts5UqZDPwNSbkBTJBbEcv66hZom4dmcO33vhZcytbMJR/DAaNUQ1oFnOIRZSkYz6oApN9HbGcezoJH788o+R6u5BuWZgdSuPqi6i2nRQrOkwbZn3UUCV8Tu/9ev40lOPYvn+bWQ2l+FTgKGBPoSjYY4ZrzYNlGp1mDYNOVB6QAirWwX86Xefx+x6HqYSQqNpwKiVkPQDv/H5R/HkxVPQKELbstCgYQpRhm0RAAUsWcVzP34b3/rBKxBDKXQNH8ROocwpA7Q95D7vifqQCin49S88gd5kCLXMGl589vvY3NrEzRs3sba6ynUR5K52hzQE7hMnlzaNR5imztcmye+DFgxBMBo4Pz2Fx8+dwaOPPoZ0zcT//n99FbezZdTVIOqWA0FvIC4D3aqAKFmLKWmj3kCNqhkoWUJR+PglpzMBW3I9E3DlCHY+ben4pgsFOaQbnDwRCod4P1KyR/s8o/OvDbgJftN5QdCbXj9DWbpmEsilZAxOblD4NuS0ZnhP13ZZYrBOtQsE0am6oFIq8La0UyPcGHv3awLIdDuqVaB4dXotBJfpOcs1E1ogip7uLkiOhdzOJsqlvFsQIUmcrGFAZoAe7xlgiJ4pVDG3tMJVESGfDKeaRUS2MNSVgCKSa76GhglUdduNgJcUFDPb6O/uQF+qA+VaFZW6hXypxBCbNKHXQnUS5Ejv6Eiyi5yGEMg5T6+VhhgIoCtUwRGNszOcUhYogp2AOaWl7MbhyzL3odM+2tzcbOnb5IsP7TO6ikUjUR5woH2bL+R5UEJvNvlrSsqgfRMKUQVBHF39fXjkwkU8fvkx9Pd2QRFENGp1TiXwB8jV/+FLhHuNdq+V//fBUx8Pzx/mKt8H1fcC8/2w/WFQvu1A3wvt9wL7T+5Ap7GCB3NV+z9v/6b4JHD8k9zmH/TOzLuTp4CngKeAp4CngKeAp4CngKeAp4CngKeAp4CngKeAp4CngKeAp4CnwD+qAp8OoC+2HOjtP7LvfykuNW191wXh9G+vG/fDX7t/mGcGyADOhebM4cjJ2Oq55jhvcqmaBpqmudsJTq5EF26S+1eAQvfZ86S7Jtz2djhgNyctenxyy5JbuKmb0JsmRylrKvUxu27mvf+IbdL9yPVM9yWoT4tB6h6Letv9bhHwbUFmcgpDp+V+UyBAzxD9Acje6zonkL7Xrfwh8NCC2dTaTQCdwXIrfneXzLZt3QzrW6tNbYmL8bSB6353A+s/HNi7C4tbIHnX3c9Jz64tnB+21cfNvd/smtRhUgw+u9BdkExuVHZBkkgE5RimuxC/fVzsBfh7j5m2/gTOH0SXP0gEcDvp6XkJdD/oS3Yj+90jsQ3h2/uJNqPdN+4edy48bx+HbTDOTL31zbYefHS3yHwbxvP32tq6MwPuMd9yz1MSAi3i2rxP9wL0Flzn77UgPd1fVan/2oU+7X3K20DDApSqwJDeBegP9lxLRXoiWrvn4j4H+n9DgN7W0DIMiILF5xOJQ8MFtNNtSUEDAq7cXMA3/vK7uDO/CqhBVAoZdIYloFlCIqyhM+ZDQLUw1JfCyePTuPLOFSS7upHJVXB3YR3luoBS3UI6V4UWSbILXRVs/P6//A185QuX0KiUkN1YgtkoIehX4POpHKdfoR57G/AHo4hEEqiVdSxsFPCf//aHuEcAXQqh3mhAL2fx2LED+Fe/9hRGO8NYnb8HzR+AGoyw692mjm5HhxqOYWmngr/43gt4b3YV8b4xiFoQxVIVkqNDaFYw2h3D1GgvfuvLT2O4rwN3rr2Nr/3R/4N6rYbl5RVsbWyxS5kgJzmT6ToX9PmhEox1qPtad+G2LEHwaVBtA6OpBM5MTeILX/gSnFAcX/32D/DS7UU0gzFUDBtmtYS4YKBHcxCxGzCor71SRqVKEeoWJOqAl2U4jsDwNhSJ8oAA1V9Ua1UGvQx4FZk7yWPRCAJ+111NUePVatXta6fObFVGKBRBLB7lbaaf5bI5fiw6CEWKEldkhCIhRCMRdpITlM5mM+B2eomuwyoD41Qqic7OTuTyBYbOBMgJRtN9CJITLKcIc3Jcb21tMVBuO9Pp/BckH2LxFAb7+yA6JjZXl7CztQrLaEKUKdI8ACUUgS/SgY6+IaT6hlGsG7h1dxbZdAZBvwSnlkdINDDUHeM6gSLVi5RqyJZqkFQ/b4dZK2N0qBdjA73sXl9P55DeyfB+osEH2oc+TUNHsgO9PX3I5ihxYAuFQoEd6LSvg4EQfFoAvT29/Pus3mxic30d2VyOH4MgOr1OctN39/Tw461vbmB7Ywuleh2GYyEai/O1pqOjA93dXXybpYUFZHbSaDRqPFATCQQQjYSQiMfQkUzikUuX8PSXfw0HRsfd2Sqa2REVNw69fdFsEWZOSdnzu+j/PXjSdaDviU7fD8V3neft2a3WbX9aN/ouFN8XyU7PQ6Ns7Z9/5Hk/cYT7TwHord9xu29WfsbbMw+g/6O+f/We3FPAU8BTwFPAU8BTwFPAU8BTwFPAU8BTwFPAU8BTwFPAU8BTwFPgv5kCnxKgv+du2E9zoe+5wV4Yuv9zFxC3YDk/pOvyJJc5cUGOc2/Fz9J9CUro1AXcAugKxRC3AXo71rzlQHetj+5f112g2XIkCwIMnQC6Gw3MAF0W+Xu6brKrnL6nyK79tw1L2xyT4DkDdO7qdvu621yYXw2xy1bxOP3Zn6EBQWZ6AYYNx6Bu4xZVl12ATusBPHd23ejcXc7P9MAz3IYQBJPbDnR2tRNAdxPJ3Rfc6kDnO7fJ815LfQugU4x7+6YM0VvJ37tzC3vienchcYsAt7eFgQmTagLZJizz/2PvTcAlu8pC7a/mMw89ptPpztjpkEAQBJkViIgMIgEBL3H6RQX871XgKiqgyCQCMssMMssos3CBIOQqIqMMmSDpJD2n5zOfU/N9vrX2rtq1a1fVrjpVp6rOfg/PoU9XrfFda9fJ0+/6vqUC3R2KI9AVkona9gh0J+jbyPS623ar+98bmWiiFr2R31qvpKmo9Q5mjerU9dDvamYAr/w2w/DsXVeumymZNO1u1LeNJjdr5cv/b2WwA9NeOO4cFqgEsVdkuFmSkmZJ0O9q1Lkr7CuHR3wCPZXS1PIuIPcQgG3AQWkEeqVFs/gege6sgF0HPYbiSeHeQ4Gu3WrUvt4/nTKnHkyqAPNc6P7KSkoKiYR8/9Yj8vYP/IvcfOdRSY3PmmjxHWMliefmZWYiJTtnR2VqLCbbZ0Zl9/nbZXZ6Vs7OL8jNP71LTp5bk5yMyun5NTmzoCngZ0QSI5JOlOS63/g1+f+e8ssyUi5JMbcoscKKpHUcGvFcKkjeXDKflGRmXNLxcTl1cl5uPXhG3vHRL8gtR85KKT0l+WxOiktn5CmPeqBc99hflJnYqhy76zaZmd0i2VJZTpyZl8mpEUlp2ofMuKwlJ+XDn/uafOb6b0l65jwZm9kmyVRa8qtLUlyZk9HSitz78gvk6dc+Th788/eSAz/7sXzqU5+QLbNb5IYbbpBvfP0GkzJ9dGzc3IetDPVe65HMiNk7VqAXpZhMSnpqTPZfeIHc68Ldkj17Wvbvv4fsvPxqeesnviA/OLkk5emdslIqS3ZxTrZKVs7PlGWysCSycE7WFs7K2TPnZH5hQa8jl8zYqIyPT8rM7FaZmpk16zM/tyDHTpyQxcVlK3nHx2Qsk5Td5++SkZFRWVldlZMnT8jJEydNJLSmH09nUrJldquR3/r3ublzcvzYcVmcm5d4LCnpEY3EHjHyVqPL9Xmfmzsrhw4dkmwuZ6S8RuBnRtKyd88emZqaklIsLidOnJZjx47J4sKCGcvsli0yMz0t5513nomkVnl+++23m/p68CCdzsjE9DaZnt0qe3fvkqQU5PihO+XY0YOytjhn7gbXFO5jM1tkevv5MrXjAhOJfmY5K8dPnjbR+CnJSzy3IOOxnOzeOiFT4xmZOzcvx0+dlVPzS1KUpExOTclEOiUX7Noqe87bJnoFycFjJ+XI0eNm7spJU9yPj47JjvN2ys7tO+Tc/JwcPXxEjh0/LisrqzI2NmqixqcmJuXiiy41Qjqbz8udBw7IsePHzIECPcCgqd2Vx67zd0kmnZGTp07Kgdtul6W1VckWyjKzdYs5VHD++eebKPXx0RG588DtcujQnZJdXjLZKWamxmXr9KRsnZ01Qv/xT3qyPO7aJ8n09BYprmUlmUxrygvnRFP1w1V/L3l/N+hnydv237cSgV7JjuHJklEnyT0R6H6xbuV49dv9nPf+vuuFQK8c73PFuf8/Z9xfXgH/CYY879l/l9IwBCAAAQhAAAIQgAAEIAABCEAAAhCAAAQgAIG+E1ifQL/LEehB06j863L1n5m9/xbtF+jmjl1XtDqqWCPM9c5ZfU+lUjplbt42MWg2Or1oRLqmAU7EnBTu2oamete7co2w1Dt5S1LWXOTOUFSEumLVRJE7EejJVNykENa/m9f0H/TdyHJTx/Ov7MbJ24jnarpvG+ms5UxKce3XScNs4udNFL0ToVyR+tWLw1VSaAGbwl3luSPQNbrYieA2f1buva4GlJsrzRWqzlPDaisRhJ7Lxq0/td9u+LP+7ORld7WrvVveChPHcduU6K5ccApW5IbnPbs6dg1MSnX99uYhMOLcFdG2opN4vNKBUcHeO9IdxO4Y7IEIW9zca6+C3PTpZC3QCHS9D1sFuqY/r4jtamS5J5lBdfd6Is/N2ikEJ/28matmCzBZBuxGMhHvBS2npOwkdW9ptKiWtUK+mvLdCnlz3MIpXPvguHK/IvkNOJuS3hzMcO90r0TC6wEM7dO5CsCEZLoi3V1Nm2e/GhSv40/qLciu6qpRRqf/9aty8x8/v1J+++MeJVe99dWdfVDVpA9wEvQbCJp1IC450e+Y/OjOU/K2939Sbjl0XJKjM3L88J0ymylJae2cjI/EZdeWMXMPeiZRkJSeZSmXTfrtQjkjyZFpOX52RQ4cPC6psVmJj26RoiRkYiQuT3rMI+W6ax8uM5pJQnsra2rqgkgxZ56BcixlGCytrMjZhaysFsfk5jtPyvs/8a9yx/E5iWVUoGelsHhGrnv8I+Taax4g48UlOXX0gEyOj8jy8orkS2WZHBuTtWxWxreeL3PlpLzrE1+Ub3z/ZhnbdaEUkyNSLGjkb1pmUiKrp4/KJdsm5TEPe5A8/MH3kzNnj8pXr/+y7Ni+Xb76la/Kt7/zXSNdFxcXZXlpWVJJvat6WkZHRs3hA41Y1r1dTJQlMZqQhz/4gfL4a66Rm374Q5nddp5ccf+Hyt++4R1yy8lFSW3ZaRkvzctMvCC7RuMyUVgRWTwlK3On5PjRY3Ly7JJZa/1s3bp1VrZt32EimfVY0OkzZ+XgocOyuLRoMkeovJ0cH5OL915o0pFrdLlGfh85dsyI/cnxCUln0uYwwPYd2430P3vurBw5dFjm5udEk9BrvbGJCRNZvnXbDvP5ffrsGTl48KCJLte/a/T67PSUXHrJJTIyNianz5yTE6fOGEmuqdo16lvluwpl/da2Tp8+Lbfccot5XyPa9dDB9h3ny9TkjOwxAr0oJ44ekuNHDsq8Rn6XRMYnR2VkYlq277lYxmZ3yOnFrJycUx4xKWtq9eySJAorkokVZefsmGzfMi0L8wty+Njdcvrcgrk+ROX9jq0zsmVqQrbNTJq7xY+cOCWHjxyVU6fOytiY3mmuGQ6mzDj1Tx2jyvMjh4/K0tKKyYgwPT0pE2MTsu+yfeZwTaFYkDsO3CFHjh41Ulx//01PT5n6O8/baRhoZP+BAwdkNVuQ1VxBpmZmJJ3JyIUX7jVrMZJOytGjh+X4sSOytrwkiXJZpibHZHZ6wgh0PYTwuGuvlcc84ddldst2e7DLPKZqszVLSKpyb4T7eezNTmIEekD0ufm9GXT/eaO07gFi3SvQa1O210agey+haJbCvSLKK8fQai+vqPxuQaB39llPLQhAAAIQgAAEIAABCEAAAhCAAAQgAAEIQAACm4zAOgX6DxrjCAjPCgrmqsbNuvHn1kTq/7L5rKzl7N2tmXTaRN0ZcWkkupPu3dGz9h/PnUhjN9pby+rdu/mikViu5FR5rpHmKseL5j0N2bb37+rrWlYFakWMm3uorRT1RqG7kzfRyubbSlYr0PW+4KK9C1v70zS8zgCM4/R+eY24CvRyWez9545ENxI1bu/29gh0V4Ga9OlOWnMb2W7zg6vINebVleXap3sIwA2BdqPS+/GfFgAAIABJREFUXeHrpHBXD+96FJN525XkNoDXcDV3fJv5umbXrk7lgvCG0XtuaLtdayuanehth4UrbBxXXpHwJju8stYlk7KR50k9AOCIHN0r5k7zYtmMTb9r1sy5EsDdZZVl8I1VxbiR6M5BB+0rrmmzU4lqe9pXriBFjRQ2hw30rnJHsic12bAK/ZI5aOEaaZXn5vCGOVDhsTVBp0sqG6z+MbPHTawwt1eZl82hA2u03CMJ1cT/boYHFcZx2SCB7p6IqcxNOdmF0tTheUnIsiTlp4dPylve+89y+/HTslqIyUp2TeKlvGRXFkTyKzI9mpBd26blvG3TMjU+KqvLyxLPZCRbiMnhE2fNPeirxZiMTm4VSY1JNl+QkXhZ7n35XnnqYx8pD7/vfhmRguSXz8jMZMbsm9zairmCIZ5MG4l5x4l5SW6/TN7xwc/Kf377B5LKjEksnpbVxUXT1tOf9Hh50NX7ZDpdkLW5uyWeX5JCdkFi5aJkYmOSTEzJ2I49cmhhTd7+6S/Il77zfUlv3y1jW3dKMpGUsXhctiRFpgprsi1Rkofc80p59CMeIomRkswtnpOvfuUr8i+f/KQcPnLESGaN6F5ZWTF3bJvoc72jPJcz92Xr3eEjo3FJp0uy//L98quPfYJMbtkpF+27hxSSU/LCV7xafvKzgzIxvdUcnsgtL8pEKi5bJ0ZlpJyVpRN3ytriaVnSu7hXlo201ihnjRhXMT01PWNS17sSP5fPSSKekGQyJYlkUrZt22ai0ZeWluX0qVMmFbxu8VQyaT7n9H70LVu2yshIRubm5uX4kSOSX1mS8UxK0iMjEkumZXxyWma3bjP8FxaXzLz1vm/97NTPG00xPpJMys5d58nZxWVZXssaHhpdrl8aha7fOhblpankVaLrs66HDPTzN5lIy+T4pJy3Y4eR92dPnZCz505LdkUPPpRkbGJaysmMbFHRvuN8Wc6V5dziiqm7PH9aUrG8FLKrEisVZfvWWZmeHJflpUU5ffqUWQt7JYXIaDolW2emZdv2rYbPwePH5dy5OdOO8iiWiuYAxLbt22VyYsIw13T0S4tLtp24za4yNjoqk5OTJlW7prBXdktLi5X7zxOJpExNTRq2emjs9JkzMj8/J4ViXIqxpDm0peuk7PRAhi7K6dMnZXF+3qStz6RTzpUPcdmxfZts37ZdHv24x8o1v/Jo2blT92nC7DtdZ3PFQkmvXdBsFfbzx5Pjwvz9jZc7EeieA101GUI8r7sHxxpFpXsj0l0B748+t3+3At2fOt4r3L317Od8NUmO/dn9Tex5nQj0TfaftkwHAhCAAAQgAAEIQAACEIAABCAAAQhAAAIQgMD6CPRGoAfIc+8wrU+rGsNqdGytxdQ7ZPMmBbhGoCfNt4k8V6mp/5Aeixtp6UY66z+HJ+MJIxdc1VwulozgVIke0/u3TXSwk9Zb6xaKJorYCOKk3s8dN9K0pPbYGWM10tobhu2kR9d/0lcp60abqxxNxM2YNIW5EegJHZOGzsZsgLB3+t5wY5OP3GRqFjedukp0/dmmnQ9O4W6CyJ2IPxNamVfDbcLnrUDXAwL6rV+ajl6/9SJuPSSglZMmjNvOVvt25LlJ4e5eV65Td5DogQM9ZGDkddLe/W4rO/Jc27Yh8M5kPRvC5rV3jLy9B90iqWVrU9bbITqB4JV05aabkhOJqLLYTZvuroWunzm4YA8zVAS6kevOgQmNwdYDE3otgHMAwozC5HSPOSnc9VCEHkaw94ub6HMtb0LB7bUAun/KzgEM5WjL6MkCGy9uExS4At2JP3cOQlSeCTeLgfunN2Tf5WIG52WkwtyGjJbLRXugJKaR5m5UunNNge+oiRXoCfPtaKjACHTtTldxXRHoVX/vMHOi4s1FyzEpqEAvx+TGO4/JG971QbnrxBlZLojMr6zZKH4pSaKUl1Q5LyPJkkyOpGR8JC2pREKyhZIpd3ZxTZb1KoT0mGTGZyRXjEsqnZFMvCTJ3JL83OV75WmPv0buc48LZVTymjRe0omY5Mz94mWJp9KysrImd55alA9/5QfyvZsOyNkzczIxPmU+Fxbn5yRWLMgjHvwL8uuPeYRceckOWThxWArLpyUTy0kyVpRYPiOp9FYpj87KN2++TT78lX+THxw8KonZ7ZKe3iIqPtOlokzHyrJFCrIrk5QH3ONy+cUH3k927J6VkfGU/OAHP5QPf/hD8u1vf8d8dmiEsQpjlZjm4FCsLLlsQYqlgvkcHEmXZXoiKfd74IPk2qdcJ9v3XiojUzNy+OSKvP4t75Tv//dPZGJ80katryzLaDImo6mklLJLUlw+JaXsnLmXfC2rfYh5jtOpjIyOjcrIiEbNFyWXz0ohXzIZDjLpUfOszM0tmLTlKq9XV1ZNNLU54JTRO9p1y6vgHzGR15q6fm11VRY0+ryUM/3rZ2GxHJNEZlRGxyekVE4YWa/taPt6GEZl78TYiMTLJZNmfG5R72rX6zIK5vnV/szneCwm09PTZix6R7p+J5P2Kg89aFAsxiSZysjU5JSUS0VZXpiXbHbV/r4ox8zaF2Mpmdq2Uya37JC1YlwWltZMLpSVuRMymlJ8RcNwanpSxsdGZW1lWVaWFuznp0l5UTQHm0ZHNFPApMRTSTmrBxOWl+3ndSwu2dyaeer03vd0MiOFUl7yOf3dlrO/Z5zrQfTATiqdlLGRcYknlUNR8sW87UZ/n5jDE2mT8l0rLS4tSHZVsykkRRIZw9tc0JBMmPVQ8b+8vGSu0dADaCbxSKkohULOHOq44ILd8rSnPkWueeQjZMuWWcPNvZPdZNdwDgA0+k+M1wcJdN8d5xUx3ubr/mhyN8W7K9CDhLn5WKmT5Xb01d9Erj4nAn19/+lIbQhAAAIQgAAEIAABCEAAAhCAAAQgAAEIQAACm5tA9wV6C3lucVYtclDgrY1JVnlatMLERBqr7IybyFX91tdUAqh0UbGiol3/aTydtOluzT+TaxSdI9BVZqvISuh7rlTVIiYFtxXoKpFVgFoP7IzMRA+rQHWGXfmXfScNuQpgvU9X03iXS0awarpjE3mscrVcMlF8Ko4q/3TvDeWzF25bLM6F3vYu9JgR6U7i60r0n1dJ19w7rgJd2zWy3ImeNxHoCZFsTsq5nBX46bTmaxYpaCprE8atoaNWqjv2QUWYimv903h/JwLdFdd6N7N+60EFFT4qbOyl3s5cVC7pnEzecYeTO2dHSFkb7rXztRvHFeh2OvY+chtR7gzTEdP2jnmV6G5svnvvvPOakVi60HY99W7jXDZvhqXpplPptFl/w0y/dA+YkPpqOwaGrq07Xn3TiHV7CMHU1zqppMT0MIJZGCci3E0/bxr0xD9694AXuCudtbzLzlSzhyuMmHftkRH0muWgYP4s6p5T6exkV9B97uZpsE+dm0C+KtCrRzLs9DWF+y2eFO7b1pPC3Y1A1z/NeQJNi6DfegimJMVYQvKJpNx08KS86d0flCOn52U+W5STer90LGUirVOxopRV8maXTFR6Ki6SSaZkNZ+XlUJZSvGMxDLjEkuPSCmWkkI5aT4XUlKUWG5ZZkdE7n/PS+TRD3uAXL3/EpkeH5F0KiG5XFYWl5Zlbn5RDh85JrceOikf+fK3ZLmYkkRcP1dSUsgVJLu6KlLIy/nbZuVp1z5Ornnoz0l5bUnKa3OSlKwUsiuSSkzIxMR5csexM/KxL10v//bfN8rJXEniU1tkYut2IyJj+bxMxsqyNR2T88dH5KqL9sjVV1wq6dG4jE1k5MihI/KNG74ht976UykWC0ZmFgpFcwBEI4JV6qp0VYGu11WkEgUZTZVl3/79cv+HPEJmz9sjK6Wk3H7obrnhm9+WO+48LKlMRmKlksSLeRlPJyWdEMmtzJvo+XhpVQq5ohRKOXNiRzMn6JzNNRXOl8pW8xgn4zKaGTMHg/RedL1fXJ8pjQbP5/Xu84xMTIxLNpszgtZcUWA+MO3hplKpICPJmGQ0K4PeMGEO5mg0e9o823pQSj9D06mUxHUH57MmzXhCSjI5MS65tTXnUbBjq16LoOLejsW9+1wFuqY8X1ldk7mlvBQTGfP3QiEvxVzOHL7QgzN6eCJXLEm+FJP02LSkx6dktSCyuJI1+3Tu9FFzfYBGZevzrUI6k05KPpeVUlFzJ9hDNPrs6We8+RjVAwLJlBSdKHhdN92LKtA1I4amajdXg5go+4RzWMel7VwHopkuTLS/HibQ31XOrwdHsrsfCyrTs7msxPQwQlKPhSRkdHTc/I7U33W6h2LmsJK9ymIkk5bsyqqJYJ+cHDep6Ldv3SJPeeLj5UH3u4/JKKBfKtCVlzJ1rx+pbAjfD2/wC/SAdO6V31EhUrpXIss9qd4rh9cqbTsHp4JSx7cQ6G7cuV+y+85uVWS73WyNZl+V8o1L8A4EIAABCEAAAhCAAAQgAAEIQAACEIAABCAAAQgMK4HuCvRQ8tz7r9L+WHT3Ped1FYIm0s9Jjx2LWfFmBLoKVRttbqV6wUqMhJUW5p+3yzaaXIWCCm4V6EZkO4LUuTTb3nXt3F9tJLa9mLuatNZNwe2KwMq/wJtKRqCYu75Vlhsxoq9pFLtGfWtEsI18D8yFGyDQ7f3M+h0z95B7A3kNC993JT2ujtmEbDsC3V6QrVZEygVNCh+TmJHlGlqpkZWOQFcrXTHTdurGgRvuTnC4Dag287IR6K7cswcbqmnbHbFszJvnrvMKTud9c7m6I9DNpLxao7oE1lFbgW7uM7du25EcKpDtHeNuxgE7TCdDgefeeDt4K4hUjGoDKoqSqaRN067M9MVKxLqzmU2kufdAgBNtr/Nz77E3Jw1iTnS/DdU399lX9LWjqd1TARUWzj4z/duIdifvezV635Xo7vbxGilt3zwjRSPQrT7XQxw2w4KOqXrVgavK3Qh0jVW1mRq8KqgnAr0ioZwIdM1yoGJV70GPJ+Xmgyfkje/6gBw6cUYWsgU5ubgmxeS4eW5UoGsUeqy4JpLPihTz9t55TZWfGpN4ZlwkNSL5so1KT6THJJ/LS1qKct7WSUkVV0TWFuXnrrhE7n/vq2TLzKQRobp/5xeX5PiJ03Lgzrvk9iN3y6G5rCRGpsxjsbZm+1FBqc9Ofm1ZHvqA+8gjH/oA2XfRebJ316xkEiUp5FZlZTkvx08syDe/+2P5wr/9X7l7KSflsRlJTMzItl27zd3e+dVliefWJFPMymg5JzOjSdk6NS7ptJXXSwuLcurMGRMtrJ9ra2tZI28zIyPmM86QKxSkoBHPZZF0oiSZZEmSqZSMz2yX2MikzK8W5MzCmiyu5s12Mh67aO+NnxoblbF0XEq5VSllVyReVnGunzE6R3vow1wTYbI22D1e1EMZeiVErCSpRFriyaThoeuiB5P03nNdRxXfI6Mj9oPKhDnbO7z1c1qf62Q8LplMXBLm4IQeLElILJGUWCwhBefzPJddM4kwVLRv3zIr97/vveW87VtlanxEcstLUslTUclqUf2Vqweo7Oer/XzSn4/dfVK+8+Ofyp13nzNSu2SEso2U1znm9WROPGX2TCmRFklmZDVfluU1jQovSKywIhPjKRlJZewBCE0qoVhMBHxREpq+Xb8dw2quVNA9bY4AxA0Xlfn6rTJbnzEV7HrgwApbJ6OIk1VCn0Jda8tVP6vL5uCEjlUPUui8tC39Uq5uNL65GiQel1xRP9ZTpow+9eYgg2Gh5z/ykkomZGl+Qc7ffZ5ctPdCc6/9rh3b5Jcfcn+5fM8uSScTpg9tV9t0eTb7Dxt/CvdqlHg1t4U/dXslIt0nyf2Hwfy/46oR6eXg9O1Oe9563t+V1d8ZtZ945lPen1jGO2kE+rD+ty3jhgAEIAABCEAAAhCAAAQgAAEIQAACEIAABCCwLgLrE+gHm9yB3nRY/jzmbmE3LNeoEBvQXCND7Z3SbnS4myLXvGZEu5U/KoLMP+Gr/DJB0TZtuEn57g2n1n89D7wf3P3nds94zI+ORa6EgbuyXUfpGmebttdEJ5rIcpXzTr+VNOfOfN32TEpzN8rYEbBOd1Y5ekWoqzutvHGFgU1fqyHrrvDVPhzr6kZ9m5dcae1I4YqgVdtWXbTKzJ0OKm856YSttNbAaxVqbqSeG4Xu1K45UOER0jUp3N0OKlBrdo5xym4Ut8+xm13iMq65Hb5WoJsGTQS6vave3G9v7i92ZaFzf73bs4lY9+wBp65zyqLSVmVg5qSBEyHuHn4w6QCqAYxVseNp291T7h6sRKXb6N3Kl7s3KhbJ3nNuz3nYva1/agJ3/XbvQzeHMGyJygEDe/u6TeLec4HufZwNDDcC3e7NUiwmC/my/Ozw3fK2931YDh0/LYV4SlZjaVnIpyRfKEm8XJTRVMyI1UQ5b6KTNT1/TEVhYkTysYTkSnrQRNNYq0DMmDVOSkmmRhKSLK1JcXVRxtMisxNjRp6bqOJyWXKFkqzkCrK4vCILKzlJjE9KPDNm0parQFdKykjTkJ8+cUwmx9Kye8cWufqqy+Tqe1wmIxmTwkJOn5mXH/3kNvnJT2+XY6fmZXbnHpmY3Wki46dnt8rZs2elrCI7XjTSPRMrSipWkFSsLNnVZRNpr6uhB4H0Sw+k6BwNJXOgwz5g5jCQ81k2kijLRDphorclOWK4za8VzB3yqZExSaSSUijagzPJeEnGRlIymk5KolyU/Jq919sEiWv7FZmr29heQaFyWMWxyltzF3bMXm+RTKbt7QXOwSTNEmI/4mykvKkretDJHrKxB51UHuuhIj3opAc8VJ6rZLai10Rbx2OSXV2Scn5NLr7gfHncrz5KLt67W8aSMUmaQwM2pbgbFW0+552DSqurqybtvI3aL5hyt/z0NvnXb/yX/Oz4WUllNOW5Fa+aql7HvqaR86NjktcsBrGElBNpKZRVRNsDWpJblpG0prVP2d85Zj3sZ6bJWGIyoCSMmFYxbp7EYklK+jtHkuZggHtVhTtms++0Fb1Gwvk2nzLOXEzq/GJBsirxy1bA6+845aic9H51ldtaX+dp6uo6ae86d+UUt2NWea4HAXTMOi6NQF9amDd7bXZ62mQOue/V95SH3+9ecv7UqL1xQhOYOIcRwgj0N3kj0Csp2t07yq2odtOqB53/qXutwd3mtfed10egVz5bPRHo3t8m1Z9r07e7n/DumYzA30AI9HX9ByaVIQABCEAAAhCAAAQgAAEIQAACEIAABCAAAQgMK4EBEui18rwWaCPhHoTdE4PmpMyulrJp3a3x0VcdUbmRr1XuPPeMxR2PK7PNfdb26ICqGpsguD6W2N4H60bkOSnM3VTqZnq+PgwIV1g7ErbmtVpv677l0q/x4eZN77o4pjvodc8NtLUr5rRYiT4Plui+Xmp6sGOw61g7PhuV7s7Y9htcroaTe8jB2Okme8XTninn5vjXMwwmfXu9QLcxsp5RaY5+Nyo9aJIuLO/pBb9EN03avWGPa7gq3cp0+10r0G0C96pA95JzI9C1Wa23rhTudY+te6DEZibIl0SW8mU5u5yVD37iU/LTOw9LOZGS1NQ2ycYnjNyMl/OSjuvVDKolyxIr2WhjjfJVPbiWFxN9K8m0JNMjRsHpFQ4qirPL85IoZmUik5RyYVVyayuSimv67pIUzaEDzbyg1zqkzX3YS9kVI+ZFElLWtOYxzU4gRqCfuPu4rK0uy8rCWRkfS8nuXdvNCLJry1Iox2RhNScrawUZGZ2Sma27ZGZ2h6TS40ZAqxi3gcZFScR1/JoaPWei6eMllduj5m5rjeheWlo2AlhlqhXYBSd9ub3z26Qv17upSwVJaqR0PC6jE9PmIMFKvmhS3+ecrB2lsqZG1zu08+ZAgUZ4pxIxKeW1f3sqxVxv4IhYI2NNynUrb80ecP5uDytp/1rGZn1wnyn9u7kr3Ih4N8W6m0TB1kskdb3zJgI7oanaY0nJ5TXlu73TPSFFKWZXRYpZufyivfLU33ii7L94r1n7ER2iCnvn/nNtz70DXf/U+9NHR+0d7ZpWXt//0U9ukg995oty413HZEQPRhjZrhlCYua2hlw+L/Fk2n62xjX1etqklddDHSa7RjFrYsnd6GR7fYV9msznriadUFmdTpo76nXeuta5fEFyWRXpVvi7GVQqj7K2r6K9qFLcHHcxGQbMfHRfO9lU7JUVGglu11zHpIcU0qm02U8q2jXTis41rxHxyaSs5XKmfCadMmPVbAZmXLmcjI5mDGcV6VtnZ+Wyyy6VX3rw/eVeF+2SiURMks4+8B9SCPoN6772Zleg16RTdw91xYw890pyI9SdXzFesV5TxlMnWIwHC/RayW5H6P9tUr3ko/Y9BHqzVeY9CEAAAhCAAAQgAAEIQAACEIAABCAAAQhAAALRJDAAAt0b4hUkypu9FrRoQQLdq1bdn739dvM1b18+9ezKWfOnU859rRJl7GipGoHuqirbnisC7EyrwsJxttWQ7Uoqeq0VoMErFZwctl7rUDFHgTV98txt3yvRPa85o65dLb88dzt3169auplAr2YocMl45+rV6i67+tcq0eY16+OF4dkrlTTsvtc8Ytt6cXdkdh5eeVQZQaBAdyPUPbTcdfJIejcC3VpQ97CFleU2kXtVquvP7u3nqs1VniebCPRbfXegX/nWV3f26ehduMqBFXuIQUeU1asAVADG4/KpL1wvN3zru3L63JwkxmYkGxuRWNyK8GJ+TYr5rJGsGqmsqdUNukRKRCW33qVeVjGqWSYSJvpWRbsK93JB665KJqFiPWHSY9soa6eeZt6O6Z3TcSmVc1LWSxPKesO1uXDe3uetY11dlfGxMcnmVmR5YV5mZsdFHfPi4oIR+cmRcRkbm5BYOSHzc8syPbVFJsem5PjdJ2RsdNTsByO0Y0UdssTiGk1dlJF4snJ9gMpQc1d3sWSuF3AFusLXqHS9gsKNRNdb0VMqVotFyYxNmNTjxVhcRiamZGF5yd6VrmI0GZNYuSDF3JqJlk+bqGY9GGCvmdD2zN5wIt3d11w5qyLYRGS7SRb0AIJJKa7R3MrNRpOrQE+l0pIv5KSohjpWlpQeTEg41wQkykaY54pFGRlR2Z2SnKbk19TkmtI/tyoZvV2iXJBLL9wtv/HEX5NL9+wxhxQy8UzligjvvdxuunYV6GNjY0ZCq0BX8XzzrT+Vj33+S3LnqbMyNjUl8bhN22+u7zDjtZHwus4ava0/60EKJaIpzydH01IsZM3cjdzWPatSXCPDNW26c+hHo8/18INu71wuLwVN+x9LmbUyhw4MW5XvGpWfl2JB96iTDUUzYJiDCXo4wv2U0MMJ5sSA/aR3rpQw49U08OmUGZ/ukXQmbe5JL5TyUiiXJF/MSzqZMhHxKtjLpaKMaplkwuxf3VMz05OyY/t2ueSiPbJnx6xM6vj1QIaeI3DS4Lvr7R5SaPTw/6MK9Jqob+cwlznT4z45tRLdm9K9Rqj7xLrnt3hNH/ZptAcYasr4Urh7f5tUP8kDItADfvXVHMTy/meCD0T9gbLOPiapBQEIQAACEIAABCAAAQhAAAIQgAAEIAABCEAAAoNHYEAEuv9fqf3SvJVkd8F6Y87sHej1cWh9XoSg8wDe4bte3b0e21EpWsSt6p+VVyRUArK9Ffx4/f/y78PmZ1av3q14q/3Sv9v76qtfQeX8k/UOxp1Z7QBbCXRVxfXavSYJemVINaz8Q23GzC0bJFSsE3bSqmtKaBtY7kaEa1VVN97ZmRk2FOi+BaqIc6dzrz2qZCuw8lxVZzUG3RXq3gj0mJHnKtFtsm1vXKaIRqBXBHpMZNtjHyXrFugBj5zy0Xu6izGRXFnkrqNn5MZbfyZ33HVIFlayki3GpKyRxmW9o7uoea/tzzGNPU84SQM0Dbz+bCPSNag6GU+a+6mVfjxWloSmsS5rCnIb6asC1URSxxJS0ru8zUXhKso16luXUMs78tyIdKv5VMraqGyNLi6YmxA0gN3cP6/tabRwLCEJjdAuiKT0fypt80VJpe14SzEV/2UpJ+yfulKZWEriTrp2J3zb0tKobdNm9aCJd1ckda4mgtneKW4i6mNxc6hAZapGfOuclEEspvwKJgJeX00mRqxE96xLnQw08td5yt1o81jMRDHbv9poc3dnmXvSkxmzA8vKT+9W1/3lfI5pSvmYHlIwKcvtZ7P73MbLBefAg6a411T7Gdm1bVYmx8fMWsZE27X5G4K+VC678teN+l7NZuXEuTk5u7qqZtiKcudTQjmZqHgjvlXHus+vM9hyWVIasW7Czt1nznsGyZOzwbnP3Hx0mIh+mwHBLqGHqjala269eP377ssudO+f1ZVwxutkD1COZpX1M8c+67qT7T30drbKL51S+a87PWaeATf1vEb360hTGvXt2wDegwqNuL9l3309EttznYjzUegcnaiNQg8Zld5IoNvXWwt07680d5e6y1xZbueH+rKeGSPQGz53vAEBCEAAAhCAAAQgAAEIQAACEIAABCAAAQhAYDMTGAKBHiRqm/yrtjcurZLCPUiv9mlZ1ynQ/QK4RjTolLzOOujcQZ0p850xcKSYo3jMHxsn0K2s9KvvTgW6V5i4qx1aoHsn7t0qDQW6GxJpBbpx457E+zZhem3UZEcCvRKN7mJy0/1XBbobf271aiWW1ZH4gyHQ9f7rnBr0RExiCU1DXZbT83k5N78s+XJJMiPjjmDVe9Bt+nNVmlaMx53M90kj4FUbmsTaRrg7qlSj0PV6A83Bbm9cd+6pdy49cMS7e8uBrk0qrpJZy9uV0mhyN8W+CnPjND1b1HhiPQjgHFxQCan9GyFZ0mhq25KOxAhOLRu3hwb0Z+M6843VcDyhEcrBn1MJI9DtmQ13r1X2nEpdFfw1j7blYb2sJdnul5l6g/FYxv5rFGwP2pem2deDEpWkGK5E1i3grE+smBOV6aOJsoym9B52dwYq0G1K+VZfJt25pjgvlwxhmABlAAAgAElEQVTnciJujg1Uc3VUj/lYGrVf7isOvsDumh0LavZeq7HXfPS2Kux53/8rpZEQdo8g6E3s7kqlQ5OtH9BbGwn0yn3ozj3ons+9oDvRzb6q1PFFlgdFmjcS6A2i0O0uCo4+r31Gap+ZyuZtsBZNHoU2Vo+iEIAABCAAAQhAAAIQgAAEIAABCEAAAhCAAAQgMIgE1iXQB3FCjAkCm5lAQ/HpjyB1IPjlmhtQW/e6I9u1WuW9yiGA6rkMIwj1rmzPWQ1XGhoZ7XvdlKtE47tR+dU/a9+rCn/bj7c9GyncrC+j1z0Z8IPOjwSdX6ln4dlBDSxZJwJ6M+9L5rZxBAK3pG9DNouqbvWeOW4QKK49iTZqDgNVo8/N3fBeYe6I60ap2yvnUQIi05uOwxyQCU7jrivhvmd/tjOum7d7iMNZOv/75uUmDzoCfeP2PD1BAAIQgAAEIAABCEAAAhCAAAQgAAEIQAACENhoAgj0jSZOfxBYB4F1C3RHCgUJdK8vqhfYXnntk9mu2PYJdFey+yW6GxVf+dPUsxH03vc6lehuPf98XOzNhLmfbyDvAHOGUF/HpqZqUwJhhLk24C8XJITDvLYeeV4R4pXLD5zrKzxC3hXsFdHeSJ43E/lNBHrtHAMizx1YjQ4S1HBEoPN0QgACEIAABCAAAQhAAAIQgAAEIAABCEAAAhCIJAEEeiSXnUkPK4HeCXSrm71yOSii3CQCbxSZXhc17os4d+p5o9cr0lzvBg8S6B1GotdFn3si04PEelC0etAeCSvUh3V/Me4BJdAgwrzRaMOIcscjm1MrXmkcGNldJ7N9EeC+iPUaSV6uTeVeE6EeINYr/beMgg+IQvfMxY07bzfyHIE+oM8Aw4IABCAAAQhAAAIQgAAEIAABCEAAAhCAAAQgsIEEEOgbCJuuILBeAl0R6G5mYqex2ojsqsj2i3J7j7Q/tbo/vXt9FHlFmHtSuddGmjvR5wGC3ZXq9dLeEwUfIPSVc8N07S1kurtGYaPK68qR23m925z6bQpzF5hfhPtfN+87bbeS7DUivUZmN5fnNVHolejyAIkecO+5V643jIRvMRadYlh5Xi1bn+LdsCMCnWcRAhCAAAQgAAEIQAACEIAABCAAAQhAAAIQgEAkCSDQI7nsTHpYCaxXoHudkGmrXC+ajUKvk9Lh7iD3C/a6aPM6SV5N3W6kehvR7SYavkH6eHd9G0p0rxtrcG+6f4+EFerDurcY9/ARaHRWo06kh5TmSsAvzmtfay3PKwK9TpDHau9HbxC1bvpvGX3uHWftHex2vK5Ct2tq/hYLuAfds+TcgT58+58RQwACEIAABCAAAQhAAAIQgAAEIAABCEAAAhDoFQEEeq/I0i4EekCgU4GuQ/HL5Jq/+6PRTUr1BnedN4hCd/vQaHGvOK+NNvdKchvt3kiyV+S4K8kb9hss0r1zbvRzUKp3f9lmy4hU78Emp8lAAmETGwRFmWuDrSLO3U6DU6hXJbXbVjPJHW8oxx2J3iB1u4lAbyDPw/SrnwQx/QDyztcDLsy956Rw5wGEAAQgAAEIQAACEIAABCAAAQhAAAIQgAAEIAABBDp7AAJDRKCpsPWYnzox7BfonshznX5gGncTmV2V0265lmncfaI7UKZXIs1rI9AbRaEH991A8AdwaMbDO3//z5Wt4bOXiPMhemg22VDrRHrAZgxK5R4qvbvDKlhi10Z610Squ/UcAV6Til3EiTy3ceHads096AFR7/62G6eTtx3b91WeN0nf7u6DkJHopjgp3DfZ08N0IAABCEAAAhCAAAQgAAEIQAACEIAABCAAAQiEI4BAD8eJUhAYCAItxa1jyeqEcUCqdq8fqgp0+5MrySs/B0Wj+1Kf10SMN7nP3Ah1T6r2knjuXW8RbW77iFXqV8dXexd7ZW4+HkEi3cvB/3PQogeuQdjw4IHYRQxiqAi0EORBc2kly7VOXUR6RT770rh7BLdzu4OV1X7x3SB63MryqjyvpHj31K8I9Sap282YA9/3RMd73q+qdEuoYQS+R6h7yzWT5zXlhmozMVgIQAACEIAABCAAAQhAAAIQgAAEIAABCEAAAhAIQwCBHoYSZSAwIARaCnRnnGEjrv2R51rd+5pXdLvR6G6Z2vd89RrcZ14Tjd62RLcKLEjU14zZFzjaKk17I6ketORh+Q/IdmEYm5hAqzMbzVK2uyLcxeMX7l45rmXcyPF6aW6fiEbv18hzjwD3R6hXpLpPkFfaDujDHqXxyH7fAYDqTeh2ls14VN7TH0I+5K34b+Ktx9QgAAEIQAACEIAABCAAAQhAAAIQgAAEIAABCGx6Agj0Tb/ETHAzEQjpdsyUa+V4rRfyv2fLV6PP3fpeSW5fq02brlaqRmi3iCD3p3MPE4lu+6hP1x40xjBz9rKp+7mBFWuH+2bab8xl8Ak0Erkare1+tYpIDxLoWrciqGsiu/0R6jZ1ek15f9p2X/R4kED3pnb3t2XGVxd9bgW6KRswPttGdWZ+gR7EJKwUD1tu8HcPI4QABCAAAQhAAAIQgAAEIAABCEAAAhCAAAQgAIEgAgh09gUEhoxAWJkbLMntZOujrl19Xn3fFeP1ktwTCe4R6G67jSLE9fU6gd4knbttzxHnTdLFm3I+ke8uaTsp2xtxrXsdezZkT8wmHK5vUwZtyVbSXKk0K+OX5275uuj0irz2p3V30rYHpF5vJNDrI9zt2vkj3P3R53657q64nZ9Xo4eLRG+1Y/gIaEWI9yEAAQhAAAIQgAAEIAABCEAAAhCAAAQgAAEIDDcBBPpwrx+jjyCB7gv02shzRVqR55770KtCvhoNbsqGlOiB8tzXvu3XvRO9vX68Y3Hn4G6PdkR69XiB7b/dr07qtNsH5Tc3gU4EbfVYi7Jx1XGVUztC3Sus3dZcuV3z97p7012J3lieu+3USPSAu839/dSOoz51vPf9KgE7f1eht2IQlnvYcpt7lzI7CEAAAhCAAAQgAAEIQAACEIAABCAAAQhAAAKblwACffOuLTPbpATCCtpmEeiKxtXmQXLZW9dIbccYVcW6J6V63XtVAW+kebM07y1SvrvjbBQNX/e+pz/v8ocX6PWHCWrjdJtvqrBrs0m3JtPqIoH2JG1153mTlrcSxjrcwFTmASnZ3bKuXK/5uzPvugjyADHuLVOR6C3uPvdGmDeLPvfOp35e4SPRWy1je2vTqjXehwAEIAABCEAAAhCAAAQgAAEIQAACEIAABCAAgUEjgEAftBVhPBBoQSCspG0mxrULryr2y3a/QDfla9KoV6OzgwS7K7wrf4aV6HX9BETDO5asLko+4N736jwt1IYi3RixIHketBjB+izsurDBIRCWQGNR23i3eQW6eVQ8RdsR6nWp2l3Z3kR2O49mzZ3kQWnZa17ztKdCvdKG+3NAlLu/H38d9+/eP9tJ5d5qfRDorQjxPgQgAAEIQAACEIAABCAAAQhAAAIQgAAEIACB4SaAQB/u9WP0ESQQVtS2irr23nreSLbXiHRPpLnKqBqB3eSO8k4kuvfedV3iIFnuv5vdX879u7tF/Nzq5xxWoNdvutq2Y+0ErUdwBzPlpgTMZgqKKA/Prd0odG3ZL9eDUrbXRoI7d5M7w6pIcY8Qd9ttKNGbRKhX6vqi4b0R6O54vP0EzcUlFzaVezPSyPPw+5CSEIAABCAAAQhAAAIQgAAEIAABCEAAAhCAAASGlQACfVhXjnFHmkAYid5coNfK4mbR6n5RruD1puPGcr0qvMNGots2fd9NUsN7ywfJdvd97yZpdaAgfAR6tdUw6xDpjcrku0agHXFbF4XuGUXYKHS3nD9luzYVKNedaPdGstxbz22zZVmPPK/Wty9qZL13jO77QX96X2sUiV5bpvGytbMOXVt8GoIABCAAAQhAAAIQgAAEIAABCEAAAhCAAAQgAIENJYBA31DcdAaB7hAII24bC+PqO62ksj/yuyqrrUbySvRGUePNJLrbRl0ZB1Nt2nj7YrNo9Loxue14sAdHorcffR5mDbqz2rQCAUugHXkbJgrd32agkG4QUe7WdW8/qBHuHskemAo+TOS58zD723Uj0NuPPnd3UfBd6GH5trMG7FsIQAACEIAABCAAAQhAAAIQgAAEIAABCEAAAhAYTgII9OFcN0YdcQJh5W2N4HaYtUrd7ngrU9pf38hrY5BqI9BNWV/EeE2EekB0ebP33b4rZRpEozcr526RYGFu3/UfJQjDNUyZiG9Ppt9DAmEFbtgodPs0V78qwrpFhLe3nNtGK4luyoWV557726vtau4L++C2ij73zqt+fvaVRtH4zZYvLP8ebgGahgAEIAABCEAAAhCAAAQgAAEIQAACEIAABCAAgR4TQKD3GDDNQ6BXBMKI3PoI8/pI65oyzl+8MtzxVWYa5u3Kfefrk+j+O8wDI8u9Et93z3rduFxJ7zVcZa8kr/3ZW1/faZdnr9aVdiEQhkAYkevVxP7ydfLY80Kr9OhB8tz5aKgR297oc23TWyYwMt0jtb3l3Xr+6PNGEfOmvHc+HqDegwXtCvQwzMOsHWUgAAEIQAACEIAABCAAAQhAAAIQgAAEIAABCEBgsAkg0Ad7fRgdBBoSaFf4etV5nVh3xbmnt4YSvRINbn8ISuPuvh4kxetec8S4PyK9rm2fIA+KjvfWafaz/71WAj0Ma7YqBPpBoJnU9cdZNxPGgVHozoT8keWtIsBdOa7Vzc++iPFm8twv59027J/2REzD6HPPg1qZT6xRpHnjVO6N1hGB3o8dTp8QgAAEIAABCEAAAhCAAAQgAAEIQAACEIAABDaeAAJ945nTIwS6QiCM1K0V5f6E5VX7XR+pXk3JroOtk9XGJFUj0CtlfFHiriwPStfu1qkI9XZEekXiW5T+8Xlfc2H7eXlpNGIZhnFXFpNGILBOAo3krlcTN4tCt0909atOmrvvh0ifXhHoAena3X7qJHuT6PPq2MpGxnvHWhlzwLgq5ZxC9fP3xqM3XwDk+To3KNUhAAEIQAACEIAABCAAAQhAAAIQgAAEIAABCAwRAQT6EC0WQ4WAn0ArwetX5jWi3POXIIGuffmj0M1rjpVybiM2Q+okCt2tVyfXW8jxmrGGEOne8bn8arn50rf70r6z6yAwTAScsy2VIdfGWddKcudRrpleq+hu//veNrzR400FuVeWu1HqzihMG41keNk+uYGiPyj63F/WU9GvzlsJ8lbvD9MeYawQgAAEIAABCEAAAhCAAAQgAAEIQAACEIAABCDQnAACnR0CgSEm0C2B7jirColKuwH3jlfKxgIi0H33pDdKy94qIt304ZPj3jEGR8Tb4Tc6DOB/z/zdFA6IzG9jT7RagzaaoigEAgl0Im9r68Rq7gTXTppFo9cI6gYR34Ei3VM2SKC7/TaKbm8qz50HtlGUvPsYB73vQg2+F93WaMW41ftsXQhAAAIQgAAEIAABCEAAAhCAAAQgAAEIQAACENg8BBDom2ctmUkECbSSt+1EWgemOPcIdOOvHMZuFHpgGndvuYCU7m47YeS6KesxV3Xi3LPm1cj42o1QmZfzQ/086ym24hrBrcaUh4RAkOhtGIXuFA6U6c1SovsiyP3yuiN53kDUK3Y7vmr69uprdlH84t3/fuXvdRHo4eR5UHtDsh0YJgQgAAEIQAACEIAABCAAAQhAAAIQgAAEIAABCHRAAIHeATSqQGBQCIQRvf746poIbV8DddHbraLAnZDOoKhvfa1GkvvaqnvfgdpQkjeLhm8z8ly7asYlzPqGYR+mHcpAICyBdqOgw6QpDxOJHhht7jxEjSLC/XXqpHqAMG/Yj+mremlEYJS5R/hr8boydfK8WioM1zBlwq4j5SAAAQhAAAIQgAAEIAABCEAAAhCAAAQgAAEIQGCwCSDQB3t9GB0EmhIII3GbiuKA+75rZHhA9Lfjzcy4bNS3Gx9aHapfjrtl/RHs9VHo1fvIm92xXjcGp+sgke8FWB997m3JlgzDlG0JgUEmUC97/THowSnLG6U/rxPbDaPT7dPjxnX7pbl7t3krue6yrYynlTzXPj0Pbt2hAN8LYQ4W+NcXgT7IO56xQQACEIAABCAAAQhAAAIQgAAEIAABCEAAAhDoLgEEend50hoENpRAGNlbW6YqqCsDbSTRW0WfOw0ESfRGUeT1wlyFtX3Vf+e5V8X52/OWNz97x+JZgSA+9a8FMGmyimGYb+gmoLPIEWhH5gYlKQ+q30qeK+QgSV2tVx8h7pZ39X2dUPelgg+OLG8Ree5J4W7G6NsN5u9Nos+D6gRtqHaYR25DMmEIQAACEIAABCAAAQhAAAIQgAAEIAABCEAAApuMAAJ9ky0o04kWgTAy1y/QlVBdvSCJHib63MEdXqJ7I8xt5UDZXnf3enCUu2mgwT3t3p3QXKR7YvTDAI3WFmO2Q0rASQzhjD5Io9u3Qsn0punRqw+NaSsgOr0+4rx2PEER6fbDIaQ8d2fpe3798rx2vv449OYLjUAf0geBYUMAAhCAAAQgAAEIQAACEIAABCAAAQhAAAIQ6IAAAr0DaFSBwKAQCOt7PYq4MvSWEr2BmG6UJt1KdPt/Tkx5sBxvJM2D7jGviYJvItE9Eew6gkZcKq97CjSLPw/Ld1D2A+OIJoFWcrcmgbtTuFGdmihwzwMQHKHuuWihgWRvJMeDX3dG6hHnlY8VZ2mbRsr7x+ubZJAyb8XO3VFhy0VzBzJrCEAAAhCAAAQgAAEIQAACEIAABCAAAQhAAAKbiwACfXOtJ7OJGIGwgjdUFLpjnitlm0R2N5XozhoEp2S3bwZGnTdLxV6xV66cr23HXfaqxLeNhU3h7h1TxLYQ093EBBrFWDeMOnff8MlwRVQvru3T1eju8Vbi3NtmpazzwDaV5M56BZbx1m8oz2tnE1aMhy23ibcTU4MABCAAAQhAAAIQgAAEIAABCEAAAhCAAAQgEBkCCPTILDUT3YwEOhPoSsKNEQ+mEkqQ+6oG1akR5TXR5MH3lvvFuttFrdSvVVmNxlpXt+F4g44XbMbdwpyiQqBe9tpXGopzHxh/ufq/V0+nNCrrF+je/v3CPOg9/3ibjamRcPdOq53DBEH7BIEelaeHeUIAAhCAAAQgAAEIQAACEIAABCAAAQhAAAIQEEGgswsgMMQEwgp0nWIjTdwy3XlQanUPs1ayvZlY995f3kyE+8dY9lzwXPdeg/VszKpZEvch3hwMHQIVaR6sfxtJ4WZCOlaufZLCiG1TxhddHtRHmMhzbSpsOX9Z/xGCdqR4O2XZeBCAAAQgAAEIQAACEIAABCAAAQhAAAIQgAAEIDDcBBDow71+jD7iBDoX6C64agut0p2HFdydCPWKX/NFqdeP0r7iJI+u+LBWY/duk2bx5u3wjPjWY/oDTqBW+DaKv66dRMMI9cqD4bnz3KkaKNCbpGIPI7/DlNHuW0WeN2LgzrodKd5O2QHfGgwPAhCAAAQgAAEIQAACEIAABCAAAQhAAAIQgAAEWhBAoLNFIDDEBNoVvsHlO5Poiq2VLO+kTKWOx1gFC3JPAd997d4lbcaoLva8XaC+vbPO6kO8Exl6twmsW9j6GogFJnC3o24YiV6zoevleV1d393p6xXhTSPhPcCbRcE3mmG7fNst3+39QHsQgAAEIAABCEAAAhCAAAQgAAEIQAACEIAABCCwcQQQ6BvHmp4g0HUCnQjbZqnM3QE2S4vejffaacOb5t0LsBKF7nnRvNbAdPkyTzu1mh8e6PqC0SAENpBAywjsRlbYJ8LtkBsI9IAPlPWKc/9jHCZNvIu11ZybfEQ0XRkE+gZuXLqCAAQgAAEIQAACEIAABCAAAQhAAAIQgAAEINBnAgj0Pi8A3UNgPQQ6EehWhTX7su+2I7m7VbbR2BqJ8SCJ3np+3rmFIxiu1HpWkroQ6IxAeLFrS7YqH/x+gDwPSNPuzqBVRHjYyHL/eMO323iWrebfaBU6rdfZqlILAhCAAAQgAAEIQAACEIAABCAAAQhAAAIQgAAE+kkAgd5P+vQNgXUSWK/YbRWN3kyM69C9Ud2tygZFkres4/CpG2dNevfGaqs1n7ok7utcEapDYPAIhFHnzZ6imvd8D1VQvTCvmTKetlrKcV+B4PLdF+fuaiLQB29fMyIIQAACEIAABCAAAQhAAAIQgAAEIAABCEAAAr0igEDvFVnahcAGEGgtiMMPor6tBpHovoJhJHjQOCuv1cjw4PE2nKdTNzi5dG1bjebnLdVNnuHJUxIC3SUQLHvrXw0jhWOu5W6Rqt0/gyDpHkasazudyfTO5heWfBhWYduiHAQgAAEIQAACEIAABCAAAQhAAAIQgAAEIAABCAw2AQT6YK8Po4NASwLdlr617QVI9HLz9O464EZjChTpDcxUmHmVTd3maqt1O8EHBVqCpwAEBpxA9clo/oyEeYJiLR6kRm34I81dZB3L9IaR6GFn2/6iIc/bZ0YNCEAAAhCAAAQgAAEIQAACEIAABCAAAQhAAALDTACBPsyrx9gh0PI+884QVV1ZA7kcQqJrz01FeoCVaiW761O51zbSqr6XRnDZdlrojC21ILAxBDqPyK6vWf/At5LKge+XGx93CSPUg87L2Hq9k+e1rW/MytELBCAAAQhAAAIQgAAEIAABCEAAAhCAAAQgAAEI9JcAAr2//OkdAl0h0G3t2zIKXUcdUqI7RavzDJGyva5OIKWY2Aj0cF/dZhSuV0pBYHAJtPH4iI1Ab/4UNWsvKKW7thhGnFfKEX0+uJuJkUEAAhCAAAQgAAEIQAACEIAABCAAAQhAAAIQ2EQEEOibaDGZSrQJdFMQBwn0QH0WINEbarZYc/3Wavy17zsmbR3p3/27pVX/0d5dzH4YCbQjyN35NaxTeUDsD2HabinUQ96r3jjyvH7UYcYVdi272VbYPikHAQhAAAIQgAAEIAABCEAAAhCAAAQgAAEIQAAC/SeAQO//GjACCHSNQDclcKgodB15A4nuvGXn1ma69sbz8DTk/NjJnDup07VFoiEI9JFAJ1LY1Kl7aIKfopbS3D93p5lG9YLkee1HSm/St3fCqY/LStcQgAAEIAABCEAAAhCAAAQgAAEIQAACEIAABCDQRQII9C7CpCkIDAqBbgji+jYa3IfuTLoc1GlIyd16vLF6fxfCcLVud1BWjHFAoL8EQjxONRK9Wr7ztO4640o7vmYaifOaOr6TOaHm0AJzN9ro70rSOwQgAAEIQAACEIAABCAAAQhAAAIQgAAEIAABCKyXAAJ9vQSpD4EBJbBeedxIoOt0G7btjUbvML16YKr2IMae9rs/1wFdVIYFgTYIdEMG17TR9EGrvtmq31Zp4ltHnSuE2lZa9RkGWzfaCNMPZSAAAQhAAAIQgAAEIAABCEAAAhCAAAQgAAEIQGCwCSDQB3t9GB0E1kWgN2K52mqr9tt/v7HCqmurA9vVajzrgk1lCAwRgQ4enwYR6I0mHfoojGmg1Xha6fJW9VstzXrrt2qf9yEAAQhAAAIQgAAEIAABCEAAAhCAAAQgAAEIQGB4CCDQh2etGCkEOiKwXmkcXD/ohvTmwwtzY3LosXYY3d4RQCpBIIIEWkWJt0JSX7/+6Q4jrevLhHml1ehq3w8zjvZapDQEIAABCEAAAhCAAAQgAAEIQAACEIAABCAAAQgMMwEE+jCvHmOHQEgCocV0g/Ya129XpFtV1cl4aup02Xh1Mp6Q6CkGgb4S6PKj0mYUev3UO787PXgm653feuv3dXHpHAIQgAAEIAABCEAAAhCAAAQgAAEIQAACEIAABHpCAIHeE6w0CoHBI7BeSdy8fqMb08PrqdDjC9lk6PYGb6kYEQQ2nEDIx8qOK+TDFb5N22C7ijx8+8E411t/wxeJDiEAAQhAAAIQgAAEIAABCEAAAhCAAAQgAAEIQGBDCCDQNwQznUBgMAiE9F5NB9tpG53Wcwdj6mO8BmMjMQoIlNf/OHb6OHdaz7to3WiDTQABCEAAAhCAAAQgAAEIQAACEIAABCAAAQhAAAKbkwACfXOuK7OCQEMC6xXZ3obX21bo+j2yXaH7Zz9BYMgJ9OgR6kE0ejDobo6/m20N+bZg+BCAAAQgAAEIQAACEIAABCAAAQhAAAIQgAAEIBBAAIHOtoBABAn0Whyvu32f4Vp3exFcY6YMgY0gUPOoduFB7bXc7nX7G8GcPiAAAQhAAAIQgAAEIAABCEAAAhCAAAQgAAEIQKC3BBDoveVL6xAYWAJdcF1tzy1UnxiutrlSAQIDRSDEg96Px7wffQ7UujAYCEAAAhCAAAQgAAEIQAACEIAABCAAAQhAAAIQCEUAgR4KE4UgsDkJhPBcGzdxx24N1Jg2bvb0BIFNQ6AiqgfoYUaeb5rtxUQgAAEIQAACEIAABCAAAQhAAAIQgAAEIAABCPScAAK954jpAAKDS2CA/JYIhmtwNwojg0C7BAbow4WPlnYXj/IQgAAEIAABCEAAAhCAAAQgAAEIQAACEIAABKJNAIEe7fVn9hCQAfJcSHT2IwQ2C4EB+mBBoG+WTcU8IAABCEAAAhCAAAQgAAEIQAACEIAABCAAAQhsDAEE+sZwphcIDDSBAXJdSPSB3ikMDgIhCAzQBwryPMR6UQQCEIAABCAAAQhAAAIQgAAEIAABCEAAAhCAAARqCCDQ2RAQgIAhMEDOixWBAAQgsG4CyPN1I6QBCEAAAhCAAAQgAAEIQAACEIAABCAAAQhAAAKRJIBAj+SyM2kIBBNAorMzIACBzUAAeb4ZVpE5QAACEIAABCAAAQhAAAIQgAAEIAABCEAAAhDoDwEEen+40ysEBpoAIn2gl4fBQQACDQggztkaEIAABCAAAQhAAAIQgAAEIAABCEAAAhCAAAQgsF4CCPT1EqQ+BCDQkAAins0BAQiEIYD4DkOJMhCAAAQgAAEIQAACEIAABCAAAQhAAAIQgAAEILARBKFFYgQAACAASURBVBDoG0GZPiAQcQKI9IhvAKYPgQYEEOdsDQhAAAIQgAAEIAABCEAAAhCAAAQgAAEIQAACEBg0Agj0QVsRxgOBCBBAqEdgkZkiBAIIIMzZFhCAAAQgAAEIQAACEIAABCAAAQhAAAIQgAAEIDDoBBDog75CjA8CESGAVI/IQjPNyBBAlkdmqZkoBCAAAQhAAAIQgAAEIAABCEAAAhCAAAQgAIFNRQCBvqmWk8lAAAIQgAAEIAABCEAAAu0QSG6dlckH319iqZTEYht3/KdcKMjit38g+btPtjNcykIAAhCAAAQgEIZALCbxdErKpY09rh9LJqS0uhZmhINTBlaDsxaMBAIQgAAEIACBgSGAQB+YpWAgEIAABCAAAQhAoEpg5LKLZfzeV0liy4zEYvENR1OYm5fFb31XcoePbXjfdAiBjSQw89hr5OI3vVJiqeRGdmv6Ov3Pn5JDf/XyDe+XDlsT2POyv5TMnvOltJZtXZgSfSUQy6SlcHZOzn76i7L4H9/u61i2/Y9rZebRj5RyPi/lYrGvYxmkzouLS5I7dkKKCwtSyuYkf/K0FM6ck8LZc5I7dBRWg7RYm2QssXhcLn77a2TsnleYvbZRX7FkUlLnbZcbH/TY4fn9EYvJxW95lYz/3D2lcObsRqESPWiQ2rlDbnzYr0lpeWXD+qUjCEAAAhCAAAQgEJYAAj0sKcpBAAIQgAAEIACBDSKgMuCKz39IRvdftkE91ndTLpXkxFv+SY79w1v7NgY6hsBGENj+u0+TPS/9i43oqq6P5R/dJD99wm/3pW86bU7gPrd9W2LpFJiGiMD81/5dDvz+n/ZtxKntW+WKL3xYUuft6NsYhqnj7OGjkj9xSorn5iV39Lis3Hir5I7dbeS6fhfnF4ZpOox1wAjEx8fkqhs+I6nt2/oyspse9muSPXS0L32322l8JCNX3fDZvn123fzIJ8nagbvaHTblIQABCEAAAhCAQM8JINB7jpgOIAABCEAAAhCAQHsEdj33mbLrOc9sr1IPSp/97P+Ru/7kBT1omSYhMDgEtj7tiXLhq/+mLwPSaNnbrnt2X/qm0yYE4nG5+ntfkeTWLWAaIgL6PN3+e/9LyvlCX0Y9culFsv+zH5DE5ERf+t8snWoE7PIPb5Tl/9bvn8jKT26R0spK39Z1s3CN2jxUCu//zPtl9B6X92XqN1/zZFm7/c6+9N1up3pYbP+n32+i9fvxdcuv/qas3vKzfnRNnxCAAAQgAAEIQKApAQQ6GwQCEIAABCAAAQgMEIF4JiP3+sH1kpgY7/uoTn/4k3LoBX/X93EwAAj0kgACvZd0h7RtBPpQLhwCfSiXreWgi0vLsvz9H8mZT35eFr7271Ik1XNLZhQQQaCH3wUI9PCsKAkBCEAAAhCAQLQIINCjtd7MFgIQgAAEIACBASagdzDvffkLZOtvPnEgRolAH4hlYBA9JoBA7zHgYWwegT6Mq2buPycCfSiXLvSgiwuLMvflr8vpj3xKlr//49D1KBg9Agj08GuOQA/PipIQgAAEIAABCESLAAI9WuvNbCEAAQhAAAIQGGACM7/ycLnkXa8bmBEi0AdmKRhIDwkg0HsId1ibRqAP5coh0Idy2ToadGl1TVZv/qmc/thnZP7L35DC3HxH7VBp8xJAoIdfWwR6eFaUhAAEIAABCEAgWgQQ6NFab2YLAQhAAAIQgMCAEkhu2yIXv/EVMvnQBwzMCBHoA7MUDKSHBBDoPYQ7rE0j0Idy5RDoQ7ls6x704n99T8587LMyf/3/FY1Q5wsCSgCBHn4fINDDs6IkBCAAAQhAAALRIoBAj9Z6M1sIQAACEIAABAaUwM4/+h3Z/cLnDNToEOgDtRwMpkcEEOg9AjvMzSLQh3L1EOhDuWxdG/Tit74np973UVn4xn9KaW2ta+3S0HASQKCHXzcEenhWlIQABCAAAQhAIFoEEOjRWm9mCwEIQAACEIDAABIYueRC2f+Z90tiemqgRodAH6jlYDA9IoBA7xHYYW4WgT6Uq4dAH8pl6/qg57/273L4b14luSPHut42DQ4PAQR6+LVCoIdnRUkIQAACEIAABKJFAIEerfVmthCAAAQgAAEIDCCBPS/7S9n+O08duJEh0AduSRhQDwgg0HsAddibRKAP5Qoi0Idy2Xoy6NLyitz9tvfJyXd+QErZXE/6oNHBJoBAD78+CPTwrCgJAQhAAAIQgEC0CCDQo7XezBYCEIAABCAAgQEjkNl7gdzjq58wdzUO2hcCfdBWhPH0ggACvRdUh7xNBPpQLiACfSiXrXeDLpVk6bs/lEMv/DtZu+2O3vVDywNJAIEeflkQ6OFZURICEIAABCAAgWgRQKBHa72ZLQQgAAEIQAACA0QgnknLpe99k0w+5BcGaFTVoSDQB3JZGFSXCSDQuwx0MzSHQB/KVUSgD+Wy9XzQ+ZOnTUr3uS99red90cHgEECgh18LBHp4VpSEAAQgAAEIQCBaBBDo0VpvZgsBCEAAAhCAwAARmPmVh8sl73rdAI2odigI9IFdGgbWRQII9C7C3CxNIdCHciUR6EO5bBsz6FJJDj7/pXLmk58XKZc3pk966SsBBHp4/Aj08KwoCQEIQAACEIBAtAgg0KO13swWAhCAAAQgAIEBIZCcmZZ9H3m7jF65f0BGVD8MBPrALg0D6yIBBHoXYW6WphDoQ7mSCPShXLYNHfTJd39Ijr3mrVJaW9vQfuls4wkg0MMzR6CHZ0VJCEAAAhCAAASiRQCBHq31ZrYQgAAEIAABCAwIgd0v+FPZ+czfHZDRBA8DgT7Qy8PgukQAgd4lkJupGQT6UK4mAn0ol23DBz1//Q1yxx/9mZSLxQ3vmw43jgACPTxrBHp4VpSEAAQgAAEIQCBaBBDo0VpvZgsBCEAAAhCAwAAQGN1/qVz2wbdKauf2ARhN4yEg0Ad6eRhclwgg0LsEcjM1g0AfytVEoA/lsvVl0HNf/rocfN7fSHFpuS/902nvCSDQwzNGoIdnRUkIQAACEIAABKJFAIEerfVmthCAAAQgAAEIDACBi97wctly7WMHYCTNh4BAH/glYoBdIIBA7wLEzdYEAn0oVxSBPpTL1rdBn/30F+XIS/5BCufm+jYGOu4dAQR6eLYI9PCsKAkBCEAAAhCAQLQIINCjtd7MFgIQgAAEIACBPhOYetgD5ZJ3vVbio6N9Hknr7hHorRlRYvgJINCHfw27PgMEeteRbkSDCPSNoLy5+jj1gY/LkZe/TsrZ3OaaGLMRBHr4TYBAD8+KkhCAAAQgAAEIRIsAAj1a681sIQABCEAAAhDoM4F9H32nTD7ofn0eRbjuEejhOFFquAkg0Id7/XoyegR6T7D2ulEEeq8Jb872D//Nq+TU+z+2OScX4Vkh0MMvPgI9PCtKQgACEIAABCAQLQII9GitN7OFAAQgAAEIQKCPBHY+83dk9wue08cRtNc1Ar09XpQeTgII9OFct56OGoHeU7y9ahyB3iuym7zdUkkOPv+lcuYTn9vkE43W9BDo4dcbgR6eFSUhAAEIQAACEIgWAQR6tNab2UIAAhCAAAQg0CcCialJufL6T0pq5/Y+jaD9bhHo7TOjxvARQKAP35r1fMQI9J4j7kUHCPReUI1Gm+VcTn72lD+Q5R/eGI0JR2CWCPTwi4xAD8+KkhCAAAQgAAEIRIsAAj1a681sIQABCEAAAhDoE4Fdf/qHsut5z+5T7511i0DvjBu1hosAAn241mtDRotA3xDM3e4Egd5totFqb+22O+RnT/tDKZw5F62Jb9LZItDDLywCPTwrSkIAAhCAAAQgEC0CCPRorTezhQAEIAABCECgDwTG73u1XP7J90gskehD7513iUDvnB01h4cAAn141mrDRopA3zDU3ewIgd5NmtFs6+R7PyJHXvpakVIpmgA20awR6OEXE4EenhUlIQABCEAAAhCIFgEEerTWm9lCAAIQgAAEILDBBOLjY3LJW/5eph7x0A3uef3dIdDXz5AWBp8AAn3w12jDR4hA33Dk3egQgd4NihFvo1yW237zmbL4X9+LOIjhnz4CPfwaItDDs6IkBCAAAQhAAALRIoBAj9Z6M1sIQAACEIAABDaYwMQDf14ue/8/iv5D3rB9IdCHbcUYbycEEOidUNvkdRDoQ7nACPShXLaBG3Tu8FG57bf+WLJ3HR64sTGg8AQQ6OFZIdDDs6IkBCAAAQhAAALRIoBAj9Z6M1sIQAACEIAABDaQQGJyQvZ97J0ydtUVG9hr97pCoHePJS0NLgEE+uCuTd9GhkDvG/r1dIxAXw896noJnPynf5YjL/0HkTJchpUAAj38yiHQw7OiJAQgAAEIQAAC0SKAQI/WejNbCEAAAhCAAAQ2kMB5//MZsut5zxq6u89dRAj0DdwsdNU3Agj0vqEf3I4R6IO7Nk1GNn/9DXLgGc/t29hHLr1I9n/2A6KH5zb6S6OlD/zBcyW1bctGd236K5fLEksmZWTfxZKcnpL07l3mO3PRHvPnsH0V5xfkruf+tcx/7d+HbeiM1yGAQA+/FRDo4VlREgIQgAAEIACBaBFAoEdrvZktBCAAAQhAAAIbRCBz8V7Z96G3SfqC4fuHYxcRAn2DNgvd9JUAAr2v+Aez8z4K9NLqqpx894elXCpJLB4fTD4DNqpYKiWFs+eM7Fy7/c6+ja6fAv3Mxz8rB//8JX2be1DH6T3nS3JmWlI7tsnoFftk/Ofvbf5M7z5voMbZaDArP75Zbn3CbxGFPhSrVT9IBHr4hUOgh2dFSQhAAAIQgAAEokUAgR6t9Wa2EIAABCAAAQhsEIFL3v4amXnMNRvUW2+6QaD3hiutDhYBBPpgrcdAjKaPAv3cF74qd/7/fzEQGBhEewQQ6K15jV55uUw95AEy/ahfkrGrr5T46EjrSn0scdefvFDOfvZLfRwBXXdKAIEenhwCPTwrSkIAAhCAAAQgEC0CCPRorTezhQAEIAABCEBgAwholNX+T713A3rqbRcI9N7ypfXBIIBAH4x1GKhR9FGgL3z9m3LgGc+RcrE4UEgYTGsCCPTWjLwlJn7hvrLjGU+X6Uc+TFTgDeJX9o6DctMjrh3EoTGmFgQQ6OG3CAI9PCtKQgACEIAABCAQLQII9GitN7OFAAQgAAEIQKDHBDTl7qUf+EeZetgDu9pTOZ8XTVO7kV8I9I2kTV/9IoBA7xf5Ae4XgT7AizO4Q0Ogt782sURcJh50f9nzt38uI/suab+BDahx+EWvlFMf/MQG9EQX3SSAQA9PE4EenhUlIQABCEAAAhCIFgEEerTWm9lCAAIQgAAEINBjAlue9Di56PUv62ov+eMn5OznvyI7/+i3u9puq8YQ6K0I8f5mIIBA3wyr2OU5INC7DDQazSHQO1/nxPSk7HzW78m2pz/J3Js+SF/Zg4fl1sc+XYpLy4M0LMbSggACPfwWQaCHZ0VJCEAAAhCAAASiRQCBHq31ZrYQgAAEIAABCPSQQGr7Ntn30XfIyGUXd62XUjYrp/7pI7Lyk5vl4re8SiQW61rbrRpCoLcixPubgQACfTOsYpfngEDvMtBoNIdAX+c6x2Iy9YsPlD0vf4Fk9u5eZ2PdrX7Hs58vc1+8vruN0lpPCSDQw+NFoIdnRUkIQAACEIAABKJFAIEerfVmthCAAAQgAAEI9JCARojvfuFzu9rDwje+KYf/5tWSufACufSf3rChadwR6F1dShobUAII9AFdmH4OC4HeT/pD2zcCvTtLN3rlftn7yhfK+M/dszsNdqGVxf/4tqhELy4sdqE1mtgIAgj08JQR6OFZURICEIAABCAAgWgRQKBHa72ZLQQgAAEIQAACPSIwfp97yaXvfr0kt23pWg+ltazc/tt/LEvf+W+ZfND95LIPvEX0H7k26guBvlGk6aefBBDo/aQ/oH0j0Ad0YQZ7WAj07q1PcuusXPa+N8vY1Vd2r9F1tFQuFuWOZzxX5r/+H+tohaobSQCBHp42Aj08K0pCAAIQgAAEIBAtAgj0aK03s4UABCAAAQhAoBcEYjG55G2vkZnHPLKrrZ/91L/Kwb98mZSzOQR6V8nSGASqBBDo7IY6Agh0NkUHBBDoHUBrUmX85+8tl733jZKYnupuwx22Nn/9DXLHH/1vKRdLHbZAtY0kgEAPTxuBHp4VJSEAAQhAAAIQiBYBBHq01pvZQgACEIAABCDQAwJbnvgY2fvqF0s8k+5a66XVNbnl0U+T7MHDpk0i0LuGloYgUEMAgc6GqCOAQGdTdEAAgd4BtBZVJh94P9n30XeIxGLdb7zNFvOnz8iB33+OrPzopjZrUrwfBBDo4akj0MOzoiQEIAABCEAAAtEigECP1nozWwhAAAIQgAAEukwgnsnIVf/xOUnt2N7Vlk++60Ny5BWvFymXTbsI9K7ipTEIVAgg0NkMdQQQ6GyKDggg0DuAFqLKBS96nuz4w98KUbL3Re5+07vl2Gvf2vuO6GHdBBDo4REi0MOzoiQEIAABCEAAAtEigECP1nozWwhAAAIQgAAEukxg++/9pux5yfO72mo5l5MbH/YEyd99stIuAr2riGkMAhUCCHQ2Qx0BBDqbogMCCPQOoIWoEkul5IrPf0hG77EvROneFlm58Ra59XHX9bYTWu8KAQR6eIwI9PCsKAkBCEAAAhCAQLQIINCjtd7MFgIQgAAEIACBLhJITE7IVTd8RpJbt3SxVZHjr3ubHH/ju2raRKB3FTGNQaBCAIHOZqgjgEBnU3RAAIHeAbSQVSbufx+55F2vleTsTMgavSlWWsvKgd/7X7L4re/1pgNa7RoBBHp4lAj08KwoCQEIQAACEIBAtAgg0KO13swWAhCAAAQgAIEuEYglErL7Rc+VHb//9C61aJsp5wvy4/teI8WFxZp2EehdxUxjEKgQQKCzGeoIINDZFB0QQKB3AK2NKnte9pey/Xee2kaN3hQ99b6PyuEXv7o3jdNq1wgg0MOjRKCHZ0VJCEAAAhCAAASiRQCBHq31ZrYQgAAEIAABCHSJwORDHyCXvOVVkpiZ6lKLtpnDf/33cuoDH69rE4HeVcw0BoEKAQQ6m6GOAAKdTdEBAQR6B9DaqDJ21X7Z95F3SGK6u//d1cYQTNHsXYflpl/69XarUX6DCSDQwwNHoIdnRUkIQAACEIAABKJFAIEerfVmthCAAAQgAAEIdIFAYmpSLnrDy2X6mod1obVqE0v/9X058IznSHFpua5dBHpXUdMYBCoEEOhshjoCCHQ2RQcEEOgdQGujSiwel/P/6k9l5x/9dhu1ul+0XCrJzY98kmTvPNT9xmmxawQQ6OFRItDDs6IkBCAAAQhAAALRIoBAj9Z6M1sIQAACEIAABLpAYOtTniAX/sPfdqGlahOl1TU5+PyXyLnPfTmwXQR6V3HTGAQqBBDobIY6Agh0NkUHBBDoHUBrs8roFftk/2ffL/GRkTZrdrf4sVf/o9z9ln/qbqO01lUCCPTwOBHo4VlREgIQgAAEIACBaBFAoEdrvZktBCAAAQhAAALrJJDetVMuedfrZOxe91hnS7XVz3zyC3Lwf/9NwzYR6F3FTWMQqBBAoLMZ6ggg0NkUHRBAoHcArc0qsURCLnjxn8n2331amzW7W3z5ez+S2657lpTWst1tmNa6RgCBHh4lAj08K0pCAAIQgAAEIBAtAgj0aK03s4UABCAAAQhAYJ0Edv/ln8jOZ//eOluprV5aXpGbf/nJkjt2omG7CPSuIqcxCFQIINDZDHUEEOhsig4IINA7gNZBlckH39/chd7Xr1JJfvKgx0r+7pN9HQadNyaAQA+/OxDo4VlREgIQgAAEIACBaBFAoEdrvZktBCAAAQhAAALrIJC58AK58t8+JbFkch2t1Fc99YGPy5G/fbWUi6WG7SLQu4qcxiBQIYBAZzPUEUCgsyk6IIBA7wBaB1VU9l3x+Q/L6BWXdVC7e1UO/MHzZP6r3+heg7TUVQII9PA4EejhWVESAhCAAAQgAIFoEUCgR2u9mS0EIAABCEAAAusgcPFbXyWzj3vUOlqor1pcWJSbfvHXpXBurmm7CPSuYqcxCFQIINDZDHUEEOhsig4IINA7gNZhFc0EpBmB+vl19z++R4695i39HAJ9NyGAQA+/PRDo4VlREgIQgAAEIACBaBFAoEdrvZktBCAAAQhAAAIdEhi7+kq54nMfFInFOmwhuNrxN75Tjr/u7S3bRKC3REQBCHREAIHeEbbNXQmBvrnXt0ezQ6D3CGxAs5mL9siVX/uXrmcEamcG81+9QQ4+/6VSOHuunWqU3SACCPTwoBHo4VlREgIQgAAEIACBaBFAoEdrvZktBCAAAQhAAAIdEEjOTsul73mDjP/8vTuo3bhKcX5BbnzYE0T/bPWFQG9FiPch0BkBBHpn3DZ1LQT6pl7eXk0Ogd4rsgHtxmJyz299UdK7dm5gp7Vd5Y7dLbf/zv+Utdvu6NsY6LgxAQR6+N2BQA/PipIQgAAEIAABCESLAAI9WuvNbCEAAQhAAAIQ6IDAtut+Q/b+3Qs6qNmkSqkkR176Wjn53o+EaheBHgoThSDQNgEEetvINn8FBPrmX+MezBCB3gOoTZrc+3cvlG3XPXljO/X1dtt1z5bF//h2X8dA58EEEOjhdwYCPTwrSkIAAhCAAAQgEC0CCPRorTezhQAEIAABCECgTQKZPbvl0ve/WfQfxrv5lb/7pNx8zZOluLQcqlkEeihMFIJA2wQQ6G0j2/wVEOibf417MEMEeg+gNmlyyxMfKxe+5sWi8q9fX4df/Go59b6P9qt7+m1CAIEefnsg0MOzoiQEIAABCEAAAtEigECP1nozWwhAAAIQgAAE2iRw0RtfIVue+Jg2a7UufvDPXyJnPv7Z1gWdEgj00KgoCIG2CCDQ28IVjcII9Gisc5dniUDvMtAWzWUu2iv7PvqOvqZxP/WBj8vhv/77jZ04vYUigEAPhckUQqCHZ0VJCEAAAhCAAASiRQCBHq31ZrYQgAAEIAABCLRBQO88v+z9b5bE5EQbtVoXPffF6+Xg814spdXV1oWdEgj00KgoCIG2CCDQ28IVjcII9Gisc5dniUDvMtAQze3/zPtl/D73ClGyN0Xm/s/X5Y5n/ZlIudybDmi1YwII9PDoEOjhWVESAhCAAAQgAIFoEUCgR2u9mS0EIAABCEAAAm0Q2Peht8nkwx7QRo0QRctlue3pz5LF//xuiMLVIgj0tnBRGAKhCSDQQ6OKTkEEenTWuoszRaB3EWbIpva+6q9l229eG7J094stf/9HcuefvFByR451v3FaXBcBBHp4fAj08KwoCQEIQAACEIBAtAgg0KO13swWAhCAAAQgAIGQBGaf8Gi5+M2vDFk6fLGzn/6iHHz+S6Wcy4WvJCII9LZwURgCoQkg0EOjik5BBHp01rqLM0WgdxFmyKa2Xfdk2ft3LwxZuvvFCmfOyR1//HxZ+q/vd79xWlwXAQR6eHwI9PCsKAkBCEAAAhCAQLQIINCjtd7MFgIQgAAEIACBkASu+sanJXPxhSFLhytWXFySnz31D2T15p+Fq+AphUBvGxkVIBCKAAI9FKZoFUKgR2u9uzRbBHqXQLbRzMyjHyF7X/kiSW6dbaNWd4se+ouXyemPfrq7jdLaugkg0MMjRKCHZ0VJCEAAAhCAAASiRQCBHq31ZrYQgAAEIAABCIQgsOP3/4dc8OI/D1GyvSJ3v/ndcuy1b+vorkwEenusKQ2BsAQQ6GFJRagcAj1Ci929qSLQu8cybEujV+6Xi17/Mhm94rKwVbpe7ugrXi8n3vnBrrdLg+sjgEAPzw+BHp4VJSEAAQhAAAIQiBYBBHq01pvZQgACEIAABCDQgsDoFfvk8k++RxKTE11llT95Wm566K9JKZvtqF0EekfYqASBlgQQ6C0RRa9AHwX63Bevlzue/fzoMd8EM0ag92ERYzG59L1vlOlHPLQPndsuT73vo3L4xa/uW/90HEwAgR5+ZyDQw7OiJAQgAAEIQAAC0SKAQI/WejNbCEAAAhCAAASaEIhnMnLB3/6ZbHv6k7vLqVyWo696s5x42/s6bheB3jE6KkKgKQEEOhukjkAfBXrh9Fk59KJXSiyZkFgqxeL4CCz/908ke+ehgeSCQO/Psugd6HoXer++5r70NbnjWd3PWtSv+WyWfhHo4VcSgR6eFSUhAAEIQAACEIgWAQR6tNab2UIAAhCAAAQg0ITA1MMfLJe+541GXHTzK3f4qNz8K0+V0spqx80i0DtGR0UINCWAQGeD1BHoo0BnNZoTyN5xUG665skipdLAoUKg92dJdj3nmbLruc/sT+cisvjN78htT39W3/qn42ACCPTwOwOBHp4VJSEAAQhAAAIQiBYBBHq01pvZQgACEIAABCDQgEBydlou/8R7ZGTfJV1lVM4X5NBfvVzOfOJz62oXgb4ufFSGQEMCCHQ2Rx0BBPrAbgojK697lkh58IaIQO/Pmmx7+pNk7ytf1J/ORWTlRzfJrU/47b71T8fBBBDo4XcGAj08K0pCAAIQgAAEIBAtAgj0aK03s4UABCAAAQhAoAGBbb/1G7LnpX8hsUR3o89XbrzVRCYV5xfWxR6Bvi58VIZAQwIIdDZHHQEE+sBuCgR68NKc+fhn5eCfv2Rg162XA9vy64+Ri970il520bTttZ8dkFse93Qp5/J9GwMd1xNAoIffFQj08KwoCQEIQAACEIBAtAgg0KO13swWAhCAAAQgAIEAAvHRUbnHVz4mmf/H3p1A21WW9+N/bmbIwBCGQEgICZMz1KFK61SnthRr0SJSRXFgLIOggIGIIMYUyiRgUFAQRYQfC4EWBSccsQKKAkYgZCKETGQiuRnvvee/ThD/SALZ5+y9z9ln789dq6uuxfs+7/t8njcuF9+cc8fulrlP/fdi1n8/ZtofAXpaQfsJbF5AgO5lbCIgQC/soxCgJ2PAsQAAIABJREFUb340VQ7QR7zpDbHnNy9v25td88hj8ci7PxR9a9e17Q4O3lRAgJ78VQjQk1tZSYAAAQIECFRLQIBerXnrlgABAgQIENiMQP2T5zt++P2Z2yy99Y54/LRzom/N2tS1BeipCRUgsFkBAbqHsYmAAL2wj0KAvvnRVDlAH/a6/WPvG6+K6Opqy7tdO3NOPPq+j0XPkqVtOd+hmxcQoCd/GQL05FZWEiBAgAABAtUSEKBXa966JUCAAAECBJ4nMGTvCbHv/14X/QYPytSmb926mH7IJ6L79w9lUleAngmjIgQ2ERCgexSbCAjQC/soBOibH02VA/Sh+7089r75mujq368t73bDwsUx86hPRff9D7blfIduXkCAnvxlCNCTW1lJgAABAgQIVEtAgF6teeuWAAECBAgQeK5Av36xxyXnxnbv/sfMXRZddV08ce4FEbVsSgvQs3FUhcDzBQTo3sQmAgL0wj4KAfrmR1PlAH3I+N1jn1u+Ef23GdGWd9vXvTrmnnVeLPl/t7XlfIduXkCAnvxlCNCTW1lJgAABAgQIVEtAgF6teeuWAAECBAgQeI7Adge9M/a4bErmJn2r18S0t78v1s+bn1ltAXpmlAoR+CsBAboHsYmAAL2wj0KAvvnRVDlAHzR6l9jzG5fGkL3Gt+3dzjn1nKjPIGoZ/a3JtnVSnoMF6MlnKUBPbmUlAQIECBAgUC0BAXq15q1bAgQIECBA4M8CA7bdJvb85uWx9StfmrnJwq98I+ZNviTTugL0TDkVI/AXAQG6xyBA75w3IEAXoD9fYNCY0THhqgtjq333attDnnPaObHkBgF62wawmYMF6MmnIUBPbmUlAQIECBAgUC0BAXq15q1bAgQIECBA4M8COx95eIw+46TMPdbOmB1/euchUevpybS2AD1TTsUI/EVAgO4xbCLgE+iFfRQC9M2PpsqfQB88drcYf+UFAvTC/qltz8UE6MndBejJrawkQIAAAQIEqiUgQK/WvHVLgAABAgQIRMSQCeNiz299OQbtOipTj1pvbzzxufNj8bU3Zlq3XkyAnjmpggQ2CgjQPQQBeue8AQG6AP35AgL0zvnz28qbCtCTawvQk1tZSYAAAQIECFRLQIBerXnrlgABAgQIEIiI3c76VOz00cMyt1j9x0di+iEfj95V3ZnXFqBnTqogAQG6N7B5AZ9AL+zLEKAL0AXohf3jWaiLCdCTj0OAntzKSgIECBAgQKBaAgL0as1btwQIECBAoPIC2/zDG2P8FedH1+BBmVrU1q2Pxz56Yqz85W8yrftsMQF6LqyKEvAJdG9gUwEBemFfhQBdgC5AL+wfz0JdTICefBwC9ORWVhIgQIAAAQLVEhCgV2veuiVAgAABAtUW6Ncv9r7xqhj22v0yd3j657+OWcecmsunz+uXFaBnPjIFCWwU8BXuHsImAgL0wj4KAboAXYBe2D+ehbqYAD35OAToya2sJECAAAECBKolIECv1rx1S4AAAQIEKi2w3YHviHGXfTG6+vXL1qGvFo8eemSs+s1vs637nGoC9NxoFa64gAC94g9gc+0L0Av7KAToAnQBemH/eBbqYgL05OMQoCe3spIAAQIECBColoAAvVrz1i0BAgQIEKiswIAdto+X3HlDDNxhZOYGi791U8ydNCWiry/z2s8WFKDnRqtwxQUE6BV/AAL0jnoAAnQBugC9o/7Itu2yAvTk9AL05FZWEiBAgAABAtUSEKBXa966JUCAAAEClRSof+J89Jknx04fOyyX/qe97b2x9rFZudQWoOfKqjgBX+HuDWwq4BPohX0VAnQBugC9sH88C3UxAXrycQjQk1tZSYAAAQIECFRLQIBerXnrlgABAgQIVFJg4KidYt/bvhkDd94x8/4Xff3b8cTZ/5153ecX9An03IkdUFEBn0Cv6OBfrG0BemEfhQBdgC5AL+wfz0JdTICefBwC9ORWVhIgQIAAAQLVEhCgV2veuiVAgAABAtUT6OqKcRefG9u/558y7339vAXx8IGHRc+y5ZnXFqDnTuoAAhsFBOgewiYCAvTCPgoB+uZHs+TGW2POp88u7NzyvNjgsbvF+CsviK323SvPY1609pzTzoklN9waUau17Q4O/msBAXryFyFAT25lJQECBAgQIFAtAQF6teatWwIECBAgUDmB7Q58R4w977PRf9jQzHuff/FXYv5FX8m87uYK+gR6S5gdUkEBAXoFh76llgXoWxJq2z8XoG+eXoDexgC9ry/mnP75ZwJ0P4UREKAnH4UAPbmVlQQIECBAgEC1BATo1Zq3bgkQIECAQKUEBmy3bYz/6gUx7HX7Z973qvt+HzM+fHz0rurOvPbmCgrQW8LskAoKCNArOPQttSxA35JQ2/65AH3z9AL09gXoPUuXx9yzzotlt93Rtj8XDt5UQICe/FUI0JNbWUmAAAECBAhUS0CAXq1565YAAQIECFRKYJcTj4xdTj4685771q2LWUd/Olb85JeZ136hggL0llE7qGICAvSKDTxJuwL0JEptWSNAF6A/X2Dw2NEx/soL2/YV7hsWL4mZR50S3b99oC1/Jhy6eQEBevKXIUBPbmUlAQIECBAgUC0BAXq15q1bAgQIECBQGYEBO2wfr7zvhxFdXZn3vPLue2PmJ05u2afP6w0I0DMfo4IENgoI0D2ETQQE6IV9FAL0zY+myp9AHzR6VEz4+iVtC9DXPjYrHj7wsOhbu66wf26qeDEBevKpC9CTW1lJgAABAgQIVEtAgF6teeuWAAECBAhURmDs5DNih/94b+b91np64pF3fyhW//GRzGu/WEEBeku5HVYhAQF6hYadtFUBelKplq8ToAvQny8waLddY+8bvhr1/9+OnzUPT49H/vVwAXo78F/kTAF68oEI0JNbWUmAAAECBAhUS0CAXq1565YAAQIECFRCYOuX7xv7/u91uXz6fOkt3485p5wV9SC9lT8C9FZqO6tKAgL0Kk07Ya8C9IRQrV8mQN+8eZU/gV7/33z7fPcbUQ8B2/Gz9tEZ8fBBHxSgtwNfgJ6JugA9E0ZFCBAgQIAAgRIKCNBLOFQtESBAgACBKgt0DRoUE668IEa85e+yZ6jVYto7D4n6vyxt9Y8AvdXizquKgAC9KpNuoE8BegNYrV26+qGH4+F/+Y+IWq21Byc4bciEcbHPrddG/+HDEqzOdkmVA/Rhr9s/9r7xqlz+0mSSKRX5TSa5f1nX+AR68skK0JNbWUmAAAECBAhUS0CAXq1565YAAQIECJReYPjf/23sdd3UXPp86vrvxuOnfz6X2lsqKkDfkpB/TqA5AQF6c26l3tXmAH39E09G76rVEX29pWZutLn+24yI5XfcFU+c89+Nbm3JegF6S5g3OWT4Aa+Nva7/SnsOj4hVv/ltPHrIJ9p2voM3LyBAT/4yBOjJrawkQIAAAQIEqiUgQK/WvHVLgAABAgRKLTBol51jwtWXxFYv2TvzPmu9vfHA/v8QvStWZl47SUEBehIlawg0LiBAb9ys9DvaGKAvvfWOmH3CxNITl7FBAXp7prrtu94a4796QXsOj4inf3p3PPbh/2zb+Q7evIAAPfnLEKAnt7KSAAECBAgQqJaAAL1a89YtAQIECBAotcCupxwTo07I51NAC6/8Zsw796K2+QnQ20bv4JILCNBLPuBm2mtjgL7iJ7+IGR89qZBfUd4MZZX2CNDbM+2Rh74ndv+vz7bn8IhYdtsdMet4f+mlbQN4gYMF6MknIkBPbmUlAQIECBAgUC0BAXq15q1bAgQIECBQWoGh+79i4yeQBu60Q+Y9rnlkRsz42Imxfu6TmddOWlCAnlTKOgKNCQjQG/OqxOo2BuhP3/WrmPGxk6L+rSd+OktAgN6eeY064eOx6ynHtufwiFhw+dfjyfMua9v5Dt68gAA9+csQoCe3spIAAQIECBColoAAvVrz1i0BAgQIECitwN43XhXD/vZvculv7qQpsfjaG3OpnbSoAD2plHUEGhMQoDfmVYnVAvRKjDnrJgXoWYsmqzfm3M/Ejh/692SLc1j1xOfOj0VXX59DZSXTCAjQk+sJ0JNbWUmAAAECBAhUS0CAXq1565YAAQIECJRSYMSbD4g9v3FpRFdX5v2t+s3vYubRn4qepcszr91IQQF6I1rWEkguIEBPblWZlQL0yow6y0YF6FlqJq81/soLY9t3viX5hoxXzjru9Fj2vz/IuKpyaQUE6MkFBejJrawkQIAAAQIEqiUgQK/WvHVLgAABAgRKKbDPrdfG0P1ennlv9a/QnXPyZ2PpLd/PvHajBQXojYpZTyCZgAA9mVOlVgnQKzXurJoVoGclmbzOVntPiN0vODu2fuVLk2/KcOXaGbNj9icnxeo//DHDqkplISBAT64oQE9uZSUBAgQIECBQLQEBerXmrVsCBAgQIFA6ge0OemfscdmUXPqqB+ePn3p29K1bn0v9RooK0BvRspZAcgEBenKryqwUoFdm1Fk2KkDPUjNZreEHvDbGnvfZGDxmdLINGa/qvu8PMfvkSbFuzhMZV1YurYAAPbmgAD25lZUECBAgQIBAtQQE6NWat24JECBAgECpBLoGD4pdP3Vc7HzkhzLvq9bbF9Pe8q+x7vF5mddupqAAvRk1ewhsWUCAvmWjyq0QoFdu5Fk0LEDPQrGxGiMPeXfsfv7nGtuU4eoVP/55zPjoSRlWVCorAQF6ckkBenIrKwkQIECAAIFqCQjQqzVv3RIgQIAAgVIJ9N9mRIw557TY/j3/lHlfS7/7vY1fyxm1Wua1myk44i1/98zveW/hz7L/+UHMOv4zhTFoYeuOqpCAAL1Cw07aqgA9qZR1zxEQoLf+OYz5/Omx4+GHtP7gP5+48MpvxrxzL2rb+Q5+YQEBevLXIUBPbmUlAQIECBAgUC0BAXq15q1bAgQIECBQKoEBI7eLsZPPiG3/8R8y72vlr++LxV//dvR2r47+w4ZmXj9pwfrXxw/YbpvY/j3/HCPeckDSbZms61m6PBZffX2s+t0fov/QxgxqfX3R/dsHomfpskzuogiBvAQE6HnJdnBdAXoHD699Vxegt95+75u+HsNeu1/rD/7ziXM+fXYsufHWtp3v4BcWEKAnfx0C9ORWVhIgQIAAAQLVEhCgV2veuiVAgAABAqUSyDNALxVUm5pZ9ZvfxaOHfLxNpzuWQDIBAXoyp0qtEqBXatxZNStAz0oyWZ1Bu+0ae994ZQwavUuyDTmseuyDx8bTv/i/HCormVZAgJ5cUICe3MpKAgQIECBAoFoCAvRqzVu3BAgQIECgVAIC9GKPc+kt34/ZJ55R7Eu6XeUFBOiVfwKbAgjQPYomBAToTaCl2LLdgW/f+PvP+w3dOkWV5rduWLAoZh71qej+/UPNF7EzNwEBenJaAXpyKysJECBAgACBagkI0Ks1b90SIECAAIFSCQjQiz3Opbd8L2afeGaxL+l2lRcQoFf+CWwKIED3KJoQEKA3gZZiy26f+3TsdMQHUlRIt/Xpn94ds0/5bPQ8tTRdIbtzERCgJ2cVoCe3spIAAQIECBColoAAvVrz1i0BAgQIECiVgAC92OMUoBd7Pm73jIAA3UvYRECA7lE0ISBAbwKt2S1dXfGyn94Sg8eNabZC6n0Lv3JtzJt8ceo6CuQjIEBP7ipAT25lJQECBAgQIFAtAQF6teatWwIECBAgUCoBAXqxxylAL/Z83O4ZAQG6l7CJgADdo2hCQIDeBFqTWwbtOipe9vPbomvggCYrpN9W//r25Xf8JH0hFXIREKAnZxWgJ7eykgABAgQIEKiWgAC9WvPWLQECBAgQKJWAAL3Y4xSgF3s+bveMgADdS9hEQIDuUTQhIEBvAq3JLTt+5NAYc/apTe7OZttDf/8vsX7uk9kUUyVzAQF6clIBenIrKwkQIECAAIFqCQjQqzVv3RIgQIAAgVIJCNCLPU4BerHn43bPCAjQvYRNBAToHkUTAgL0JtCa2NLVv1/sfdPXY+jfvLKJ3dls2bDoqZj2tvdG79MrsymoSuYCAvTkpAL05FZWEiBAgAABAtUSEKBXa966JUCAAAECpRIQoBd7nAL0Ys/H7Z4REKB7CZsICNA9iiYEBOhNoDWxZcj43eOld323iZ3ZbVl68+0x59NnR62nJ7uiKmUqIEBPzilAT25lJQECBAgQIFAtAQF6teatWwIECBAgUCoBAXqxxylAL/Z83O4ZAQG6l7CJgADdo2hCQIDeBFoTW3Y+6vAYPfGkJnZmt2XGx0+OFT/8aXYFVcpcQICenFSAntzKSgIECBAgQKBaAgL0as1btwQIECBAoFQCAvRij1OAXuz5uN0zAgJ0L2ETAQG6R9GEgAC9CbQGt/QfMTz2+s5XY+uX7dPgzuyW19avjwde/Q5f354daS6VBOjJWQXoya2sJECAAAECBKolIECv1rx1S4AAAQIESiUgQC/2OAXoxZ6P2z0jIED3EjYREKB7FE0ICNCbQGtwy4g3HxB7XntZg7uyXb720Rkx7R3/nm1R1TIXEKAnJxWgJ7eykgABAgQIEKiWgAC9WvPWLQECBAgQKJWAAL3Y4xSgF3s+bveMgADdS9hEQIDuUTQhIEBvAq2BLf2HDY09vnxejHjzGxrYlfHSWi0WXvGNmDflSxkXVi5rAQF6clEBenIrKwkQIECAAIFqCQjQqzVv3RIgQIAAgVIJCNCLPU4BerHn43bPCAjQvYRNBAToHkUTAgL0JtAa2DL8Da+J8VdeGP2HD2tgV7ZL+9asiekfODq6738w28KqZS4gQE9OKkBPbmUlAQIECBAgUC0BAXq15q1bAgQIECBQKgEBerHHKUAv9nzc7hkBAbqXsImAAN2jaEJAgN4EWsItXf37x17fviKGvf7VCXfks6z7vj/EI+89Ip/iqmYqIEBPzilAT25lJQECBAgQIFAtAQF6teatWwIECBAgUCoBAXqxxylAL/Z83O4ZAQG6l7CJgADdo2hCQIDeBFrCLSMPeXeMnXxmdA0ckHBHPsvmX/LVmH/hFfkUVzVTAQF6ck4BenIrKwkQIECAAIFqCQjQqzVv3RIgQIAAgVIJCNCLPU4BerHn43bPCAjQvYRNBAToHkUTAgL0JtASbnnJ966PrV62T8LV+SzreWppzPj4J319ez68mVcVoCcnFaAnt7KSAAECBAgQqJaAAL1a89YtAQIECBAolYAAvdjjFKAXez5u94yAAN1L2ERAgO5RNCEgQG8CLcGWnY/5SIw+/YQEK/NdsvyOn8TMoz8dUavle5DqmQgI0JMzCtCTW1lJgAABAgQIVEtAgF6teeuWAAECBAiUSkCAXuxxCtCLPR+3e0ZAgO4lbCIgQPcomhAQoDeBtoUtQ/aeEPvcfHX0Hz4s++INVpz9yUmx9ObbG9xlebsEBOjJ5QXoya2sJECAAAECBKolIECv1rx1S4AAAQIESiUgQC/2OAXoxZ6P2z0jIED3EjYREKB7FE0ICNCbQHuRLfXfdz7hqotjxFsOyLZwE9XWPPxYzDjihFj/5IImdtvSDgEBenJ1AXpyKysJECBAgACBagkI0Ks1b90SIECAAIFSCQjQiz1OAXqx5+N2zwgI0L2ETQQE6B5FEwIC9CbQXmTLTh//YOw26eRsizZZ7cnzL48Fl32tyd22tUNAgJ5cXYCe3MpKAgQIECBAoFoCAvRqzVu3BAgQIECgVAIC9GKPU4Be7Pm43TMCAnQvYRMBAbpH0YSAAL0JtBfYMvJ9B8XuF5ydXcEUlfrWrouH/+U/Yu30mSmq2NpqAQF6cnEBenIrKwkQIECAAIFqCQjQqzVv3RIgQIAAgVIJ9N9mRIydcmZs989vL1VfZWlm2e0/ilnHnlqWdvRRUgEBekkHm6YtAXoavcruFaBnM/pt3/mWGHfp5Og3ZEg2BVNWWXLDrfH4Z86NWm9vykq2t1JAgJ5cW4Ce3MpKAgQIECBAoFoCAvRqzVu3BAgQIECgVAJdA/rH2C9OipGHvLtUfZWlme7fPRCP/NtHytKOPkoqIEAv6WDTtCVAT6NX2b0C9PSjr/++8z2vuTSiqyt9sYwqPPKeD0f3/Q9mVE2ZVgkI0JNLC9CTW1lJgAABAgQIVEtAgF6teeuWAAECBAiUUmDADttHv0EDC/UvXLOC7lu3PvoPGxo7HPpvsfMxrQ2j619XOvdz58eah/4U/YZu3VBLfWvWRs+yFRG1WkP7LCbQagEBeqvFO+A8AXoHDKl4VxSgp5vJNm9/U0y46qJC/W+5lb++L6YfemS6xuxui4AAPTm7AD25lZUECBAgQIBAtQQE6NWat24JECBAgACBDhUY8aY3xJ7XXtbSf7G89Lvfi9knndmhYq5NIJmAAD2ZU6VWCdArNe6smhWgNy858pB/jbGTJ0bXwIHNF8l4Z62vL6a//xOx6p77M66sXCsEBOjJlQXoya2sJECAAAECBKolIECv1rx1S4AAAQIECHSowPA3vCb2vPbyqP9Lrlb9PHXdTfH4xMmtOi6Xc+r/Ur6rX1e08nPw9S+e7f7dg7Hm0Rm59KRotgIC9Gw9S1FNgF6KMba6CQF64+L9tt4qdvzw+2P0ace39C8IJrmpX0OTRKm4awToyWcjQE9uZSUBAgQIECBQLQEBerXmrVsCBAgQIECgQwUE6I0Prv618/tN+2XjGzPYsX7+wnjo9f+UQSUl8hZoa4B+970x/QNH5d2i+o0KCNAbFbM+IgTojT2DEW98fYz6z4/FsNe/urGNLVjds3xFzDrm1Fh5970tOM0ReQgI0JOrCtCTW1lJgAABAgQIVEtAgF6teeuWAAECBAgQ6FABAXrjgxu4047xinvuaMun2lY/MC0ePuiDjV/ajpYLtDNA/8s76dcv6t9c4OevBWq1WkT9/1r908YAfcVdv4yZHz0p6l8f7aezBAToyeY1aLddY+ejDo8dDz8k2YY2rFr0teviiXMuaMPJjsxKQICeXFKAntzKSgIECBAgQKBaAgL0as1btwQIECBAgECHCgjQGx+cAL1xsyruaGeAXveubdgQvd2r2xMUF3zg/QYPjg0LF8f8i74SS2/9futu28YAfdltd8as4z/Tul6dlJmAAP2FKftttVVs8w9/Hzsd+aEYut/LMzPPo1DPkmUbvxlkzSOP5VFezRYJCNCTQwvQk1tZSYAAAQIECFRLQIBerXnrlgABAgQIEOhQAQF644MToDduVsUd7Q7Qq2jeaM+LrvpWPPH5Cxvd1vz6Ngbo9U/cd//2gehdsyairw2fvm9erTA7B2y3TSy+9sZY8v9ua+md2hqg33BrzDn17Jb2+0KHdQ0YEIN2HRWDx42JIXuOi61euk8Me93fxKBdd46ugQMLcccXu8Ss406PZf/7g8Lf0wVfXECAnvyFCNCTW1lJgAABAgQIVEtAgF6teeuWAAECBAgQ6FABAXrjgxOgN25WxR0C9OJPffE3b4y5Z05p3UXbGaC3rstSn/T0T++Oxz78ny3tsZ0Beu/TK2Pef10a/bfeuqU9P/ewroEDYtDY0dF/+LCof0371i/ZK7oGDWrbfZo5eNU998djhx8XfWvWNrPdngIJCNCTD0OAntzKSgIECBAgQKBaAgL0as1btwQIECBAgECHCgjQGx+cAL1xsyruEKAXf+oC9OLPqGg3XHrL92L2iWe29FrtDNBb2miJD3v0fR+LVffeX+IOq9OaAD35rAXoya2sJECAAAECBKolIECv1rx1S4AAAQIECHSogAC98cEJ0Bs3q+IOAXrxpy5AL/6MinZDAXrRJlL8+yy49Gvx5H9fXvyLumEiAQF6IqaNiwToya2sJECAAAECBKolIECv1rx1S4AAAQIECHSogAC98cEJ0Bs3q+IOAXrxpy5AL/6MinZDAXrRJlLs+6x+6E/x6L9/IvpWry72Rd0usYAAPTGVAD05lZUECBAgQIBAxQQE6BUbuHYJECBAgACBzhQQoDc+NwF642ZV3CFAL/7UBejFn1HRbihAL9pEinufvu7VMf2Dx0b37x4o7iXdrGEBAXpyMp9AT25lJQECBAgQIFAtAQF6teatWwIECBAgQKBDBQTojQ9OgN64WRV3CNCLP3UBevFnVLQbCtCLNpGC3qevL+add1ksnHpNQS/oWs0KCNCTywnQk1tZSYAAAQIECFRLQIBerXnrlgABAgQIEOhQAQF644MToDduVsUdAvTiT12AXvwZFe2GAvSiTaSY91n0teviiXMuKObl3CqVgAA9OZ8APbmVlQQIECBAgEC1BATo1Zq3bgkQIECAAIEOFRCgNz44AXrjZlXcIUAv/tQF6MWfUdFuKEAv2kSKd58VP/hpzDzutKit31C8y7lRagEBenJCAXpyKysJECBAgACBagkI0Ks1b90SIECAAAECHSogQG98cAL0xs2quEOAXvypC9CLP6Oi3VCAXrSJFOs+a2fOiT+97b1R6+sr1sXcJjMBAXpySgF6cisrCRAgQIAAgWoJCNCrNW/dEiBAgAABAh0qIEBvfHAC9MbNqrhDgF78qQvQiz+jot1QgF60iRTnPuvmPBGPHf6fsW7248W5lJtkLiBAT04qQE9uZSUBAgQIECBQLQEBerXmrVsCBAgQIECgQwUE6I0PToDeuFkVdwjQiz91AXrxZ1S0GwrQizaRYtxn7YzZMeeTk6L7D38sxoXcIjcBAXpyWgF6cisrCRAgQIAAgWoJCNCrNW/dEiBAgAABAh0qIEBvfHAC9MbNqrhDgF78qQvQiz+jot1QgF60ibT/PmsfmxWPf+bcWHXP/e2/jBvkLiBAT04sQE9uZSUBAgQIECBQLQEBerXmrVsCBAgQIECgQwUE6I0PToDeuFkVdwjQiz91AXrxZ1S0GwrQizaR9t6n/nXts0+aFN33P9jeizi9ZQIC9OTUAvTkVlYSIECAAAEC1RIQoFdr3rolQIAAAQIEOlRAgN6fuU1EAAAgAElEQVT44ATojZtVcYcAvfhTF6AXf0ZFu6EAvWgTad996l/bPuOjJ/md5+0bQVtOFqAnZxegJ7eykgABAgQIEKiWgAC9WvPWLQECBAgQINChAgL0xgcnQG/crIo7BOjFn7oAvfgzKtoNBehFm0h77rPihz+LGUeeEtHX154LOLVtAgL05PQC9ORWVhIgQIAAAQLVEhCgV2veuiVAgAABAgQ6VECA3vjgBOiNm1VxhwC9+FMXoBd/RkW7oQC9aBNp7X36Vq+JxdfeGE+ef3nUenpae7jTCiEgQE8+BgF6cisrCRAgQIAAgWoJCNCrNW/dEiBAgAABAh0qIEBvfHAC9MbNqrhDgF78qQvQiz+jot1QgF60ibTuPvXfdz7/kitj6c23t+5QJxVOQICefCQC9ORWVhIgQIAAAQLVEhCgV2veuiVAgAABAgQ6VECA3vjgBOiNm1VxhwC9+FMXoBd/RkW7oQC9aBNpzX2W3f7DWHDZ12PNtEdac6BTCisgQE8+GgF6cisrCRAgQIAAgWoJCNCrNW/dEiBAgAABAh0qIEBvfHAC9MbNqrhDgF78qQvQiz+jot1QgF60ieR7n/Xz5seCL18dT33rpnwPUr1jBAToyUclQE9uZSUBAgQIECBQLQEBerXmrVsCBAgQIECgQwUE6I0PToDeuFkVdwjQiz91AXrxZ1S0GwrQizaRfO5TW78+Fl75rVj8jRtiw8LF+RyiakcKCNCTj02AntzKSgIECBAgQKBaAgL0as1btwQIECBAgECHCgjQGx+cAL1xsyruEKAXf+oC9OLPqGg3FKAXbSLZ3mfDgkWx/I6fxOJrb4y1M+dE1GrZHqBaxwsI0JOPUICe3MpKAgQIECBAoFoCAvRqzVu3BAgQIECAQIcKCNAbH5wAvXGzKu4QoBd/6gL04s+oaDcUoBdtItncpx6cr7z73lhw+ddj3aw5Uevty6awKqUTEKAnH6kAPbmVlQQIECBAgEC1BATo1Zq3bgkQIECAAIEOFRCgNz44AXrjZlXcIUAv/tQF6MWfUdFuKEAv2kSavE+tFn1r18Xqhx6OFT/+eaz44c9i7WOzmixmW5UEBOjJpy1AT25lJQECBAgQIFAtAQF6teatWwIECBAgQKBDBQTojQ9OgN64WRV37PCBf4uxUyZVsfWO6bn++43nfva/Wnfffv3ilff9IAaM3L51ZzopUwEBeqacLS9W/93ma2c+Hit+9LNYfuddsfqBaS2/gwM7W2BjgH7bN2OrffZsSyPT3vbejvnLHvUAfd9br42tXrpPW6z+9I+Hxpo/PdqWsx1KgAABAgQIEHgxAQG690GAAAECBAgQ6AABAXrjQxKgN25WxR2jjj0idj3t+Cq23hE91/r6YsGXror5F13RuvsK0FtnndNJAvScYHMsu2Hh4nj65/8XK3/5f/H0L/4vepYsy/E0pcsuUA/QX/azW2PgqJ3a0mqnBegv++ktMWj0Lm2x+tM/HRprpgnQ24LvUAIECBAgQOBFBQToHggBAgQIECBAoAMEtnnbm2LC1y9u6U1X/PgXMeOjJ7b0zCwP6z9063jVtF9mWTJxrfXz5sdDBxyYeL2FbRTo6oqt9pkQXYMHR1dXVxsv4uhNBLq6YsPiJVH/8xS1WkuB9p9xb3QN6N/SMx2WnUD992RP/8BR2RVMUGnA9tvGvv97XdtCqARXbPuSWm9v1IPytY/MiLWz5sSG+Qtj7WOzN/7nnqXLoq97TdR6etp+TxfofIH6p6r3uGRybPP2N0X9P7fyp2fJ0njo7w+KvtVrWnls02d1DRgQ4y45N7Z951vbYLUs/vjmf43elauavr+NBAgQIECAAIG8BAToecmqS4AAAQIECBDIUGDQbrvE7uedFX1r1kZf9+oMK2++VP1TKIuvvSGW3npH7mflecCoEz4e0dMbtRaGb139+8eq3/wuVt17f56tqU2AQI4C2x30zhi8+25R6+3L8RSl8xDoN2hgLL/jrljzyGN5lH/RmkP3f0UM//u/jejri/q3J1T9p7ahJ+phYu+KlVEPz+shWc+y5VH/ivaepcs3/m8aPwTyEhi4844xeNzY6D98aF5HbFK31tMbGxY9FWumPdKyM7M4aOBOO8TgPepWw7Iol6hG/b8TehY9Fav/2FlWiZqzi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wJYE+g8dGsPf9Prot9WQLS1t7J/39sXqaY/E2ukzG9vXotVbv+plMWTCuExOq/X0xKp7fx8b5i/MpJ4iBAgQIECAAAECBAgQIECgaAIC9KJNxH0IECBAgAABAgQIEKiswEt/dFMM2Wt8Zft/ocZ7u7tj7plTYunNt6eyGX7Aa2PcRZ+PgaN2SlVnc5tX3ff7mHH48VG/a9F+dj/vszHy/e/J5FpZzeLFLrPLKcfEqGM+El0DB2Zy55YWqdWib+26qPX1Rt/Tq2LDkmWxbtbjseZPj8bTv/xNrP7DH1t6HYcRIECAAAECBAgQIECAQOMCAvTGzewgQIAAAQIECBAgQIBALgIC9M2zZhXa5hmg10PTBZd8NRZ8+epc3kaaogL0NHrZ7u1bszbWP/FkrPrN7+KpG28VqGfLqxoBAgQIECBAgAABAgQyERCgZ8KoCAECBAgQIECAAAECBNILCNA3b9gJAXr95msefixmHvPpWDdzTvrHkGEFAXqGmFmWqtVi/fxFsfIXv46FV36rsL8CIMuW1SJAgAABAgQIECBAgEAnCAjQO2FK7kiAAAECBAgQIECAQCUEBOibH3OnBOj13w+++OrvxBPnXlio9ypAL9Q4NnuZ2oYNsfqhh2Ph1Gti+Z13Ff/CbkiAAAECBAgQIECAAIESCwjQSzxcrREgQIAAAQIECBAg0FkCAvTODtDrt18/d17MOn5idN//YGEenwC9MKPY4kVqPb2x+sE/xfyLpsbTP/v1FtdbQIAAAQIECBAgQIAAAQLZCwjQszdVkQABAgQIECBAgAABAk0JCNA3z9Ypn0DfePu+vlhy8+0x55SzmnoDeWwSoOehmm/NvnXrY8Wdd8UTky+ODfMX5nuY6gQIECBAgAABAgQIECDwVwICdA+CAAECBAgQIECAAAECBREQoG9+EB0VoEfEhqeWxJxTPhdP//RXhXhZAvRCjKGpS3KpRVMAACAASURBVKx7fF7Mv3BqLP3u95rabxMBAgQIECBAgAABAgQINC4gQG/czA4CBAgQIECAAAECBAjkIiBA3zxrpwXoUavFstt/FLOOOy2Xd9JoUQF6o2LFWt+3dl0s+c53Y+5Z5xXrYm5DgAABAgQIECBAgACBkgoI0Es6WG0RIECAAAECBAgQINB5AgL0kgToEdGzfEXMnTQllt12Z9sfogC97SNIfYFab1+s+MFdG7/ZoP4XSvwQIECAAAECBAgQIECAQH4CAvT8bFUmQIAAAQIECBAgQIBAQwIC9M1zddwn0P/cxspf3RPTDzu6oTeQx2IBeh6qbahZq0X9Tc3+1Of8XvQ28DuSAAECBAgQIECAAIHqCAjQqzNrnRIgQIAAAQIECBAgUHABAXq5AvS+1WviyfMui0VXX9/WlydAbyt/tof/OUSfeeSnfBI9W1nVCBAgQIAAAQIECBAg8BcBAbrHQIAAAQIECBAgQIAAgYIICNDLFaDXu1n9wLSYfuhRbQ07BegF+QOe1TWE6FlJqkOAAAECBAgQIECAAIHNCgjQPQwCBAgQIECAAAECBAgURECAXr4AvbZhQyyYek3Mv2Bq216ZAL1t9LkdXP+d6Mtu+V7MPvmzuZ2hMAECBAgQIECAAAECBKoqIECv6uT1TYAAAQIECBAgQIBA4QQE6OUL0OsdrZv1eMz4xMmxdvrMtrw5AXpb2HM/tG/d+lh05TfjyfMvz/0sBxAgQIAAAQIECBAgQKBKAgL0Kk1brwQIECBAgAABAgQIFFpAgF7OAL3+aeGnrrsp5k6a0pb3J0BvC3tLDt0wf2HMOf3cePqnv2rJeQ4hQIAAAQIECBAgQIBAFQQE6FWYsh4JECBAgAABAgQIEOgIAQF6OQP0elcbFiyK2Z+cFCvvvrflb1GA3nLylh646r7fx4zDj4/e7u6WnuswAgQIECBAgAABAgQIlFVAgF7WyeqLAAECBAgQIECAAIGOExCglzdAj1otlt3+o5h13Gktf5cC9JaTt/TAWk9PLL76O/HEuRe29FyHESBAgAABAgQIECBAoKwCAvSyTlZfBAgQIECAAAECBAh0nIAAvcQBekT0LF+x8Wvcl912Z0vfpgC9pdxtOayd33DQloYdSoAAAQIECBAgQIAAgRwFBOg54ipNgAABAgQIECBAgACBRgSyDtBrGzbEgqnXxPwLpjZyjdKuHX7Aa2PcRZ+PgaN2aluPK391T0w/7OiWni9Aj1hywy0x59RzMnff+lUviyETxsXWr3hJDN59TGz90r1jwI47RNeA/pmf9aIF2/gNB61t1GkECBAgQIAAAQIECBDIX0CAnr+xEwgQIECAAAECBAgQIJBIQICeiKnpRUUI0PtWr4knz7ssFl19fdN9NLpRgJ5fgL65WQzcZecY+d5/ie3f808xePy46Orfr9GRNbW+Xd9w0NRlbSJAgAABAgQIECBAgECBBQToBR6OqxEgQIAAAQIECBAgUC0BAXq+8y5CgF7vcPUD02L6oUdFb3d3vg3/uboAvbUB+nOHOuLNb4hdTz0+tn7ZPhFdXbnPe8VPfhEzjjgx93McQIAAAQIECBAgQIAAgTILCNDLPF29ESBAgAABAgQIECDQUQIC9HzHVZQAvdVfrS9Ab1+A/uyL3vmYj8TORx4eA7bfNtdH3rvi6Zg76b9i6a3fz/UcxQkQIECAAAECBAgQIFBmAQF6maerNwIECBAgQIAAAQIEOkpAgJ7vuIoSoNe7XDfr8ZjxiZNj7fSZ+TYdEQL09gfo9SEPf/1rYswXPhND9twjv5nXfxf6bXfGrBMm5neGygQIECBAgAABAgQIECi5gAC95APWHgECBAgQIECAAAECnSMgQM93VkUK0Gu9ffHUdTfF3ElT8m1agL7Rd8kNt8ScU8/J3XpLBwzZa3zscekXY6uX7LWlpU3/8/Xz5ses406P7vsfbLqGjQQIECBAgAABAgQIEKiygAC9ytPXOwECBAgQIECAAAEChRIQoOc7jiIF6PVONyxYFLM/OSlW3n1vro37BHpxAvT6oEe85e9i9ylnxsBdds5l7rWenlh05bdi3pQv5VJfUQIECBAgQIAAAQIECJRdQIBe9gnrjwABAgQIECBAgACBjhEQoOc7qqIF6NHXF0tuvj3mnHJWro0L0IsVoNeHvcMH3xejTzs++o8Ynsvsu3/7h3jk4CNyqa0oAQIECBAgQIAAAQIEyi4gQC/7hPVHgAABAgQIECBAgEDHCAjQ8x1V4QL0iOhZsjQe/8wXYvmdd+XWvAC9eAF6fdjjLjwntnvPP0dX/36Zz75n+YqYO3FyLLv9h5nXVpAAAQIECBAgQIAAAQJlFxCgl33C+iNAgAABAgQIECBAoGMEBOj5jqqIAXrUarHix7+IGR87KbfmBejFDNDrvw99wpUXxuA9xmY/+76+WPytm2LupCnZ11aRAAECBAgQIECAAAECJRcQoJd8wNojQIAAAQIECBAgQKBzBATo+c6qkAF6RPQ+vTLmTb4knrr+5lwABOjFDNDrwx59+gmx0yc+GF0DBmQ+e1/jnjmpggQIECBAgAABAgQIVERAgF6RQWuTAAECBAgQIECAAIHiCwjQ851R1gH66ocejkG77BQDRm6f+uKr7vt9zDj8+Ojt7k5d6/kFBOjFDdAHj989Jnztohgyflzmc9+wYFHM/uSkWHn3vZnXVpAAAQIECBAgQIAAAQJlFhCgl3m6eiNAgAABAgQIECBAoKMEBOj5jivrAH3lr+6J9fMXxsiDD4zol+73WPetXRcLLvlqLPjy1ZkjCNCLG6DXhz32CxNjh8MOTv2Gnv9w6m9q/kVXxMIrvpH5m1KQAAECBAgQIECAAAECZRYQoJd5unojQIAAAQIECBAgQKCjBATo+Y4rjwD9yfMvjz0unRyDxoxOffk1Dz8WM4/5dKybOSd1recWEKAXO0Df5u1vivqMsvgmg+c/nCU3/U/MOeWsTN+TYgQIECBAgAABAgQIECi7gAC97BPWHwECBAgQIECAAAECHSMgQM93VHkE6NMPOzp2O/Pk2PGIQ1P/HutaT08svvo78cS5F2YKIUAvdoBeH/Y+N18dQ1/9qkznXi/m96BnTqogAQIECBAgQIAAAQIVEBCgV2DIWiRAgAABAgQIECBAoDMEBOj5zimvAL3+e6zHTz0/ttp3z9QNrJ87L2YdPzG6738wda1nCwjQix+gjz7zk7HTEYdF14D+mc29XmjD/IUx64SJseqe+zOtqxgBAgQIECBAgAABAgTKLCBAL/N09UaAAAECBAgQIECAQEcJCNDzHVdeAXr91qOOPSJGnXhk9BsyOF0TfX2x5ObbM/3abQF68QP07Q58R4yZPDEGbLtNuvfzvN29K1fF3DO+GEtv/X6mdRUjQIAAAQIECBAgQIBAmQUE6GWert4IECBAgAABAgQIEOgoAQF6vuPKM0DvP3RoTLj20hj2mv1SN9GzZGk8/pkvxPI770pdq15AgF78AL3+LQZ7Xv2lGDxuTCYzf7ZIbcOGWDD1mph/wdRM6ypGgAABAgQIECBAgACBMgsI0Ms8Xb0RIECAAAECBAgQINBRAgL0fMeVZ4Bev/kOHzg4Rk88MfqPGJ6ukVotVvz4FzHjYyelq/Pn3QL04gfo9VHt+c3LY8Sb3pDJzJ9bZMkNt8ScU8/JvK6CBAgQIECAAAECBAgQKKuAAL2sk9UXAQIECBAgQIAAAQIdJyBAz3dkeQfo9dtP+NrFsc3b3hjR1ZWqmd6nV8a8yZfEU9ffnKpOfbMAvTMC9DGfPz12/OD7Ivr1Sz3z5xZ4+ue/jsc+dFymNRUjQIAAAQIECBAgQIBAmQUE6GWert4IECBAgAABAgQIEOgoAQF6vuNqRYC+7bveGmO/eEYMGLl96mZW3ff7mHH48dHb3Z2qlgC9MwL0nY/+cOzyyaOj35DBqeb9/M2rH3o4Hj7wsExrKkaAAAECBAgQIECAAIEyCwjQyzxdvREgQIAAAQIECBAg0FECAvR8x9WKAL3ewe4XnB0jDz4w9SeJ+9auiwWXfDUWfPnqVDAC9M4I0Lc78B0xZvLEGLDtNqnm/fzNa6fPjGlvf1+mNRUjQIAAAQIECBAgQIBAmQUE6GWert4IECBAgAABAgQIEOgoAQF6vuNqVYA+dP9XxB6XTo5BY0anbmjNw4/FzGM+Hetmzmm6lgC9MwL0rN/nsw9mw4JFMfuTk2Ll3fc2/YZsJECAAAECBAgQIECAQJUEBOhVmrZeCRAgQIAAAQIECBAotEDWAXqhm93M5fIO+rIOKFf+6p6YftjRm2Xe7cyTY8cjDo2uAQNSjaHW0xOLr/5OPHHuhU3XEaB3RoBeH3Ae/x2Q95+rph+mjQQIECBAgAABAgQIECiogAC9oINxLQIECBAgQIAAAQIEqieQR3jWSYp5B32tDNAHj989xk89P7bad8/UI1g/d17MOn5idN//YFO1BOidE6Dvc/PVMfTVr2pqzi+0qbe7O+aeOSWW3nx7pnUVI0CAAAECBAgQIECAQFkFBOhlnay+CBAgQIAAAQIECBDoOAEBer5fNd3KAL3++EYde0SMOvHI6DdkcLq32NcXT3375nj8jMlN1RGgd06Avte3r4jhf/e6puYsQM+UTTECBAgQIECAAAECBCosIECv8PC1ToAAAQIECBAgQIBAsQQE6OUK0PsPHRoTrr00hr1mv9QPLc2n8wXonROg73HZlNjuoHemfi/PLdDXvTrmfu78WHLjrZnWVYwAAQIECBAgQIAAAQJlFRCgl3Wy+iJAgAABAgQIECBAoOMEBOjlCtDrD3CHDxwcoyeeGP1HDE/3Hmu1WHb7j2LWcac1XEeA3jkBepazevah1DZsiAVTr4n5F0xt+O3YQIAAAQIECBAgQIAAgSoKCNCrOHU9EyBAgAABAgQIECBQSAEBevkC9PpDm/C1i2Obt70xoqsr1bvrWb4i5k6aEstuu7OhOlmGsq34fdq7nHJMjDrmI9E1cGBDfb7Y4iU33BJzTj0ns3p5FcpyVs/eUYCe17TUJUCAAAECBAgQIECgrAIC9LJOVl8ECBAgQIAAAQIECHScgAC9nAH6tu96a4z94hkxYOT2qd/kyl/dE9MPO7qhOlmGsgL0hugbXpzlrAToDfPbQIAAAQIECBAgQIAAgY0CAnQPgQABAgQIECBAgAABAgUREKCXM0CvP6/dLzg7Rh58YES/fqleW9/qNfHkeZfFoquvT1wny1BWgJ6YvamFu37quNj56MMz/fS9T6A3NQqbCBAgQIAAAQIECBCosIAAvcLD1zoBAgQIECBAgAABAsUSEKCXN0Afuv8rYo9LJ8egMaNTP7rVD0yL6YceFfUwO8mPAL1zfgd6Hl9fL0BP8qfEGgIECBAgQIAAAQIECPz/AgJ0r4EAAQIECBAgQIAAAQIFERCglzdArz+x3c48OXY84tDoGjAg1YtrNBAVoAvQF0y9JuZfMDXVu7OZAAECBAgQIECAAAECVREQoFdl0vokQIAAAQIECBAgQKDwAgL0cgfog8fvHuOnnh9b7btn6re4btbjMeMTJ8fa6TO3WEuAXu0AvW/tuph/0RWx8IpvbPGtWECAAAECBAgQIECAAAECfge6N0CAAAECBAgQIECAAIHCCAjQyx2g1x/aqGOPiFEnHhn9hgxO9e5qvX3x1HU3xdxJU7ZYR4DeOQF6lrN69mG04vfWb/ERWkCAAAECBAgQIECAAIEOEvAJ9A4alqsSIECAAAECBAgQIFBuAQF6+QP0/kOHxoRrL41hr9kv9WPesCCZV5ahbCvC2Dx+D/iSG26JOaeek9o87wJZzkqAnve01CdAgAABAgQIECBAoKwCAvSyTlZfBAgQIECAAAECBAh0nIAAPVkg3Oxghx/w2hh30edj4Kidmi3xV/tW/uqemH7Y0Q3X2uEDB8foiSdG/xHDG977VxtqtVh2+49i1nGnvWidLENZAXq6kW1pd5azevas3pWrYu4ZX4ylt35/S8f75wQIECBAgAABAgQIECAQvsLdIyBAgAABAgQIECBAgEBhBATo1QjQ6w9uwtcujm3e9saIrq5U769n+YqNX+O+7LY7X7BOlqGsAD3VuLa4ecJVF8U273jzFtc1siDpNxU0UtNaAgQIECBAgAABAgQIlFnAJ9DLPF29ESBAgAABAgQIECDQUQIC9OoE6Nu+660x9otnxICR26d+o1v6JLwAvXN+B/pe374ihv/d61K/iecW2DB/Ycw6YWKsuuf+TOsqRoAAAQIECBAgQIAAgbIKCNDLOll9ESBAgAABAgQIECDQcQIC9OoE6PXHufsFZ8fIgw+M6Ncv1VvtW70mnjzvslh09fWbrSNA75wAfd/bvx1bv3zfVO/h+ZvXTp8Z097+vkxrKkaAAAECBAgQIECAAIEyCwjQyzxdvREgQIAAAQIECBAg0FECAvRqBehD939F7HHp5Bg0ZnTqd7r6gWkx/dCjov4V68//EaB3RoDef+jQ2Od/vhlDJoxL/R6eW6D7t3+IRw4+ItOaihEgQIAAAQIECBAgQKDMAgL0Mk9XbwQIECBAgAABAgQIdJRA1gF6bcOGWDD1mph/wdSOcsjrssMPeG2Mu+jzMXDUTpkcsaWvTk9yyG5nnhw7HnFodA0YkGT5C655sVkL0DsjQM/6fT77WJ7++a/jsQ8dl+p92UyAAAECBAgQIECAAIEqCQjQqzRtvRIgQIAAAQIECBAgUGgBAXq+48k6oMwiQB88fvcYP/X82GrfPVM3v27W4zHjEydH/Su7n/sjQO+MAH37gw+MMeeeHvVPomf2U6vFU9d/Nx7/zLmZlVSIAAECBAgQIECAAAECZRcQoJd9wvojQIAAAQIECBAgQKBjBATo+Y6qiAF6veNRxx4Ro048MvoNGZwKoNbbF09dd1PMnTTlr+oI0DsjQN/llGNi1DEfia6BA1O9g+du9i0UmVEqRIAAAQIECBAgQIBAhQQE6BUatlYJECBAgAABAgQIECi2gAA93/kUNUCvf+J4wrWXxrDX7JcaYP3ceTHr+InRff+Df6klQO+MAH33C86Oke87KPUbeG6B3u7umHvmlFh68+2Z1lWMAAECBAgQIECAAAECZRYQoJd5unojQIAAAQIECBAgQKCjBATo+Y6rqAF6vesdPnBwjJ54YvQfMTwdQl9fLLn59phzyll/qSNA74wAfZ+br46hr35Vuvk/b/eG+Qtj1gkTY9U992daVzECBAgQIECAAAECBAiUWUCAXubp6o0AAQIECBAgQIAAgY4SEKDnO64iB+j1zid87eLY5m1vjOjqSgXRs2RpPP6ZL8TyO+/aWEeAXvwAfdjr9o89vjQ5Bu6yc6rZP3/z6ocejocPPCzTmooRIECAAAECBAgQIECg7AIC9LJPWH8ECBAgQIAAAQIECHSMgAA931EVPUDf9l1vjbFfPCMGjNw+HUStFit+/IuY8bGTNtYRoBc/QN/xw++P0aefEP223ird7J+3e9n//CBm/efpmdZUjAABAgQIECBAgAABAmUXEKCXfcL6I0CAAAECBAgQIECgYwQE6PmOqugB+sawu/57sA8+MKJfv1QYvU+vjHmTL4mnrr9ZgB7FD9Drnz7f7t3vSv3tA899NLUNG2LhFdfGk/99eaq3ZDMBAgQIECBAgAABAgSqJiBAr9rE9UuAAAECBAgQIECAQGEFBOj5jqYTAvSh+78i9rh0cgwaMzo1xqr7fh8zDj8+djvrlBj5/vekrlcv0NvdHXPPnBJLb749k3qbK7LLKcfEqGM+El0DB2Z2xpIbbok5p56TWb0sC/UfOjT2ueWaGLL3hCzLRs/yFTF34uRYdvsPM62rGAECBAgQIECAAAECBMouIEAv+4T1R4AAAQIECBAgQIBAxwgI0PMdVScE6HWB3c48OXY84tDoGjAgFUjf2nWx4JKvxuBxYwToBQ7Qdzz8kGe+vn3o1qnm/fzNa2fMjkcO+tDGv/TghwABAgQIECBAgAABAgSSCwjQk1tZSYAAAQIECBAgQIAAgVwFBOi58kanBOiDx+8e46eeH1vtu2dqkDUPPxarH/pTjHzfQalr1Qv4BHomjH9VJI+vb68f4PefZz8rFQkQIECAAAECBAgQqIaAAL0ac9YlAQIECBAgQIAAAQIdICBAz3dInRKg1xVGHXtEjDrxyOg3ZHAqlFpPT6yZ9mhs/cqXpqrz7GYBeiaMfymy8Sv7L58Sg0bvkmnh+rcPzL/oilh4xTcyrasYAQIECBAgQIAAAQIEqiAgQK/ClPVIgAABAgQIECBAgEBHCAjQ8x1TJwXo9d+LPeHaS2PYa/bLF6XB6gL0BsG2sHzsFybGDocdHNGvX6aF18+bH7OOOz26738w07qKESBAgAABAgQIECBAoAoCAvQqTFmPBAgQIECAAAECBAh0hIAAPd8xdVKAXpfY4QMHx+iJJ0b/EcPzhWmgugC9AawtLN346fNLJ8egMaOzK/rnSit+8ouYccSJmddVkAABAgQIECBAgAABAlUQEKBXYcp6JECAAAECBAgQIECgIwQE6PmOqdMC9LrGhK9dHNu87Y0RXV354iSsLkBPCJVg2e4XnB0jDz4w80+f961bHwsu+WosuPzrCW5hCQECBAgQIECAAAECBAg8X0CA7k0QIECAAAECBAgQIECgIAIC9HwH0YkB+rbvemuM/eIZMWDk9vniJKwuQE8ItYVlec51/RNPxsxjT4vVf/hjNpdVhQABAgQIECBAgAABAhUTEKBXbODaJUCAAAECBAgQIECguAIC9Hxn04kBel0kr08qN6MtQG9G7a/31H+//firLoz6e8z8p1aLZbfdGbNOmJh5aQX/P/buBDyys77z/b82Lb27V/Xebne3d7yyGcMAJsl9YO7kDpPwsGRhCRBIAlkJIZAMyWSbDDMkJJdkZphkSJ659+beIeyJM6yOjbc2YBu7jQ02ttu9ammpJbWk2u7z+7/nLR1VSy2ppOoqSV/1U49aUtU5pz7n1Nl+7/99EUAAAQQQQAABBBBAAIGVIkCAvlLWNO8TAQQQQAABBBBAAAEE2l6AAL25q2ipBujNHCt7vuIE6PMVO//5O97387btHT9pmUJh4ROrm0J5cMie/dAfWf9n/mHRp80EEUAAAQQQQAABBBBAAIGVIkCAvlLWNO8TAQQQQAABBBBAAAEE2l6AAL25q2ipBuhS2fXBX7Ytb3m9ZfL55iLNMnUC9IXxb/6JH7Odv/4Lllu3dmETmuHVw/d9yx7/8bc1ZdpMFAEEEEAAAQQQQAABBBBYKQIE6CtlTfM+EUAAAQQQQAABBBBAoO0FCNCbu4qWcoDeuX+v7f/4H1v3FQeaizTL1AnQG+ff9LoftZ3v/4WmjWdfGRm15/7wT+30J/+u8YXklQgggAACCCCAAAIIIIAAAkaAzkaAAAIIIIAAAggggAACCLSJAAF6c1fEUg7QJdPz7rdYz3vfYdmuzuZCXWDqBOiN0W/5yR+37b/0zqaF51qq4cPftu//1C+Y1hFfCCCAAAIIIIAAAggggAACjQsQoDduxysRQAABBBBAAAEEEEAAgUUVIEBfVM7zJrbUA/Tc6tV22Sc/Zmtuvr65UBeYOgH6/Oi1zna8/xdM1efNbPhQGT1nx/79n9mpv/q/5reAPBsBBBBAAAEEEEAAAQQQQOA8AQJ0NgoEEEAAAQQQQAABBBBAoE0ECNCbuyKWeoAunc1veK3t/MB7mzaG9mxrgAB9NqHJv2/4kVdYz3vebquuvtwsk5n7Cxt45tm77rMn3vizDbySlyCAAAIIIIAAAggggAACCNQLEKCzTSCAAAIIIIAAAggggAACbSJAgN7cFbEcAnQJXfaJj9r6217a9FB2urVBgD77NqpGDpvf8K+t++orLJPPzf6CBT6jdGbQnv3QH9rAZ29f4JR4OQIIIIAAAggggAACCCCAgAQI0NkOEEAAAQQQQAABBBBAAIE2ESBAb+6KWC4Buiqb9/zBbzZ1PO2Z1gQB+lSZVdddbd2XH7DVN1xrq6690rr277Xs6lXN3ZBTU6+WK9b/Pz9nT//ahy/aPJkRAggggAACCCCAAAIIILDcBQjQl/sa5v0hgAACCCCAAAIIIIDAkhEgQG/uqlouAbqU9n7kw7bpta8xy2abi1Y39aUaoF9UpIs4s3NHnrCnfuE3bOyJJy/iXJkVAggggAACCCCAAAIIILC8BQjQl/f65d0hgAACCCCAAAIIIIDAEhIgQG/uylpOAboqni/92O9bx+6dzUUjQL+ovvOZWXnorD33Rx+z3r/9/+bzMp6LAAIIIIAAAggggAACCCAwiwABOpsIAggggAACCCCAAAIIINAmAgTozV0RyylAl9SuD/6ybXnL6y2TzzcXLjV1KtAvGvUFZ0TX7e2xHlgKBBBAAAEEEEAAAQQQWJ4CBOjLc73yrhBAAAEEEEAAAQQQQGAJChCgN3elLbcAvXP/Xtv/8T+27isONBeOAP2i+c5pRtWqnb3rPnvyHb9qatDAFwIIIIAAAggggAACCCCAwOIKEKAvridTQwABBBBAAAEEEEAAAQQaFiBAb5huTi9cbgG63nTPu99iPe99h2W7OudksNAnUYG+UMGFv55xzxduyBQQQAABBBBAAAEEEEAAgQsJEKCzfSCAAAIIIIAAAggggAACbSJAgN7cFbEcA/Tc6tV22Sc/Zmtuvr65eMnUCdAvCvOMMykeP2lPv//f2dDX7mrtgjB3BBBAAAEEEEAAAQQQQGAZCxCgL+OVy1tDAAEEEEAAAQQQQACBpSVAgN7c9bUcA3SJbX7Da23nB95ruXVrmwto5l2GP/vBP7T+T32hafPa/ivvsp53vdkyhULT5rEUJ1w8edqe+4M/sf6//+JSXHyWGQEEEEAAAQQQQAABBBBYMgIE6EtmVbGgCCCAuQCtkAAAIABJREFUAAIIIIAAAgggsNwFCNCbu4aXa4Autcs+8VFbf9tLzTKZpiISoDeVd8aJE563xp25IoAAAggggAACCCCAwMoUIEBfmeudd40AAggggAACCCCAAAJtKECA3tyVspwD9A0/8grb8we/aflNG5uKSIDeVN5pJz7+1DP27L/9Y7ptv/j0zBEBBBBAAAEEEEAAAQRWqAAB+gpd8bxtBBBAAAEEEEAAAQQQaD8BAvTmrpPlHKBLbu9HPmybXvsas2y2aZAE6E2jPX/C1aqNfPs79vSvfdjGnnjyIs6YWSGAAAIIIIAAAggggAACK1uAAH1lr3/ePQIIIIAAAggggAACCLSRAAF6c1fGcg/QV99wrV36sd+3jt07mwZJgN402ikTroxPWP/ff8Ge+53/6OPO84UAAggggAACCCCAAAIIIHDxBAjQL541c0IAAQQQQAABBBBAAAEELihAgN7cDWS5B+jS2/XBX7Ytb3m9ZfL5pmASoDeFdXKi1aqN/+BZO/r7H7XBf/pak2fG5BFAAAEEEEAAAQQQQAABBKYTIEBnu0AAAQQQQAABBBBAAAEE2kSAAL25K2IlBOid+/fa/o//sXVfcaApmAToTWH1iZb6z1j/p75gx//jX1B13jxmpowAAggggAACCCCAAAIIzCpAgD4rEU9AAAEEEEAAAQQQQAABBC6OAAF6c51XQoAuwZ53v8V63vsOy3Z1LjooAfoik1arVuofsIHP/ZOd+Iv/bsXjJxd5BkwOAQQQQAABBBBAAAEEEEBgvgIE6PMV4/kIIIAAAggggAACCCCAQJMECNCbBJtMdqUE6LnVq+2yT37M1tx8/aKDEqAvDmm1WLSx7z1l/Z/5R+v95P9LxfnisDIVBBBAAAEEEEAAAQQQQGBRBAjQF4WRiSCAAAIIIIAAAggggAACCxcgQF+44YWmsFICdBlsfsNrbecH3mu5dWsXFZUAvUHOatXKI6M29sSTNvTP91jv//gU1eYNUvIyBBBAAAEEEEAAAQQQQKDZAgTozRZm+ggggAACCCCAAAIIIIDAHAUI0OcI1eDTVlKALqLLPvFRW3/bS80ymQbFzn8ZAfqFKStj41Ytl6wyNGzFvgEbf+oZO3fkcRu6814bffCRRVsPTAgBBBBAAAEEEEAAAQQQQKB5AgTozbNlyggggAACCCCAAAIIIIDAvASu+OzfWOeBffN6zYWeXJ0o2an/+rd24s8+sWjTXMoTWvOCG2zPH33ICtu2LMrbGL77Afv+235xUabVjIls+JFX2K7f+hXLXbJ+0SZfGTlnR3/3Izbw2dsXbZpMC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7IsBf7k5/71gt5XtVr112ezWctkMrVpVSoVK5fL/tD/9aW/53I5KxQKtUd8TalUsvHxcdP3fD7vzy0Wi/7Q//XQ6zo6OmxiYsIf+jk+Ny5Ho29moa9vdL68DgEELp5A/Jxrv6H9R3ofpf/H32uJtN+K+zHt3/R8fX/Hf/gfF2+Bl9mcfvM/vdu0DuK+vZDLWyGXs1w2a/lszkrFopUmipapmuUyWSvk89ZZKPj+v1qpWtWPKRWrJscU8VSTw078HskqGbNwdJr6lbGMZXVM0TGpQV9tB/rS+9AxS8e1+Lv6Y1c85unYpa94TOSY0yA+L0NgCQks9HOu/Yseq1evtlWrVvk+R+e/mu5v/eZ/WUIS7bWo/8cnf9HKpZKVi0XLVzPWmclbRzZrHZmcZUoVq5ybsGqpbJlq1XKW8WOR9vElXdtUK7roMctmTMeZeKxJH4N0bMlWzY9l+q5HTgekasaqOp6ZHtnw3X+e/5fOV/TQ9jA2NubbhJZRxxw94rFWxxx9xfOYeN0Uz3Pi3+e/BLwCAQRWioD2J/F+jPYl//U9/2GlvPWmvc/fu/lS30+PjIz4Q8d67Y+7urr8Effx+p2O/fH6QetBf4vXHfE6Q9esg4ODPi1NV79fu3atnzvEc4n6e2vx+kWv1XM0TU07Hh/idXB3d7f19PTY1q1b/bFu3bratVy8lm4aFBNGYAULxPvnItDnOt6fSt9fT5/76TOtv+m58bOp3+lzrc94vIZIvyZ+3uO5YtwPaN7p/Y7fj0nu/et7fMRlqb/miceM+Lp4nqp7IppH3B/F+yn6fbzflv57fM/6W2dnZ23/1N/fb8ePH/f3u2bNGs8J3vyZO1fw1sJbX+kCBOgrfQvg/Tdd4Hfe+IrG5xEP4slNGw8lMlnLZMPBNX2Q9wOqLr6y2XCDx7/nLJsL/69UqjYxMW7lSqV2o2pCFwulUrhgSwIs3cSKAboOkvEAHC8iGn0zfvMqOSFodBq8DgEE2lsgXlB445tCwSoKZGNjn1LZctof5XL+JsIuK4To2lcVCrpZkbP3fPzv2/tNtvHSvf/33uLHhYnxCRufmLB8cizw75mc7+89QDcLoUUubx0K0LU+FKAnF4RxX+377RigJ++7Fqgn4Xp9MOHBuYKNlFP8f3zu7D+HZ5QrZauUK77NxFBCx6tSSY2/dCMqY1n9TQ0FCnl/76VSuXbx2carikVDAIFFEFhogB5vXOnmtR4TxQkrjk944Po7v/+3i7CEK3MSb/jEe61cLFlxYsKD7Q4L4Xkhk7VsqWLV8aJVi+UQfiusyOn4n0kF6JkLB+h6XXKsqQ/QLZOxShKgV6aE5+mjktbwhX8OQXm4ITo+Me4rUsvpv8+HAN0bpcVjTkZ/V2MvneNUQ2hfO0CGn8Mc/Yhb93P4zeTfa1Ow0BwtTCxMo/7nmaa5XOYxvc3iWs0+j5n957o+mMfct92VZ6VzcH3pfov2hR9/35+uzIPHIr7rXz+0qXavTMf6GDbF4Dxci4YQTPv5dNGKnhMbSel5Ctz1ejWm0n2yGLrp97pXFhvfxXOKGJ6F9ZmtzWO6AF3TVxC/e/duf+zatcs2bZpc9kUkYVIIIDCNQNw3pEPr9PVF/Bzrefp/fbgdfx/3JZP78qkFcOlp6lwyHaBPt2LSxXMX+ns6QI9FcXHacZl0v037tTjf9N/j+4nz0P5MhXcKz3/wgx/4/7Wv02t/+tP/zDaEwIoVIEBfsaueN36xBN572zULmJXCgNBa1sNwr3wIwXj9gT60HFM1uoL10CpOAZUOdJ2dHR68F4uhqia0PMt5CKFqQw8hkhaxOrCOj4cKdLVA6+rqTCrRQ5Vi419hefhCAIHlKhBuQmhfFHvBiC1aY8t83frV/ibeQNbdYO0WQuv+EKC//2//13IFavr7+tX3v8738brBo0dWt9rVM0lGFehZqxRLViqW/Pa7/qab/R35ggcRCqq1NvwG5zS7ei/u0ztIKs+TYr/wntLP103A5Eag/ym1358tQNfza42ttG34i0N1YiFf8MZjauzlLb7V+Es3pryRWKiy1/ZWLJVqjcl8sWZP68N7SB+f5vuaRp+fnm+j05gzagMWc10m3sfct7OLYXUxt+VGPmNz3a5meR9+ThlTyvlOM/agoX2VAt6uDj/nLU6ECnT97g/+/NNN32cv1xm8/S/eEyx1HCpXrVDNeHiuED1brlhlvGQZr0APvaGEKr2MlbRv9wr0jFW1T4/Hm6QSPXrF0DxWoPt0attLqDr3EF3fa9uGjm6qRq/6sSVTvfDPWq6sGp5VylYqh8pBHYfCDUhVt1etNKEeDNRQsGQVNXZO+l4pV9WQq2K5bN6Ps+F4GecZNtsQmIdIcfLnyQ9UEsFPG6BPfU1qGtPOI4TuzCN6128DU/0Xx+rC84gHjPk0mjh/nSfzmMN2lG5scKGGAMwj7ERmb7Qy3Wdu7uvj/HlUrVIOxyKd02ZyGfvT3/7L5Xp4uGjv62c2hd4Z1ThO4Y+O8Qq7YwFKLBhJV4DGinF917Xr8PCwX1uoyjz2dBUr1ONzY7CukCl+xV4d488xxEoH6OneSzZu3GgHDx60AwcO+PcdO3bUejyJoddFg2NGCKwggXSonb7XPd3v6++FT1ctHu7bTxaMREq9NvY4EYpHQrge9z/xnlm6J5L6KvbZ7sWnGwEavk5hAAAgAElEQVTF+abD8fj6+L0+ONc+TPePtN87e/asPfXUU/boo4/a0NBQLXj/yU99fQVtHbxVBKYKEKCzRSDQZIF3vuDSBcxB3ciEQHyyi5bQMjn+7PdiU5WcasFciQF6JVSkh8o9S1rXmlcc6gJNN30UuodWdaq0CN/jBYUuFlavXmWdneGiIwRfjX0ttEqosbnyKgQQuFgCoRW/Gu+kA/Sw/9JNCFUMx5Rycv+lfVmouAgtYrP2/v/nKxdrkZfdfN73c//KvUdHRm303KiZZ+LVEFAojCiVrFIq+++86k+V/7m8hxjqLcADdPVyUrerj7nEeSF68rwpOZd3q5u0jGhEWNuDYoikYVdtWBJ1eZgMN+IXmaomSQL0rAcdGe/twKtI1CgjeW59Bjenn5O7yPFmcu3id5acXc+by2tiQwQt6Jyfn7Kc82vm8T7q27cxjwA+m8NcnlObRoProz4bvuA8L8Y8km1xNpvp/u7nrIu4LTeyi4mviY11dN6cL+T9UVYYqn2kVe3f/fU/LmTyK/q1P/+7b7WJsXEbGz1npt5nKlVTU60O7avFO1GyjBrwJhXoqvTWPlxBtbpxt5wC9BD6eog+S4AeA/XJYFKvU4AeXh8+MyGNV5AdmmZlPEQPPyfhaupnLY+ORXpZxapefd5Z6PDqc11D6cu3l3LFQ3a/VlNQXVXvKSFQ1/FVIXr9PHTQrS2FFrL282R4Vx+gT/k5Wc5ao7dp3sdSnkfYS4T1M+V91Kr3pwadjVjNPI+wvVxwmvV/n2F9LId5zLwd1cfMF9p2g2j4DIbPXPrnBW+rtePK+fOYdjtq5DPXxHn41pw05srmQ8Xy73+UHlAWehB9V08o/ggFIaHLdgXbsVvjeL8r3qOKvV3FwFrBlsKk+srNdHV57HktTjNWqsYq9xhUxQA9VoeGHrN0XRyugTdv3mxXXXVV7bFnz57a8FVxmgv14PUIIHC+QPz8T95rn/l+dwyc00F2DMbT3aynP7Ox94tYuZ7upSL92vqgu77qPS55fQgefx/DeU0nVpn7kTdVwVZfgJcO3DW/uE9UYH7mzBl7/PHH7cEHHzR15R6fSxfufIpWsgAB+kpe+7z3iyLwtmu3NzwfHb69dZrGAozjoIQjYTLNED7V0o6kEqd2U9AzjGT8lKQbZb2woBtAUwL0EJ7Hg+rEhLrHnbC1a9fZunVhbKfu7lULC9CnLHfDJLwQAQTaWKC+C/dYHajwvFgq1roIjxcFsfWtB6P+vjL2K3/35TZ+h+29aB/4qR92Y7UcHlHVhCr9ymUP0P3CTT0EqOovCQ8UqhfU3awaPyTBul+YzdDbyJTu25Mu3OtF/LiVKklPX4aGW+JTv877XSZWnCvQ6rBCRyGpQM8nFXTqbj70spK+uIwXoTFAD0OezK3RV/0yTLecC13zy2Ue9Q7NsGqHeTTjfS2XbaCd3kfsMWPyrDhsPXP6ORkmSfsTnWfHc+24/f0Wx6KGd3u/8rOvtbFz52zk7LBVNGxIqeJV6KpAV5huxbJlymH8czV20lAc2l97bzWVspkqvBsK0MOanxq8Txe21iL0GSvSvSGXlk+Ni/M5b3zcUegMjZJjg2Jdm6nhcnKtFWfuw49UK5bPKkDPzRjSXyjET2/FFwr6Z2sI0Mp5xGB0Lg0WGnsfsVecuTWKWLnzUDuE0LtQqunGBRuQzN9qaoDenHU+/4YwDb8Pb2yT6iniAo1tFmsevsdJAvTf+JvPNLz/5YVB4H0HN/r3MBxHGHZD16kKiVRpGccF9p66kqGiVGWeDr/jtUUcI73eNvYU6VewyXTSXSSnq0w1De/JpFAIw21NTPjy6HUa9/x5z3ueXXfddf790ksvrV3DxMpU1isCCCy+QLxXkL6nMNNc6qvE473zOBa6fo6f+fTQDfp9HIou3iuLz0sH3OkwP+5T0t3Fx99NF/anx1/XvNJdzcf3E3vNiMsb94mx58g4L1WfK0BX9fnhw4ft9OnTXimvv7/9i/cu/kpgiggsEQEC9CWyoljMpSvwzqt6FrDwk5Xmk92yh0C89uXBUwjSY/AxJbCI46h7F+8qR8x4V8m6UaiufHWTxy8sFNInXwq71L37JZdstE2bNnrLXR1Y5xpGTPeGk2x/ARa8FAEE2ltgct8UWu+Hni/0FbtwV0WWbjbrhnS8kNDfdVKu/Y56xHj/F+5u77fZxkv3u6+/zffzajl8dmgo7OOLJd+/6+HBc0lVciHI1u9Uha7Klzj+X2zIcN7bTHXdrr+FG4vnfym4ViCS/qqvRNXfZqpejReZOuZ0d3VbZ3dXrQt3Ha9UZR66XQldXU4OaWL+3uOF6VyOV/OtoF2MVT/bPJlH6vRmlmplrOZuNd1ncL5+s227F30etYZX830nk8+PN4u8ckPjAyY32vVefu3TX2t8wiv8lR9602vs3MiInR0cstLYhFec59VVvgJ07buLFcvoXMAD9NDASwcFDyN0nJqmAj024PLjh6aRPKb8391DRKjK80o2/D/JDlPVr0ljrlo1bFhhkxXP4ZpKIXpHZ8E6OjutsyN0/+s3JZOjXxhlZHLYk9gUMPYE5g25Yvfp9d2r1/0cq5VTW2fy3/ObocXP2nndwjOP1CcvRrhJF+2z2NRbts360Ebmww0s5H3Es67w+Ui29prVfLej+PyZt9WLO4+GbRLbVn/mfH+SkPlQRZmM/eJnv7TCjyILf/sfumb7lDHQ0xWa6Ua49cFZPC+IYbded+7cOQ/c6xuAx3tyOjbEYFy/U+W6XqNrXf0tXOeG18du5BWgx2rULVu22PXXX1977N+/vwZAgL7wbYEpIHAhgRhI1wo7ZnhyeriH9GvSn9E4Df09jiUee8LQ3+L9lhhm+1E5NuitqifAqSF8/Ft6keK84+9CL5Dl2rQvFKDHRkExEI9DL+o1cVl0H0lV54888ojdf//9HqDH+ys/e/thNiYEVqwAAfqKXfW88Ysl8N5rdi1oVvFAPV3rtDjhdCu0+v/HA2G6W5jYMja2pk23zI1dSmm+27Zt84emGQ+yC3ozvBgBBFaEQHpcuLj/iPsQ7WNiN3q6YaRQVDcaRkZG/ELjd7/x6Iowasab/MjrQoB+ZuCMDZ45Y8WJCStNFEOAngtBuanaoZrx7nJDN+4K1pMA3cPpdC8nyVKmxqH1Y0rqMaWkXOPQJmH9XALsmQx0galtZM2aNbZm9WrLF8K4s6VisTbGuUKLeOxKz6t2rFNjjWYgM00EEGgLAY8V59jLxEwLHM+ZJ8YnbHxi3ENSNRrVZH/+c4zz1+iK/uPXvdqGzw7b0MCATYyMWWV8wnIVs85szvI6/pSrlvWe2hVS62ZhCJpjF+5efa5H0gV7fYMtNflNB+e1LtxjT1zqEj1T9QC9knQXnX4vs/WioL/HoGRVd7etXrPGtw01QFb0Xi6XQmNmP47q+BoaAYRj0WSg7jcc9UjNfDEamtSvl9katzS6HtOvYx4zK85msxjrnHnMfStealY6B9c+JXYBrF3Iu778jbm/YZ45rcBvP2+n76d1jamK8xhyqWfFMEzhan/ESk09Z3R01INvvUZfOh/QNNSzl4KvOI56DMxjQB6npdfqocBJDz1ff4uV77puUXfymmbs9l3T3bRpk1ef63HDDTdYOkBn9SKAQPMF4r2EC92/SAfl6QB9SnFb0huFllj7FO079Fzd09DnX/sW3RNTg5sYWmu6sUeM2ANG/O73XdLFcymKGK7HY0c6vNc8Z1quOM10NbyWLb6/gYEB338pQH/ggQesr6+vNtd3/dMDzV8ZzAGBNhUgQG/TFcNiLR+BX7268QA9nFyrGrxU6149jH8+WS1e35I8FEKELnhjVXrthk6smPDXq+uool+wxWpRVbnHA6nGXt+9e5ft3r3HOjoKfoPovL53l89q4p0ggMCiCCTDSvi0QhWF9lnpymD9JZ8v+H5FFxDj4xNeMd3f32fnzo3Zb9750KIsyUqcyP/5469y64G+fhsY6DeFQsXxcR+71Sv+dQFWqSYd04ZKcVX/6QZ/bKzlIfs0X+kAI/7fn5mE6x5mKUCPLacbXAEeziddGm7cuNEuueSSpPqvwyYUoE9M1MZC9y4X1TCgrqaqvruzBheFlyGAQBsLxF6XGl1EH24i6bpdN7j06ErGStW03/7FOxqd9Ip/3Z+/7l/a8OCQH4vGR0atfG48BOi5vHfl7gG6KsjVE4oC9OS6Rt23xwp0y2ZDFXlSgB2PN37Ymab6XNMLo6YrPK9YxR8hSA9jLs/vK96YXLt2rR+HFKQXOjrO63rXG3zlct4bSnLqU+uxy4+rZfX+xRcCCCAwk0Bo8OlVhEkvHG+74364FijwgSu3+hTiva0Yfmt/ruuLdevW2fr1631/reeo22IFR+q6eHBw0INw3YOLQbeuozRW+YYNG6y7u9uDcAXp+q5p6Vih1+ma9rnnnrNjx475dOPYwrEiXc/XPOO0VYmu5YlduNcH6AtpkLxAQl6OwIoSSBec6Y3XV6THfUlEidXi8XwxHcLr/wrLtV/R/7V/0D5EoXoM0L24Idn3xwA9DicxXYA+XZCe7lY+XdUep5v+nq5cT/fAFRuMxq7dVX1+6tQpO3LkiH3rW9/yanQ/985k7J3/yLFpRX0oeLNTBAjQ2SAQaLLArx1qfAz0EKBPeMVd7FayflymcMBW18kKv8P3cEAMb0zhlbpS1vcQaCXVg8kYUKVS2YMsBVrpA7Cev3//ZXbgwAG/WNi48ZJaK7kmkzF5BBBYsgLhTre6Ytf+JJ6oe4/bqdaz+ULeOgodNjGhlrkjdvr0KTt69DkbHj5rb/3MV5fsu2/1gv/Vj/+wV/T39/b5xc7E2LhNKEBXF4L5Qui6PQkt1NAqdLee9VBdY6WrCsaPEHXleemgPMYQ9YF6zCeSI03D7a28SkOVItWqbd++3Xp6emy1qkVWr67dxPLq+aT7du+aXjcdtb0lF3fxRmTtQNjqFcP8EUBg8QW8oejU4SLmMxO9VKGnbhz19fVab2+fV4t1dakCPWs//Y8E6PPxTD/3v73hRz1IGOjts7HhESvFAD2bNx2JYgW6AnSvQE+6OleA7t2f57JmanxX1/tJnIc3flBg7qF5ujv38MvJAL3i/59+wJELvzvd5FTgseGSS/w4tHbtGuvq7PLlGx8bt1K5HOadzfoY7noP6SFEvPed5FyoUUdehwACy18gl815Q1Gdz54bG/Nz4J/8OlV+C13z790TqssVkuuhbtLTjxh6xzBbwbmqLhUc6XH8+HEPwVWVrsBcVeIHDx60PXv2eBimynJVkSpEj9PStZceep1C9N7eXq/eVKiuRnpaHk0rVr0rNFOArlA/Bujqyj1WoM9UebpQG16PAAKTArFaOwbI+ot+F3u6iz+nA3b9Pwbosfv09Otiwxn1sKjnxf1Fugv39DVM/fljeoz0dNgdlzqG3vo57idmCsjj32PAnp6elj2G9nHIRTUk0n7rscceswcffND3aXFZ3/o5ekfhs7NyBQjQV+66551fJIFfv2xbw3PyUKBc9kc8gNdaoyWV5uFgGyrHy+UYnscOdnXwT3ctqO4FkxbO5YqfsKe7o/IbPeWKhy16XHHlFXbVlVfZ7j27befOnX6BwBcCCCAwo0DSb6Lvt0rlWoA+9flVy+XzftNBNyUGzwza0aNH7Xvf+563+n/d330R4AYF/ubHQoDe19tr/X19HqArBOjQDZ5Ch1f7xcAhduPu45UrM1f37QrQ012fp7IpP6qkxj2fEqrreBTHb0zGJ49vYb7xVqjAKXtAvv/S/bZ33z5bt36drVu/3itzFFqogZcHXwpdkrHd1QDAL1w1lm6MS2bo8qxBXl6GAALtJLDAAF37Ou1rSqWiH4P0KKh3lM4O78npTf/0z+30bpfUsvzVm37UhgbO+LHo3FkF6GNegd6VK0wJ0NUrSjpAL+t6pqq+3bNW1b5dFei+Y58agU8J0NPjoevZtQC97FXollEX6vOvQB8bH7Nzo+ds27attm/fpV4huGbNal8PY2OqIFLvYOq6PYxXqYXUNdXUxoOhcTNfCCCAwEwCYaztvIcgg0NDNjI8Yq//ElV+C91ifn5nl98/U+C9e/duf+j/MVBXgzk9wv7b/JpU16EKixR8P/nkk/bQQw95Vbr2/3q9Qu7LLrusVoEeQzQF6nqo2lQPTUeP73//+/b44497IB+7QdY8Y+Vp6Ilt/LwAXfOor4ZdqAevRwCB6QVigB7P4eKzQi+toUo8Bsj1vdx5Y8lk/PEYqGufotdpeqpC12vSn/sYdMfeL/T3+kA8ht7p+aWD8vj8+uVKL2sM5eM06odtDfnB+QG6GsBqf/Xd737XA3TtA+PXT3+aayM+RytXgAB95a573vlFEviNS0P3UY18xYNrPLH3A2Iytt5kV+uToXk8iY9VeB4kqEJdLeRU4aGKPVVI6HflsgfoCt27urv8oB67GtTNQ4XlsSXs3n17bdee3X5TkS8EEEBgNoFqqeKNcXwf5r1fhC8/8a9ULZPPWi6f8zFS+/v67anvP2mPPPKo9fb12us//b9mmzx/n0Hgk//mNt+3x4qH4viEV/krPO9MBeg6LnglelKB7u0evAeTagjSlaPXJd8zVaH7ek0aToRu3JMK9pB5+Ff8HmOEC/2s450qzjdsWG9XXnW1XXHFFbZxy2bbuHlzqExMjmeh++ZwTPQxZj1AD4G6hy3zTe7ZqhBAYEkJ+Plwegczz6XXMWpQw1309dnjTzxujz/+RNgn5tSpuNkbbr9znlPk6VHgP7/x1TaoAP10r42dHbbi6LjlFaDnkwC9YpZV1+Y6H9CxKBk/XNcnHnYnY6B7BXqsQk/xpgP02BV8qEif7MK9nC1bNavwXFXo8w+xY69ee/futauuusp27NjhIYpuqOr6SddhsZonXU2YHnaL6kE+EwggMJuA7r9oCCv1wnXq1GkfgunHqPKbjW3Wv//SvrV+P0v7bz1igK59t/bT2o/roedoTHR91/5d60Ohl4LvO+64w06cOOGV6wrfr7nmGtMxQc9R9biqytVTSQzQY3AWx0h/+OGH7fDhw/bUU095Rbpekz5uaDr1Feg33nij9wDJ8WPWVcwTEFgUgRig1zdaSQfd6RnVD00Ybn9MVqTXzmmTgDpd2R6D7xjMh/vxZb8Xr/1G+h5/HNvcL3WSRsMxpE9Xm+vvcRx1/T8G//Xh+3QhfRxmQn+LgXpsSKQA/dvf/rY3KorTevNnuDZalI2OiSxJAQL0JbnaWOilJPDBSxuvQNeBMR4A44E6jlPrXSSr4twxQn+7fkBNKvLCQTWEIqrYiwfTeHDU68MY6GVbtarbOju7atXuGptJXVjeeONNdvNNN9ne/fts197dC6tAJ8xYSpsty4rAggQUoFdLVcvkslMDdFVi6aGMM5+1s4ND1ne6zx7/7uM+xpJa6L/pi19b0LxX8ov/+t+83BtFeYDe22vFiaKVJiass6PDH159nlSb69ig40U+o/q/EHLrd/Xje0XPGEifV4lev29P5hHrBWvTTq2Y+gDdLwyTI5l6J7hk/QbbunWL3XDjTXbd9dfb1u09/ghHu9AgLP1V1bGwVA6BejYXtrkkYJ9ue6jrob6+x/pZf57LNsY8glK9QzPWx1zmUT9f1s9ctuLp1+F87eYyp/lOczHWuc5/Tx07bqeeO2YPPvyQPfjQw7oDVasyeeM/cJNoLutuuuf8+U/8b0mAftrGVIE+Omb5aiYJ0LOWVXCuAL2kBluqvAk9itTCcrX/VYPfCwTocRx0D9DjmOjpMdCzqkAvNzwGerw5efnll9tNN91k+/bts55tPX6Ts1gqhusqHyJLvXuFxskadktDY9Xf2GzUkdchgMDyF1CX7f0DA9bbe9qeffZZO3nypL32776+/N94k9/h+w5urBWEqChEw0KpIZSqKRUIqcpSQZG6Vta45grJt23bZmvWrPFe0tQz2u23327PPPOMV4jr9YcOHfLnqMo8Vmnqu6ahEF3V7ZqWem7ctWuXV7Dfc8893hWypqfunGO1qQI0XXPVV6DreJMO0BcyVE2TiZk8AstKIB2gpz93+n0Ml2O1eaxWj9Xlun8eG8fUV4Wrdwvtd/RZjz29xgBdjXXSPcJG0HgeqX2RHvF18ZwzNuKJY6frZy2LnqdhIhTGp4P8uN+pf18x+Pdr9uR9xn2b9lsK0FWNHu8P0YX7strkeTPzFCBAnycYT0dgvgL/9kDjY6ArDfADXzZjpWLJu5nUeOg6yIZhaqumcbP8YJ3L+v/j7U5VTni1XkXdISooUfdgBX+efuctXotFD+EVoOugX0zmEQL0Lnv+819gL3zhC233vt22fdcOK9CF+3xXP89HYGUKlKpWLStAz5jpEb9U5azfK+DMZezs0JD1nwpjLKmF/skTJ+zNX7p7ZZotwrv+yx97mVeg60Knr7fPSkUF6MUpAboCIu339TwF0XmN3+r/y9QunKateohd6KaqAWs1falVHLuIr10ApsLxC73FGKCrgry7s8sr0F/4ohfZzc9/vu3ctctvRumYF45nYXn9Ys/Mu3YvF4tefZ7XWO/pXg9SM43ziGl9wz8n07xQQ4AFzyNd1V83gm/Dy52aZuxRQIAX633U14A2432k5zHlfV3gvddbzOnn6baBizGP1HzntJyzLdPF2JbbdB5qSDqQVKDr+HP/Aw8k+8WwwD/1+bsWYa+8MifxJz+TqkAfHrHyuQnLW8ZW5Tu8C/eMgvNS2Rs+qZd17yFLvYeo8jzptt1rx2cI0GvDkYT2eJMBun8owrjnZVWfqwpd/xqoQI9D0Vx9zdV2y4tvsUMHD9munbtsVXe3lSolX7G5bN6vr+LwWD6Ge6WSHKNCt8B8IYAAAhcS0HAR6oHrxMnj9sQT37OjR5+11/3NV0FboMAHrtzq9740nrgeGqdcDzVQ0PjmsbcuBd8Kzy+99FJTgyldb2zdutUrxr/yla94N+y616ZQSuG5vuu18aEQXhXsCt57eno8aL/hhhv8ofD9yJEj9p3vfMdUja7gXoFXLJLR9VYM0FXdrqBfFejqwp0vBBC4eAL6LMbxyTXXWOmt/+szq0pxNYCJvU6o54kYqmu/oMY5amCZrhCPvV2oFwtVc2ufEXunSAfomnacp/ZZeo72J3qo8Y4e2u/E6WtZ1YhH93sUzGsfpK/YiEe9Jen/mpbmExsG1FfUpxsMpKvVNT0tq+7PqcAlHaC/4x/uu3grhTkh0GYCBOhttkJYnOUn8OGDOxblTenArUds9RbHMNEBVo/4c1ndUiXPjV0M+k2eXK72vHiwj9PTSb8C89iVVQzQX/SiF9mLb7nFdu3ZZdt2bLdCR2FR3gsTQQCBZSygxj2qLFNQns+eF6CbOsTwO94ZGx46awO9fXbk0SN23333+Q2Nt32VE/NGt44/e92tHo739WkM9H4rqwK9WLLOTlWgd4bxzUtlq/i4vyVfDflMzsdwrQXSauQww3ixtSr0abrUjcscK85rP9cnmjOmqMkr1IVyNusXjbfeequ9+JYX2+5du/2hRmExQFeIruhXyxq7YlQAE1tc+3udY1lr7WnJf+p/rq2P6abnV7ypNTbDPC/GPOqXc17vY5qeBBp5Xxe0Wo7ziNtzm2wDF2M7Wy7z0Lnw0NCQDZ4ZtLvvvdurxNSDR1yVb/vsNxrdFa/4133kZ1/trn2nT9v4yKiVx4oenK8qdFihmjUrls00Xri+V2NjYAXoIUQvVStW1j48ow7Y4xjok01iQoCeSXpV0TjqZjkvX/c+UjxAr3gFejImegNjoPt118SEXXfd9fYvXv4v7MrLr7S9u/fa6tWrrFRNevbS8dOytd7AKqZ/VdNvM/6Y/JrL4Sh9OKnftcxjVzPnQ9ZSmsd8bBq1Yh5h01nsbZX1ceGhjEKAftqOHn/OHn3kEXvyqafsjf/tyyv+OLJQgA9ds93vfykM1yNWcupasz5A1981ZJRCb4XoCtwVdn/961/3rtwVmulaQ/fMFEKpx7TTp9Xd/oAHWbp3poBLVefqKv7lL3+5vfKVr/RpqFcBVXHef//9/jpVo2oaul7RlwJ0Va1fffXVHqBrGQjQF7r2eT0C8xOIYXfsNj0doCss1+dWQbI+0/rM6/oh3pdXjxEaJkL7h9hNeuz1VeeSTz75pN1999129OhR309ofxHvV8T77/G+vEJy/V0huB4K59UwR/dFNH19ab7a/2h6auij/Zm+tB+LjXg2bdpUC91j9Xi6d6T6buvTY64rQNf01fhHAbrC9Ojys7cfnh8sz0ZgGQkQoC+jlclbaU+B39q/bcptm1rFVbK4F6z88qvYMC6td+Gum0y5nIcLOoCmH3H8vdFz52z47Fk/sOuhg7H+pu5cOjo7LZ90FxXHXFLgrmoKHazVhYwe+r8eCs9f8pKX2O69e5IKdAL09tzKWCoE2kQg3Lv2gFaPbCHnj9pXWRXolaQCPWsjw8M22Ddgjx15zO69916/AKACvfF1+bHX32rap6v6vL+/z8pFBRQK0MM+XfZaL6rWVkMrFeXlvetcVf+FYUBCLF2fdIYbqvUBerzRGpfYj28+zr1HHg19xaoMVYm89KUvtVtuucW292y3HT07rKwA3SohmsiE6j6vQC+XrFQu+e9Uge5/8yBlmgHY4+8uFOxPd6CesbR5ic/jQu9rsaxWwjxmPZmbpiuGlbSdpXcWbWKlBjkDZwasf6DfvvGNb/hDm6rOsfX17s/f39A+jBeZ/eHbf8gGz5yx/t5eGx85Z9Xxkgfo3QrQdXwpVqxaDD2HaFiX0Ag4H3qtUYBerlipEsYu19HEjz3eaCrsTEL37QrQNaRHrEAPP4cAvZoE6LH6vL7l1uxrScdSHS9vuPEGe8UrX2lXHLrCdvXstO5V3ecF6JqagvNyVV1oViyXyfmDLwQQQGA2gfGJCRsY6rdjJ47Zg9uIKp0AACAASURBVA8+aI8/8YT91F99ZbaX8fdZBD54dY9f18SxhWOxicIwPVRNqocCLVVrKrRWiH3llVd6mK6A7M4777RHHnnEx0FXiK4QXtNUmKaHQnXdU9N9Nv1NgZeqRV/1qlfZD/3QD/m9OF3bPvDAA36Ooelonro3p5BM01KApgBdAZwC9HQX7rF7ZbpxZ3NHoLkC8X57DJJj2FxrbDs46J9fPRQwq/GMPv96XHvttXbzzTf7fiQOvxorzPV69WLxta99zcNu7SP0eddzte+Jld/pIfQ0b/1NDwXhemiYiPh8zVM9aTz99NPeQEcPvV7PU4DuQw719Jw3jyiYDtLTled+fp3J+HuLAfo3v/lND9Dj8975j1wbNXdLZOrtLECA3s5rh2VbFgIf3Lel1u3s5L18jc8a3p6PR1v3TkNXgKGL9lhF5we6bMY6CmEs2y1bt9iWrVtDd1Rr1/pBTV2y64B36uRJ6+3ts77+Pm/VqpuBChU6uxSg52tjnXtLt0o5tIIrdPjFhAJ0tYjTPG55yS32kltvtT379tqO3TsXNgb6slibvAkE2lcgfcKvpax1w+27m/MD0fQ7SY9/NN07PK8aJQknz7ug9zvdSZfapZLlCnnLdeQnJ+ljVVe9Kl03ykdHRm1oYNAeO3LE7r03VKD/1O2MO9voVvYnb1SAHrpwVwV6aMhQ8upz7dO963Zd7GnfnwToOYXnHqCHR/g5HG80LEi8EKwFGN6lbqj8jscu/S123a6KPd0MKiuoL4cqvXChFo6A/rpwgAtjltdtm7EqQ+MIvuxlL/MAfduWbf7w+LyqrufDciZRiVem633rfSi0iOF6o468DoHlLTD52a3//IXjRt3fL3AMiZ9nn86U550/j/ib2Y5H59tPnVY4N477j8kz6+mPXUngOs0xUDeb+gb6rLe/1+6860676867fL9X0DAQGbP3fP6by3szaOK7+723viIJ0E/bxOiYVSfK1mFZ69Y4jjpgxAC9VPRhpbwrdA/Rs35uUCyVragAOwnDM9mcZXI5U9soNfZSzymFTN4rz61asUxZDbdCAz0dC8rVkofcfsxIDk7e1XoSdNeOQdrevfGYplStXZOFrSZM86abb7ZXvuo2u/zAIduxdbt1qQt370rHLJ/Umuv5auSs+Sryz2XytQB9tobT9e1JFvpz+hMxW4V5o39nHpPX7rOtr2ZYxWnOp13fbMs513ZNyScjnNsl+5CFbEf15e7TTdOPSnVtItMLMN1nTJ/HeG2jc9qZ2kzW9gV6P3H4n7o3VL9M4TUa/yY0PJ3L+qgtQLz/k7LT/Zuh4UE7fjIErUe++5i95b/ThftCD1GqQNe60r0t3Q+L1zlxLOFYPaqfFbLv3bvXQ2w9FKQr/FaArnHMf/CDH3jlaZxGHG84hvMxkIrdxKsC/bbbbpsxQNfzYzW77scpdFdwrwBdQVz9GOgE6AvdGtrr9emh0hpdtzPdu1nItOvvJc2kNtfntZf6zEsz0/uJ3brrs6+H7lMdO3bM/6+H9i2656FGLyo6UzA+3XjlTzzxhH3pS1/y12uIB1WVb9682XSvIz1uepyf9xKY3JeJ+5TYQ2wc+1xhvIJ5VaErTNdrFLJr2gcPHvTeMLQ8+l3cxtKV6H7cSo5h6S7e9Xs1EFBvGY8++mitAj0avf2L9y6V1cpyIrDoAgToi07KBBGYKvDbh7Z7ZZwujsJ9mjCueS4fKhP8QBa7zNXfkrFdffxyr6wIF2c6uGZy2TDWa6nkN3Se/4IX2KZLNnqXLhMT43Z2ZMSefeYZe+Lxx+3YseMeoOvArms1vb7Q0enzLpdCV/Dx+lAhieZb9Cq+snXkC37wV9e5CtD3KkDfuSME6ItxtbzQqqvZlmGmK9nFvNPAPOZ/92i2is+F3JVZRuvDc4H0zZvk86L9ROi1emoY7vdxKhX/THsllvYtGfOxrxWY5jsKli/kp7TUSQfi3rtFpeI3kHXzOrTADSHK5DjT4UZRvAmlcFTPU48W3vtFEoqGjsAzYb9Wrfi4phqXunZ3KbnJ7e8hm/FW+IP9Az7G0j0K0E8ct7f8A+PONnoc/ehPvMS7IFarYXXjrtK9TEXrKethuLYTheq1ccqTwCEel/x7JuMNrTq7umz9unU+ptfGTZv8mKVtSyGH1p+HFNrmsmEdx8rzkydP2YnjxzzAPzOgMbmqyRhced++9BrdyNI2Ei8afexbH4NdLTAy1tHZ4ReVL0sq0GOAHqO9uJ2FEF/bWth5KFiPXbs3asjrEFjuArHBiZ9bZnK1Gyv6/GkMZ/XooOpbfRXy+txqnGd96s4f07lULobeH7yxTS45AmST4RZ0TNI+JRyTks64k66tL9SoKwTmMZYIQzeEBjKalv6v/c/U5Z9uelVfDk0thKd+AK2t3lqAPtBrd915p915512+n1NjI+3jfv7TVFk0+ln4yNteZQP9fXbqxAkP0LPlqhUsax1q0KvK8VLVMuqNxnss0XoKJz1+nFEFeqXq3bjHAH2Vuq5cs8arb1at6rJL1l1imzds9LVZLk7YxLlxGx8ds5GzwzY4NGhnh4dsaHTExorjXr2uY42CDh3bJooT3juXVw6WytbZ1eE9dHmD5YoWJ5wTxeuzm2660QP0Kw5d7j2hKPTQcukrdtLu500eqE0ei8L1W2gkNtvp74X+PtfT2/nOI33KzTwmt/TZGjxgtXhW/jkrl/1aQceQ82z1mdS/ihqnVGrXMaE9Zrg/4iFDOiBPgnPddymWirXCg/rPhz6vscteNSrVuW3oUjfj107++U7Ob9PLpdfonov2IWqcqn3HZKAenln/ufdz7+SY6ufMqUalelOqQNd+69ix5+ywAvTHjtib/++vN7r75XWJwG8/b6evGwXhqh6Pwx6mA/RYPa6/qer8BS94gX9XmK4ASWOgq1cAVZ2qIj1WoKvoJAZWsVtlrVcFV3rEIP6pp57yEErjH6sreBW66N6cliv2HqltQ1WpCu1VyaowTtXw9d0ts2KXh0C4z5Lc5032Y+l1Xf8uY3CZDszjNOI+MB2Qxsbrvv9KNfJJh8TThfZxiM/0NGd6nrZ9femzFK7hl+5XtKzt85P7bPLQfl73LGKX7bGHVwXMsQpdn+nrrrvOXvjCF3pgHXujiDaavoLur371q75PUbCth4J0fe7jetJ6C/fjwnEtrq/Yi2AM5rU8un+mbuEffvhh7wnDz0srFV9O5QJxH6YqdwXosfeNGJTHyvk4rEX8fVyL9RXoKsyIz2EM9KW7rbPkCxcgQF+4IVNA4IICH75mtx94z42P+QVgqAbPWb4QwmjvYlcnUbq9ouAiOdnxrgN1cu03OLNeyamLuzFViY+es9f87//S/tWP/qht2bzZ1q5Z6wfS/jMDduTRR+3w/Ye9S5e+gX5/vm4KeWifdDulCkGFKD7NbM4qlbJXbaiqUMukG6aFXN5edMuL7ZaXvMQvInYuNECXUjq1m+nneJUa/z6fn5nH3Bs4YNVeVsmdnVhh4Zt98nnxYT1VOZzc0FGGEXqkCLdu/f6zujtVV6gKPDoLfpI7OjziJ/5dq7rDzeHUZyp+FPWRV6MZ3UTWjWtV3umDGseBrQ/QNV/tL3SzR/uzrs5Ov5ngN47V4CepXvacJd3QJf7fK9STN6sx0IeH7Uz/gB1RF+73J2Ogf5FxZxs9rP6nn1SAXq6NzadxWHPaVpKA2ffzalShG4X5gv8/duWuY5NvV1XzAFsXXTt27LTnXfc8Hwuw4A0xCh6ia9vz8WF101EBWyEfjiGVin33scfske98x49Bzz171LdFhR66OaWLSb1G613bXKGQDxffaiDm25ZukFZ9e1WA/lIfA/0W61EF+taeWqAWfRTI6V+I9tIbXaOCvA6B5S9QrpSsWC76/rqQS4Y8UBBZKdtEecJDB785VjXvuUg9FHnPDv4ZU1VfOAbpa7w4buPFMe/lqEP7h+R5pWQeOoct5JLz3WTc6MlpJcMUpcg13dAoJjbgyni32Hp4t9jZnC+nlt+HbPBwP4bjU9edzqu9ItjPpUPPFJO1gqEBa9+ZUIHuAfpdd/n5rxoPaTne9T+psmj00/BnP/PDPv758WPPWXF03Mcnz1fNu2/PqTFxOYxZXlDFZ7VqRXXnrmOTN9LKJmOgm1ejZ/JZ27xlq23autU2rF/nx4ZdO3bYnp27LVs1mxgfs5GhYRs+M2S9p3vtxPHjduLUKTvRe8qGhoc97FYjwjWr13jgNTp2zs6NnbOJsXErFUu2es1qW7VmdWjM7F3Hh0Yk3mNLuWI3KkC/7Ta/Iblzxw6/GZlu4xjC89CQK4Z5Xv2qhhtJI+hmXPLUV/0ut3nM5/JvvhXQjVxiMo+5XzbN1UoFATrWhJ6OQm9VtQYMvmsI4bmuO3RfpBYA+ROTgoSkSi8uXbjJX/HP+Nj4uK3q6rZV3auSRlxhj+YNb9TwWMe88QkbH9MxLB/Gr83lfL+gY50PCaSGwMkGo+sxBf665zJ2bizsO7Q/0L5DAX9yHyU0HAtHG1noNbUemdRYIPb0lPTmND4+YWcGBrx738OHD9ujjx2xn/7UHY3ufnldIvA7N+zx47zCIIVdWr+6HolhUmwo5T0vdnba9ddf72OXK7xWRfgzzzxjt99+u1egq9pUQZWep/MDXceo8lQBmI5J+tJ0FcArSNPrFaZp7PM49rG6QY7Be2zEFRtWqBr1mmuu8QA9joEeK1BZoctLIAbVMRCvNQSaJohOh+fp52t/okccpjOek8dgVM+N23n8WwxAZ9qu4nAE6eWZLtjX87Tt62/67MSuypfqWorrI36GY4MA+aqxSxz/XN/jPkONafTQPlsV6Wr8op4jtC+IDXT0PdorQL/jjju8K3R1r67H7t27fczy+ByZesOszk53TTdoiOtBy6Z9z+DgoI9PruNFbPyj5Veori814NH9+xig6zm6X+fHpKRXDr03VbWnu5GP28h0Y6DHbZEAfalu6Sz3YggQoC+GItNA4AICH7xyu9+MVODk1aGq0lE3hXldKFatpC52K+oKcLLSXBddammtC7L4FVulqVuWbVu32g033mg33nijbdmyxS7ZsMEr3HVB981vPmBf+fJX7AdPP+0/60Ac5pv18EMHYAXomp6WQSc9urDzE/jkwk83JHUT8cUvfrHdcutLbF8SoBdUlbMYX7NVoDOPSQGs5r41LGGryZbIYSzqeHfWT54rZRsZHrHhs8OhYqpa8RNetTBVgO2fa90MSqrC1VOFTvKPHX3Obxp0dXdZ7bNbS+hDrxZeEZxUr2t66iZKJ9j6m/ZTeoRAw/xGVGx5q2XR77du2+o3CXyfpsrk5MsvBkLWMnVbVj6q/Zra6iQ3IFSlrGoL78L9xHH7mS8QoM99o5/6zD/1CvTJAN27NI+RkdZ9KkBXY4n6AN0vrMplv3i7ZONG23fppX4cUHCgAELBuRpcqLcSv/lTLvu2pXBdwZZC+G8+8IDfLHrm6aftxLHjfqHmlX9JK3Vtw7po07YdtzXfxpKqIS2DQo71G1IB+lYC9Ea3CV6HQL1AqOgOFXZ+oyzp+SjsIkJ1d7ypO6W6RF1UJ5V0Ok/0IYEqoecib6Sp40Xyb3xi3EbHRv133V3dPh9Vq2vnH0P7OC/tE9T4plDo8P1MPN/15dO/bAhK0l8hFA+/r68sj8+LPaPou998mjxC+f90LIpduMcAXe83jkv6zk8RoDf66fn4237IehWgP3fMSufGkgA9EwL0illWDYoVqqtRgwfoGlKq4g35tL7PjY3bRKlk23dut55dO2z/ZQfs0ssuSxp0FOySdett44ZLPEDXcCTFiaL3unN2cMj6evvs6WeesUcfe8yePXbMRlUpWClbd2eXH3O0varXBJ0z6fpHDSbUUEShmQ9v4g2Yk97BKhWvBvQu3C+/3Lbv2O4B+tSNMXTf7o0IvTv4cDwLX3H4kkYleR0Cy1PAexRKjiehAi8bhmFIKvCsts9P+hpKVaAnB6+kBbFaEauxjXpDSj5/ur+iXvXUUFPXMtl8GKohdtGehAg+7II3Ig7d5XojUTXmTBosa5pe3a7rFl26aBGtahPnJnxf0aEGZp0dU4Yligea9BHHG9TECvTkeFsLtTLmFe2D/Wfs2HPH7P7Dh/2a6Cc+/bXlueIv4rv6t9ftCg3KR0f9ujgG6AqqVNwSQyndS9u5c6d3n/6iF73IQyfdQ1PF+F133eW9pKkCU9PQ+UGsQtf/FbYrqIrdLOv/e/bsqVWnKuT6zne+4xXsCuFj18xarniuo/MtjV2s+euhAF0Nl+M5Wvr7ReRjVk0SiNe7k+cJkzOK+4X64Lr+uXEa8Xmxijr9+/oK9HRluv4Ww+D4vDiN6eadDu/Tz1sOjTzS6yNa+DVCcm4a9xf6Ht+77q/pobHH1dBGjV/UcEb7gXTvenq+PvPf+9737Otf/7rvR/TZvvTSSz1E1339dOOH2COGrkXS90XS20UMtxWWa9+k/ZqGf9DzFdRrP6VgXhXuqnTX/i3dmMKvx1KN17Q/Sxvo/wToTfrwM9klL0CAvuRXIW+g3QV+/fKtfoKsA5UOWH5QVdiUdM2i38fuWvR3b62mvyUtrePJjQ6GOnCrZevzn/98P+BqDHQdFFWFri/dgPrGN75hn/70p32sJp+2xgbUfLO52gm/j09bLieVf9lQZZEE6LrBGFvOKTjReC779qUq0NsdnOVDYIkJhItoBeWhMlihdvyamFCVb8lbrKrbJ+0H9DlXC1ftA9avX2fdq7r9deXyZJdgOql/5JFHfFwkhZcKOH3Y2NTY5Tphji1c9flX63edcOvmcKgY1t8LteBCrV2PHj3m4yz19ff7PuzQoUPegrarq9M6O9VaNlQnqhFAXU/z/pa8Wj7pij4G6AMDZ/wC4N577/Wxod5OgN7wFvxnbzo/QPdwTDf+dANQx5WkAn26AN27ySwVrauzy48vh6643MfwU9dkOi7pxqFuKo2cGw0XX+Wy30zq7O7ybo9VqarxAr/8pS95gH765Ck/toRuMUOFu449OgbpK/4+NiCJF+ia1voNGyYr0BWgb1MF+tRumr2DXx3jPKSYvgq1YUxeiMAyF/ABEJIgfaYq7jDcuILzkoeQtW6vOzutq6NrWqFww3rEBoeH/HxSvSTp86+QQIGiGsjoZ69iKYXqPx0DV61e5fuTeGMnTryz0Omv8UCkUgqV59lQ2RFvKs22qpKOgGuju6uavhag96kC/S4fBz0doL/97wnQZ3Od6e9/+dZXWd/pXg/Qi+fGvPpcXbcXqqkKdF1veIAerl+8Ya96MzGzobNnbWxi3K674Xp73g3Xh+/XX+/nMNo+CtmcdWqsei1AWWOoawiBgleVK0R/4onv2V13322PPPaY9fYP2MjoqHXkQ6MPH1ZG5yhJj+vqVUUNivVabYteMRo2fA/3b0wC9EOXH/IAXdvplB52wtgi4RE7QpmuPHy2vsHTvfbofc335/ia+oaLfvKVrKn5TrP++Y0s13znyTzmvr6Wi1Wyfap3vEqp4tcQPlyQAu+pI2+kGqeEXkTK40V/jfeql/Rg4UF5st1VixWrFMvek4Xl4y/D56v2kazrIS+jUvOkoa8P7ZAMP+XTUIiuaZbKoUemQrhmq52fzra9x89irSswBegTNjQwaMePHrP7Hzhsjx45Ym/87Fca3f3yukTgt67dUQu8tK3o2lbnGKoc1TWtzkN0Lawu11X5HR8K13Vdqutodd+uoCodoCuwUlCme3AqZtE1kgJ4DXkVq0dVta7qcwVa6sZdr9c89aXnpKtcdfxTgK7pqApeD4Vs8dooHeqxcpeXQAwu01266x3ON5iO95r12nTD11pDnaTBhubnjV2T63E/70oVQaTPqeM96OkC8/mcfy/lNRYN0tcl3ntVX5/fm9P9dn2+041vok0MqrV/1xjoMUBXoxt9vvXo6empXcekt4F0o+H66xwN06eqd93jUwW87gmq0EHrSUG9GupoG1DvGKpEV4OeuEz1XbmnG2CkQ3QC9KW81bLszRQgQG+mLtNGwMx+6eDGWqsuXRDqJk+thbTCCq/0SapjPOgOLai9yzIfI6ccun7P5z1sUNdSr3j5y72i/dy5UQ8Vdu/e5Sc/aml9zz1322c/+zk/mOuAHcL5ZAx0dc+sCvRiEqCr60tVoNeqjULopRtMmt8tGgM96cJ9146dYQx0vhBAYFEF/GatB8+hok6ff31GNU7nsCrPh4c9tFa4PDoaAnT1QnHp/v22desWW7d2nQeXfmPZw8lxO3X6lF/0P/30M7VAPFacx4WPXSYqgNT8N2/e5AG6bgqsVlennR3ezbdOrhWynDh50sdxe/bZo16JrtBcXVbt33+ZrfMxllZ5QO7VfqnuC9NYsVtT3WpS3Dk8MmwDGnriyGN2330K0E/YOz9HBXqjG9hfvP5Wr6hTYwtV/4Xq0hBQ1AJ0NdRQg6qkAl3Ve7q57g03dMwpKRTvts1bt3jFnQJ0XYBpfMb+pLX1c8dDVd+5sTGvGNS25eNo5Qvefe5zR5+z/r4+75JS26VXr1vooj3d4l3HFC1jDE98ebNZP9ao68Nbb73VbrnlFtu6bZtt9QA9uVsc74F6lWBoJObVS9O12mgUk9chsMwF/NyvVE6G30gaoXgVXwgEVJU3OjJioyOq3hq1sXEF3WX/TOtYsXXrtloK4V3YVsp2bvScjYyO2OneXjt58oRPR72b6DOq81ZVGMabe3Gs6biP2LZ1m23avMly+ULSS1NYAd4jSjbv48MePfqsL6+q2HXDeVvPNq8g9tJA7chS3fx6pJGEpbVq9KTHpdBdcMbH6e7r6/XwXCF6OkB/82fvWeZbQPPe3n9+66us91SvnTgWAnRVnXuAbqEr99CFu4Vhq9QNexKgeyPiXNYmSkUVldr+A5fZ/gMHbM++vbZn3z4bHDzjx6Hi2LhVJoo+xJUaEG7dvMV279xlGzZcYp3dq+3EiZN233332SOPPGrPHD1qvX39yXZutZ4OvBtlbR8e0GVs/NyYB+h+jabwLqmG9QD9tlfaoSsOWU8M0NN0IXEPX3VhX+13zaNmyggsfQEf3in0CqJGnj50g85Jk3O9WCXu3a2Pj3uPE8VSyc9b16xa4920K9wOoXsyxEjSBfyp4yft9PFTHnbnCklPWckwJH6/JekmPvSuoqGFOmztmjXh2mnVKh+axIco0msKGW9cM3zmrI2cDcNDKGvXdZN34x0//+l9wjT7BW/MXPbB+/y9lkpFG+oftGNJgK4K9DcQoC94u37fwY1hF5xcG8RQUr1g6aGASSG4GoPrelYNwhVoqVr8/vvv9wp0BVQKynQt7sOiJV0eK0RXD2wKrvR6hVR6vUJ6PRScK8yKY59rmgrd9KVpxF7bFMxpm9ayqPI8BuiqUI3nW7GidcEgTKAtBWJAHXt+0kLGbXWmRqIzVY/H16YrlvW7dDga/xa7gQ/3g8K+MT2/uFzxe3qZ5tp4tS3B57FQ6QYOcf3od7rPoiA7fs51n0QFbjoWRM9YRS7nGKDrdeqlQvsKVYereKW+oUycZ/qeiPYZep72FwrONV81yNG+Q9dj2g9p/agiXvcLta/Ra9StvBoIxWWP46jHgpr4PW4j8TsB+jw2Ep66ogQI0FfU6ubNtkLg5y5bGwKMJDzXWFr+pft8HlyFMV918ybdYm3ygi7crFSYoJuFr3n1a+zVr361n5Srdaxaux44eMADBwUJ9953n33+85/3AF0XB+qi0A/AudDKVv9PV6DH8SQ9aE+aY59Xgb53n+1UgK5x2/lCAIGmCwyPDnsI0d/Xb339fX4Br4cPyzBRtD1793hL+V07d9mmSzb5SbK+dHE/cm7Enjv2nD1w+AF76gdP+cm8uqNTVW/syj22QNbJdtzXKLjQSbj2NboRpIq/MCZ66NZX07rnnnv8pF37Fk3zhutvsMuvuNw2b9zsr4lVfqruq68WDru9MGp1HLO6FqA/dsRvduuk/12fubvpvst1Bp/48Zf6DZfTCtBPnQ5VPEkXuZlKqNZRgwkF6B25cFPQA3SreuMuX0cVjVneZZs3K0A/ZLfd9io7eOigj2mudf/gQw/ZI48+aoMa/2t4yBtf6FgWuvwP48yuW7vGNKajtlcd33yoELV+V1fN6uY26W3FG2VlMr49+XjqSTfQaryxYf0Gu/Wlt9qLX3yLbe3ZZlu29SQ3U1NV6KqerQ0/QoC+XLdr3ldzBCoaEqRY9ODbe3FQD0nqwja5kTYxPm69p05Z/+nTdmbwjJ0dOuv7EH1ODxw6aAcPHkoqBLOmaemhhjOnTp+2Z5552s9DdQ7qXV5nzMYVeiav95BSDamSbnMVWKgqY8/evbZq7VpbtWbNeW/62w88YIfvu88bCalXFc1fVR/rNmzQ3Ubf12gICg/Rk/52M0mvTmHfVrGyGpaWS5br6PT3e6avzwZ6pw/Q3/QFjkWNbnn/5S2v8vHIjycBej4VoCtM90cSoGtV1SrQdSNXj0LeCp0dtmXbVtuybZut27De1m5Y7zcHVfEz2D/gY56re+buri678uDl9oKbb7ZDV1xpOy+9zIZHR+3Bw9+yhx9+2B777nf9/Enhm7a/LlUhdnclPf7ka+Mrq/HH2LlzPn9tX969tMZAv/FG78L94OUK0HtmrkAXVjpAiz+nvyfXf+46W6Vqo39nHnO3xaq1VtFfAXpshBJ7ctApaVIiruue8dExD61VPaxzSzXgVCXv7iSE8MA9lzo/zIRrlyMPPWKPPvyoN+SMQ9l5o1Lv0j1cA6khmQJ5NV5evWaNbe/psa1bttrGTZv88+69AirUKmS9J5aTx05Y74nTPkSfGi7v2r3Ldu3e7WG490Kh96LR+bzaXC2G9OLJanqde1cmQquBbIcKIEo2NDBUq0BXt9+v/9yXG9398rpE4D27V9V6f9R1SBx3PAZUCqkVLqmxIbO9jgAAIABJREFUsLpA1nWtnif/r3zlK155Hscljt03KxzXdqeHGgcqCFN4Hrtk1vmOHmr4rtBcDc/VhbtCL/2seSt81722eN2uLuYVxmu4kFjRrulpeXXMivflWLHLUyAdoMdA80JhtZ4z0xjovsepDSETvOrD7ji/2AtqevuaKUD3Io9saHS4UsLzmbY2WejzrTBcjWzUSEaNaNT4RffQdG8j9kQRK8l13/6rX/2q7wN0717dq+uem+6dxaEcYvCeXrfaH2m/pHt5cex5TUu9Y+h52gdp/6MAXfPVcul+jfY7+vvLXvYybxwU5+G9UiZjoev9xYYY9e+VAH157mt4VwsXIEBfuCFTQOCCAu/ev8bDa1W7+IlHMjaej6+XdB8YJxDHA/MT+3AG5CcpOtAdOHDADhw8aNcl4yOpuvTwAw/YgQOXeYilMbh0ov3wQw/bHXfc4TcuzwwO+ol/HM/YD5ipMdC9CqhuDPRYga6/eRfuGgN9DwE6mzkCF0NAt2i0bzh7dsirvNUVu6qtdJJ+6uRJbwGvbtx379nj+wIF6Bsv2egnzTo5VoXg0PBZO378mO8LFEiry1F1975uzToPN0Pvgdq3hPHWw40Es67uTm817xf/q1Z7eK5Q1SvhR4f9pvW3vvUtvxGtfZq65Y1jvfX0bPdWtB7YJmPSKkSv/wqxRtLltmVtJFagfzcVoH+a0KLRbe2vf+xlIUA/edJbRqs6z9eHejnxHk3COIweoGt8rXLFx33V37ROvSLPMraqe5VXgio4f/nLX2H7Lt3nDbYePfKoPfjgQ3bkscdCd8rlkmWyGpYkzEfHN/VaoMZWCsu17Sgk8wC9UvGbjaHaPec3M+O4WwoudPxSNbu2Ox3P1q+PXbi/2DZv67HNPT3JnYCokwnhuXdBrZuWMUBvtK9av82Q6us2/hw+L1Nn3ujPzKNxS+zmbjc3K4XNFX0mNbyDtn7tK3JhXERV454dGrITx4/5sWfwzKCdHR72Th70ub32utCldggF1GtSGB6ir/e0nTpxwp595hnvAUW9Km3cFI9ROu/VTbgQcoSbfKHnJQ1FsnvXbtuuLlBXr7KOVavCR66asbHREX889OCD9u1vfsvK5ZLfUNZ58bXXPs82btnir/EKGq9gLFu1XArvqdBhCtG9+ZYC0YmiVTXerRrv5HM2qJ4yevssjIF+p+9/VNGuc+83fJHeUBo9FqkL9xig+xjo9QG6KtBjF+6mLowVFJQ9vNZ1SdWrwLPWvXqVda9abesv2eAPNeQYUHg+dNZGz571cc8Vfh3Yf5m94Kab7NrnXW+XX3OtFUtle/jBh+yR7zxiRx77rj179Fk/d9INyHhjM1b1xUZgauAxMT7mDQ07O7t8O9NxSYGGemJRgL59ZxKgp2FitemFunBPjz5S1110KENNTbD+53gIWsg0mMck8GwWs/19Ka+P9GlNs97HPObhp2/J8Ae1zTs2Qsman5+q4cvZoWHv0Wig/4x/17WQrncULFx91dXeqDjXEXpDitc03kVxpWT3fOMeu+euezyo0D5EFeVq7Bk/c2okEwMLBe4KKtQdt4cbG9b5dVEtcKqUbWRk1J747hP2gyefsvGJcd+nXH7FFR5gdK/utu7VXaEBsdp3KihXRb2ujQqhmEJfPs8JJezmVfE6l1aArgr0ww8c9gD3DZ8lQG/0+PP/s/fmwXXd2Z3fee9hJbhvAMF930RKlEhRpKR2t9TdtqfbVbYr43jssT3tbi8zFZedSjKTjCeTqlSqkkrNxDPxklS2SmXyVybj9hKPu9tu9SJSC0VSIsWd4k4QBAlwJ3Y8pD7nd78PP14BJAiAG/hD9xWI9+793Xt/99zfWb7nfI+OUwW6AHOqNUnYpSAFnxVgCdp0/kaWALKp3KRaFPp1fGhvW0NiXlYVjP2jal3sEJerGTNCS8V583wsNvVEB8xiPG3oIYGQobUNbHN3KgA6ILoo3AV6xRTb452TdPzTMQMCuQVGqwpZVxdTpPPvuII8ZnMTA5z2Qb59fezudtni85g1QWyicXW5gPG48jk/S0p+j6nFn46ZnJiriCuyda/xs3C1ljFZCEAHDAc8Z2P9x1YkEUY2pjMqZc+Ofb73ve95v3TWBxgnWDfQL86q0tfnvpUSazgOMJ4tMH6FlrDsRzyGeBz78DkAOnTwPGdih5xj3759nmj22muveXKQxpbdK/nSGpO/1wSgT4xcpVEm3wwkAH3yPdN0R0/ZDPz2simVrGfACafIzajZgzFOHxr1Bi476ACNmGiQq6urHMzasXOHvbp9u1flzZwxw957/z17d9cu27xps33hzTcdcIBS99Rnn9nBAwe9WhTFToY2AcFqev/VhAr0vp5A4U6FBwCZ03gOlAP9LcHRUpUrcM65kx7oS5aZU7hDE53N71gLI4ZrCzjRY6ZzjL6gIM3V0zVX/YMDXjEBTSmABUkwUGcTML5+7Zrdun3LHSMy3qm8W9S8yGbNnBV6f/b1eG9qjN7Wy6124vgJu3HjumfXL1++wubNmWdzZgU6u0p8sEKFbRkg2hcAzJra0G7CzG7fvWPt19rt7LmzdvTIUQf1yXidOm2qg+izZ89yIH3BguaQJU8Vo/ejFoA+JGWhQn0IQKcC/cbN66EHOhXol1vtH347gRZjVWP/5ud/wtf2K1farP3qFX8OpULJAXKvynQAfTAD0EsOePUBoBPEKxZCRV6xypMo5syZ7QDVG29+wRYuWmgff/KxfXzgE0/MOHHipNXS976u1mpq2eqy3sKDNtBLVWt/VrFTdjCkqlTtVaM9fT0eWAyOHBuV6WW7e6czcx5DqxK2GdOpQH/d9dCcxiab07iAhrRDVejwZnoF+kDQXVkFve/DHd2zuMENmkVl/Xvtg84bz99SiNnJ0jnuM7fDzZWAo4l6HlkChD/TAL76j/9K5/icrPv7058B6ENWHZXnN6/fsI6rV+3ChfN2qfWSV5/znpaqil69++prO+3VHTtDxR+gQPYadVxpsyuXWqzlwkW7eLHF2Syotgg07qpeCeA5bYcCreCg1dRU27x5jR5YKtXXWamuNnuPC3b9apvduHrFjhw56oAowCbUvei1DRs2WmNzs02fO8dqOGaw4AB52futU91XZwVvX8QaOGCDDqAPWIEK46qS3e64Zjevdtiu3e/abu+BXm11tfVuK//Cd3aPdSl+7o/7k29mPdAvXbI8gE41ulO4D9cDPaNw7x8se6VnP6wBg2UPNs6aM9QSi0rx7s4u73d+6/oNW7p4iW3dssVefmWbvfzqdiuWquzo4SMuM/QTJqBIH3QCytg4HtjMGFpgZUEeoZGPKXr5N4FNaHUB0GFkGQlAdyAwMMGHatNIrdwDjj/3kpEmIM3A0AwMQhgyEJKqvAuH9HWmjro6u+3OrTt2FTaL1lZPJu5o7/AkY97NOXPn2g4Agg3rraauxoiZMB49y3m/0RXf+97f+Na8YIEtXLjIK8oBGgQgwZICgO0AyqDZzFkzHZCYN2+uNUxr8HZW/GBbd97tso72a7Z//35ntxB7EqAn2+y5s2z2nFmV/tb9vQPW19tvxVLBWS34zQ8xF75jmaiqLvl13gBAb7lke/cGAP2X/zwB6ON9V/6rzQv9ubKWO0MbLWk6Ox3sAlSCcnn79u2+D74zxSfMPQnjVIzzGcdhD+CXqHe064veXv8urPtDICXJF2yMzQYgj/5BXgC1+JvjBNLFADoAnKrQYeQRUJoo3McrCU/X8QKqJTvDVXQPB7BLHkTtz/HYMqoolhwT/yVWQ7yIsbGf2JTYka8y1+wwPmMLXFWix/NQcR4nFMQAuu49rrzne+YYnQQwzppBMg7vO/OsKm8l2jCnVITDEEv1OP4QcRa1cmBdQpfoWeo3sTUVqhD344eEHhgtYG3kuat1BHTwjMm5YGratWuXrzXYrzBshPaMDffQxXNP7M+Y+YSNBKA/XWtGupqnZwYSgP70PIt0JZN0Bv7RsoZARVgDFXLBAQsAA0ByqvXIgibgwt/QgPVD14TxQh/Y2hrv6wfNyytbX7GXtmypAGn7P/7Y9u3fb2++8Yb9zNe/7iDGnbt37bOTJ+3AJ5/Y2bPnrO1qm1dcAIQ5vW5E4c45VOnBv6nMEYDONQGiv0YP9KwCHQCdvmD6ydfpyecVZnG/vwXeaYz83+kcQ3WQaa6GrwkdTs6e1bkK90LgBmg5VKC7kw9FYVeXdXZ32S2CxDdveh+2K+1XbUHTAq+6oLKcfuXensEG3QC/duO6XW67bJ+d+Mxu3bppa9attZUrVnql+qzpMytxXQ8aZ7SEHtDJ/iapB8YMfz8Hy9Z+rcOrtwBRrly+4oEeglaAp9ApYoCvXL3ajXioVOugxgVAdxB96EnRGV0k7t6bNqtAp6Ls2LGjFQD9txOAPmZt+G9+/otZD3Qq0K+ECnQAdFp0ZH0eCS5Ce1tdFQB0Knz4AUDnCfH91IYGa25e4FU1r3/hJ2zR0iV27MhhO3b0qIPnVJain2pqq62fMcpluwNrwp3b3tex4MAlLAcW6HCrajxRC3rM4PCHHseAYOgfKnoA8glUsqFrpk+f4QD6zh07bHYTAHpG4V5RPjGATvX5Q1Sg+xhRGlg8plM/q+hcAGwIrI493SY/5pM4xzDnHEtK3H3nKp3jHhl5WDkb8/MYoyw7YJC1EZLQD5a9v/StGzftesc1u3z5koMWt24HAB0thT350iuv2JaXt7p9W1VT5Yk5rB3tV9qs7VKLB5faLrd5hcWKlcu9N7XTw5PokiU0DAB0ZAmjTlM4dZqDG04l7/1v2bdgF06ftgtnTjmI0t7e4WsG1zFn9hxrbFxgCxYttAVLFgfad6o9AOZ7ugOAXpsB6JmOHWS9Yz2sqrJysRAA9PYMQN+1y+3kIQB915jX4uf9wP/xN77iCRiXW+iB3uMV6N7/nA0AvTxopcGCVXmLkXsp3OlVzPLMU+7q6baunh5rmDbVg45uLbnceh8sl9Weri5btnipbdn8or300hbbvGWLV6DD0nXo0GE7dfq0tV6+7IBHJVCYJX14snLWQsuBNCrU62o9sOm00XkAvXmBNTRk7Ah6yH45WT9jHysz6aQxKqW1z7tUpPtPM3DvDLj6gSGJ9yYC0B3IKZet826nJ2+10xokA8+vXb/mwBCV6VT7AVoAENRPqXOQ06u7vS2dOevRd77zXfvOX3/H202tX7feK/qmT5sWgFWSrfwisusqmBctzJk92xqmNnjsBmYk4jWsDdev33S9duDgATt29FiFHhyWpuXLltviJYts8ZLFriO9YCGroCeRtNYB9HCTsF6w3jiAXlX0/W7cuHkPgP5r334nics4ZwAAnR8B6G7FFwpedU6VNwnmVG4CNAGaA25ByYz9Qn9hfGrkBPsEnQCwpT7E6AZkQrTLAjxV3f7WW2/ZV77yFd+HsQDP3333Xbt06ZJXiTKOaOXx+ZFLwC42+hYLQA+sPSH5MP1MjhngmcasBsM927gaPK5AH45ym32RR2JGxImQMWSadhccC9sC7AhN+NJz5twD1KriWefL92HPg+dxpbZsp8kAsMcV/pU4dFZxrnUjrkAHPGedEIW7EnJ4jwWgx3OrCnTAbZ4Hz4F9aeegCnS1sRMbgSrPtT/rBM8UMJ4KdEBxkoEA14kHov9YszgHiVjIglpLALAjAzGrhdo4xs9c954A9Mmx1qS7mPgZSAD6xM9pGjHNwD0z8B8tn+pAAdXfBHxwmNwxHCw7bSVV3e5k9feF6gfvz1h2p41g0bq162wdvZk2brDVa9bYx/v32/59+4PCPnnCvv61r9nf/+Vf9p5+BDid1mXvPjt77pw7nBhTob9t0UoZgO7n6A8V6KJwB0gZVAU6gEcGoFOBvnxpqEAH1BiO2W4kWGEkgPxBQGc6x+gB9DRXk2OuQgVUSGIhcAwtKck0XoHlVQ937c7tO06ffvb8OZs7Z46vC7Nnz/G1gnWEnuU46tduAHpctlOfnXIK3rXr19mKlSttesM0m5ZRuCM3AOFsXigF0FkoeWWyOwiFQugLOtBvl8iwPXHCe7FDjTtlSoM1L1roawrrEOA+1R8rV63y8RumTMmYNUIZ1lCyDXB6BtgAoBcChXsA0Icq0H/r26nqb6xq9P/+uS9VKtDvAdAH8wB60VlJ8gA6+qm7q9sBdIJKL2zeZDu++EVbumK5XTxzxi6cPWsXLly01tbLXjVDYPHGzVu+tVy6aC0tF1131NXUecBRdM8wGoQqkF7HPUjQADyn6ogqVCpC+F3nwEWtA+w4hm+88Ybt3JkD0OPJEYW7y2zqgT5WuUnHPc8zoGr90DYIcLm/p9fu3r5tt2/etGvXOryS5dat23bnzl3r7aWP+YCtX7/B1m/Y4HTntfV1AbTo7/f2EbQQAezu6LhmjY3zbcOG9U6zXqqrC/3VI+aTeObRKU4jD10qW6nKBoslO3LwgB09eMCDzTU1dX7+/n6qwmiPVLLmRYts9fp1Nn3WTF8HnJq+p8fvp1hbawX1+8tAV7/PYtET1j4HoFOBXqcK9HefZ8EY173/D7/11XsAdO+BDvsIlP2YOhmAXs3zBkDv7XP2HW93BTsWFeJVRbt557bdunvHExto++GJGoNlT9SbUlvnNgtcOSuWLrMXX9jkiYUEMmll88Mfv2uffHrQWlpbvRWOU/h7Ilk5+GEDMP6EhBB0mdMtl8uBBYW2WALQX95ib79FBfpaW7ig+XMAOm8Q4wZ7B70XBDz2dcY1mengNAOTdQay3ER/YyLioNCPPFQMezurG7RuuOYVwTdv3XKfCNCBBK1NmzfbqpUr3W6tq60NrBXoAK8S7rHvfOc7vm3bus1e3f6qNc6b7wC5f08FMf4Pvo/39jVfU2Cp8Ap2Z0ih20fon9125Yr7YUePHbUzp894v3TOCwjCJpAeRhUYoDimu6fHj8dHw+7lx5kIs1Z+gBjsx70xtirQv/XvfjhZn/pju69/vqnZz4VvzIZfAVU7APWrr75aoVA+deqU0RoRAB0gHZBKAGewO2qcahlAjGdFMpYSsqjqBDAj3sYmWfj6179uP/uzP+uxPJ7xBx98YN/97ne9rzrAFtdD8jvn4TjANJjlAPa5PsB9AWmp7/RjE5nHciIlYfjaQtuaYZIj9OyxJ+LvBWDrQpFD1kKSNK5dC/EfAHRkjM8EoAOwArQCoseU7vxbPw8CkePvuT4BvpMtuSOuQI/nJv63Jwm3tXlrBmJhANmwR6gHuijTNTesMbRY5bmoahymCirWY0YCzpFfS8TMRxIZOgIwHhCdZwprBVXqjMMP/hoAOt9zLpLMeOYbNmxwMF1roRJ/4qSA+DoSgP5YloJ0kmdwBhKA/gw+tHTJz9YM/M7yaRUKd4I2VPsRJAJIwmHDocJ563EqqF4b6AvUOVRbkHG25aWXbNOmTYF6ZWqDffD+B26EA2qhvH/+537OvvGNb3gV6t3Ou159/qMf/cjOnzvv1MsYVlRp4AiqAh0AHYN9uB7ozK7TvZciCvcMQEeBPwxgWzE0HtDeb7gx44KNKDHch8z/rc/yxzzs35n/ns4xiueV5ipI90TJLuA5wZSQzRuqcuU8EeS/e+eOg+Fnzp61EydPOoAOXRRrhAxrAj449h3Xrlnr5Ut28sRJp4Ffs3aNLV+xwmZMm+4Vfk6j7i9RIFT3SnGnMqUmnAASlSBFByjo74chfujwYbtz57ZNnzbdz4nRT2Bp3969drn1soP0q1aFKnfaTFBlGJyGz3MFDNGSZQD6jRt27PgQgP6bCUAfs5L7v34+BtCvZhTuABShYi9QuH++B7qSrKBepx85ASbkZtOLL9prb75hy1eutGtXr9r19nZvK0CyFoFAetTevn3HN8Dziy0XvXKViqE+r87oc1kQewkJGaEyHfkIQAO6iIxpAeieuV1VbdOmT3eGFadwb2r0Puifo8LNAL/AnpJtY569dGCagedoBoISyDins/vOAGaA8N7uboMmOyRv3bZrtBG5ft3bi5Dw8sKmTfbC5s0hgSur+kNvEeBpbWnxwA0VMFRQbNywweY0zrcqAHTvR55V7JK4WdF7UMEHAMP6ywFALxYdktz30R7b/9EemzNnrjU2NnliF2sG18G2YOFC27Bxo4P03qqI8Xv7fM2Dqr0Q9bt15ZcpbqoAbwHK0AN99y6nPHQK96wH+i/+dQLQx/pG/Mvf/kkH0FtbROFesKrBUIVO5XlxYNCB71CBPugJgwMDZaP6HDDbSLQoFqwHO6S/L1T5ZWADz3/e7DnWNK/RZtF/dtp0WzC/0ZY0L/SWNlOm1FtrW5t98NEeO3biuLVfv+b+EX6NU1Z6cmCoNidpDGAe/0gAemDsqgr9l70H+hZ76+23bd2aDECf0nDPtDiATjoGCRuwvjj3TlaRHroh6wXLWddjnd37HZe3StM5Rp6ByTJXj+IZP5kxHVS2wcDINxD6n/f09Fpn511nOAIQoqWV26G3bjlYuemFFzzhk8pxAHR8k8Dqh57ocvr2v/ne9+y1Ha/Zzp07bT4A+szZrgbYRwBVABJC4if+ED5YD3GZ8oCD6sRTLra0WAsMK62X3dfy1hKzZrrNS5LZho3r7YUXXrCG+ilWW13r4/f09/q6UwPzkloNZflqvkoUzMf2CvRLLZUe6L/xb3/8ZB7CJDorPdB5rvgVbPiuVGKSZAWghAxhswCcA0pdvXrVEzawK1R9ju7hWPwigY342sgi+wGs8z37A2TyN3L5ta99zX7mZ37GjwOE//DDDx1AB0gTgM5xqh4G6MKvB0QHiKOFlgCtVIE+iYTSGShCkg8/eXr+PJW4QOr8DCiWghxia2Ofe4LRzZsuw2wwdXAukjxINqICGTkD3EWW+TefizI87oUeny++prjanH+rrcHkekKfv5u4Rz3/Zt0AQGftAEQXhbvmk3lhXjV3AtB5VqoKB0jHR4qTJNhfawm+lTNMZixJ586d8/VD5+T5AdzzXHnGcTIWLSiQCY5lPxKGWPPithCimI8ZDrTmJAB9skt0ur+xzkAC0Mc6c+m4NAOjnIHfXTE9UNh6X66y9fb1hp6PVOFVVbmzhxNHoNIzoQfpBVlTAale27HDqaY62tvtavtV2/PhHqc6xijCcP+Fv/t37Zvf+pb3Re/u6bb33//A/vIv/9LOnztXoWlRJp33yKHa/T4AOu6j9zGmB/qOjMJ96TJbSA/0miEK91HeftotzUCagQfMgAdfobEdDNm8ANoOdvpx4b84+ThFZLkePnzY5s2f51SlTU2NVl8/xQ1sAj4Y3RjnZKhS1U028qrVq23ZsmU2O3OUZBzLuKfiy3tRZ1VZ3je7FIJFnV2ddvrMGc/MJ8Fn8eIltmjhQu933tPTbT9+9107e+ZMoMFbucKaGpv82ggSsQWwPtAziisgOH0BPPUKdAD0Y8dsz0d7vLL5W3+WaHPH+tL8n/+BAPQrHgjypIhMnqjyc6aRrOKuplRtg1Ry9tIDPSR0ASj0dHW7Qw2rAAD6th2vObtAb1e39VF9KtmEArcY9AlBThK62KB5P3L4iN24ft3u3rnrMuz9ZmFXAMDPZFoOoQcpe3ocPAlBrhrfn2SNN958w3bs2Gnzmhp98584M6ocaHyziOfnAfaxTmQ6Ls3AZJ4B3hnlNvEeRwzwrns836YcErn6+52V4kpbmweLoC2ksvzlba/Yy1u3ZokwIVmK47wC/WKLB5far7bb3HnzbP36dTZ3/jyrrqtz5iN+vGLd2ZDKTmvrgbuqktO3+zudgfmsD++9t9ve273bKXKpAsaOJjiIrqPSfcGCJtu0abPNX9Bk9Q1TvNqPKnTHJkjk8i3Ho+3F9mW7ee2aXe/ocPB8967dDpwKQP+lv0oA+lhfg3/52z9l7VC4X2qxvs4eKw2aVQ0WrHoQAH2oB3p1BqDTJxiZKFaXrFhVtAFvaWNWqqn2FgFVBBJh2RkIvWxXLF1u61avsaWLFtvC5mab3jDV6qpqvNXNxZYL9tnpU3b46BE733LB7nTedSCrvq7ek7kGyoF9B9rk/r4BTwKprgk+Ghv6BLUZWBUGvMLnrbffckawhU0LHair6LEMLHcAnZYB2f/ivwOELkB9SInFYwRrL7yUgtwf9u90jtHMneZ/4p/H5+c/nWMkWR5prgCrAdG1hWZPRada7+nrdj/oypWrrl+uXGnz9XrTxk22fPkKm1JXb7Ukc2Utqag+7+y6a9//23fs+99/x3bsfM3b0s2dPddmTpvptjHvqbNG8I5mrUVkaLJmdPV0+rnZF//q3PlzzrDS29PnNOxNCxpt7ry53jKLpOUNGzfYps0v2Mzps2zalGk+ft9Ar68pVcUqH8dtXz+ZEm3KnqzMvVE5+tHej7zC/Tf/n8TGNVb9o+N+Z1G92xbQJQMyASCxNTc3e3tE+pIDbANMMffYBOh/fBJ8U/xg/BEAcSpLAcPxUwA/RZMtumb0Ej4U+1B1/tWvftV+6qd+ygF1njk9i//mb/7G+6xju+hcfMdxAsMomkHnQOEe++uTrcp3vM/2WT5eoCr3kO+trViMnr0qhfP3qzGwyZFf4j0wdiCbxHCQKdYs5JIfxlGyBzJHTJfKZABcsSbEgK3bJFmiraqWdb0C/eXHP8vPYjTXrrmuFLZkADp6CECbjcSX1157zQvelIigIgGeAfE7CtxIniHhi43YHFXkYiEQkB1XifOdsyUNDDhQTwwQFguYMlireIY8PyUKsfbwb+KG+ElKNPvSl77kiTn6ySdu6HPJXwLQRyMZaZ/ncQYSgP48PvV0z491Bn53+TSv6CZA4wA6AUOomqm8gBaqtsYNlEBh2++Vd1OnTbOlS5Z41SgV6GvWrLHjJ47b8eMn7OSJE3bi5Ak37nt7+5zC/T/8xV+0WTNnesb1R3v22F/9+79yY4rgEJVEnuVYKDiIj1LlGlSBDmjiDqv3CwsO5D3vo7CFAAAgAElEQVQA+utv2LKlS23hwkUGJVn6STOQZmDiZ8BBSa9eGqL/5CwyZG9Ck33juh09dswOHjxgTU0LPJt04cJmp1T35JiM9gnj/ML583bw00+tre2yLVm8xJoXNjsgCd0gVcFU+0KXC52u05eWSm70q3cTawAUUgR0zpw9431EqRheu2atLVm6xObOnWddnZ22e/du7y/a1NhoC5qb3RlYvHhRANABMRxsHaI1DX+HOFUA0O86NeNxAPQ9e6z1cqv9+p+loNFYJex//YW3Mgr3ewH0UIFOr0kqOwNl7RCFe59T6FIpDuiEfiAARIY01P8rVq2y+Y2NDp6jN+gPW00yFRXkpaLT9uOwAaITsDxw4KD3+rvU0mJXr1xx511OdiWYyvV4wWkxULv3EowsuxxrE4X7DiqGGuf7NUTtyHyKXJ4C3hGuZ6wTl45LM/AczUBgm44q0KHOzf6uvEWYg9l+Pd09Dhq0XLpkF85fcCD9lVe32dZt2zz5yqsYfIkZtLbWy3bxwkW7DEtS22VnJcGGnT13jtXUQWFbFah6qcDp6/ffgAoe3GuYYtDBk+iDPUsyDxWE+/bu86q8Des32EtbXvJEHGxm2FEIJM2aPct726KDZsye6YmpNhAotUNrh6zSPlsghJOw5kALfK3jWgDQd+/26xCA/mt/mSoAx/pa/MFv/bR1XIWNgB7o3VYqU4EOhbt5BXoJhn5AdadwRwcAoNNaiurzovX29VtfecBlpqauxqpr66zagYt+B8PXrVpjmzduslUrVtjyZUttav0UK5YLdqWNnpTH7fjJ43b05DG72NpidzvvBAC9foq3uwkA+kDmIwUAHf8GsNz7EmcC4vbXwGAA0L/8JVu3Zp0tXLDIAfSYCwu5L9OxnV65BerqYU4IgDr/HgLQgy1USSbMbKN7M1iY8Tij5f5/y74afswh++vhxhwCoitMRSNe9+M6h+7gYebmYe9jMpwjPLEwS49qribuHK43shxILneI2jys357QWyz55yTP3LwVepC3tFyy8xfOZf2sX7JVK1bZlKwSOKitQevp6/HK9R/+8Ef2ox/8yF7Z+rJt3bbV5gCgT4cpC/uT5OWh1xl1weewVfAGY9OSsEU8BSDi9JlTnkQGmxc+1Zx5c23mrBl26OAh+/TgIVu9drWtW7/W5s2Zb7Nnzna/acBCpamnAmQ+XoDQQ+IZIDsAeqhAv2R7931kR44esW/92w/Guvym47IZ+I+XTXOfAn8GQJrKczZRuUOXT19ygDAKUwAQSSDGb6F6k1ibwEb8HL6DhY0xz58/70nDFV8ks6EAwlXxiZ+OL81Y9CyGQZIEd2QJGQV8Z3x0Df4310YlK33QuV79pAr0ySXSMVV2DELzucBSXzOyCm/FU/jMmXMGBjx+gsyyHlFtjJxxPPar2gaEWDHrFww/YR0S6xsyR1IJ8oxcs+m9UBxYsi3GHv4W8DrZ2grIB5KkxZX2AtCZB/07JHEFAJ2KcBJftm/f7nPIHGljnpl/wG8o3FWBrip0APT8+x33KWccsW0xxtGjRz1ZAnCchAhYUJwFrFz2c8p/4Zzsg3zwQ0s81hWOYZ+Rnl8C0CfXWpPuZuJnIAHoEz+nacQ0A/fMwO8tC+CWlBuGjIMYmVHEdygrDCHR7MybO9d7S0LLsmL5CmtsavSeWPv373ejm039l15//XX7yle+4sY6ipNs2h/84AcOoFP9R/Yhzh9OKpnaGASqQKcCnmMIWhGsVFY09IkYTzt37DTGX7psqS1auMiDTOknzUCagUc0A8OwSQYK0d5AW3j9uvc0+uSTT/x9pJKCflbQNlUA9M5Or8gD9GbNwMHHQcLAriMAXVPtawKbqtxFHUVlH9SDgKcEmaFLpILs3LnzdvLkCaurr7fNmzb7esA+nXc7bd/+fQ5gsP+06dPc+acaXY6DnMSKg+jBsgCeCkCvVKADoLe22jf+/L1HNMGTf9g/+ntv+3pOn0aeHaH7EhHBgG45eF6hcM9YUQagOvYseECwQQfR6QGMHpoxc6Y/d3SCZ7IP9LtjXk+2c7HgLCorV66wlStWek9JWA4OHTpk+/btt5OffWZnTp+2u52dfk0uZyXAhZAYosCABwRwSgHSSrAfVFlNdbVNnwGF+5tO4d44v9F7KecBcmdvCOL0uQLTyf+00x2mGRj7DMTNNcJ7FNaIEOC/l8yBIBzUtRcuXrSzZ6nAa7WtW1+xV17ZavV1tb7xHg6UBx0AgAGJgB6BYoJJVFo4bWRtTaB7zN7kCmhfMNchc+fOsZkzpltff9n6+kMAG7re4ySOHj/uwR962HoVcX+/J5YSlEa3LV+x3OlZSbSZOqXBa/u87hfmi2yaBF1q1liH6I3d3nHNdu/aZbt27/bEIvq6sz795p/9aOwT/Jwf+Ye/8XesPQegQ98O/0BVGQp3sxL/FoV7BqBTgY5uudvdY929vVZdW23VDqDXOoge2t0M2Ia1623LphdtzarVtnLFcps+ZaqPRdLWZ5+dsOMnjtnhE0fsQst5u3X3lvX29VhdTZ1T9DuFOyB6f9kZEKprQ5Iz1ejYXAESRlcOBgD9lZft7bffsrVr19mi5kVe7ZNvJjUwSHCaCvRSYFuJAHQqaEPqYMa+k1Weju5vBCnAbWMf40HHP5pzDL0CQ2/gRN/H5DhHmP/w86jm6uk8RwjWDzrQrApb5XaFFlMBeHageXDQbt266UxVVIIDJrDP1pe3OjNJw5QpDgwIQMd36urutF0/3mXvvrvLWZU2btxgc+fMtVkzZ/s6U84KCHjPvRd6qRj6XddNCfGRQQofepyeHVYndM7ltlZbumSZLVq42KZOa7D6+jo7ePBTO3jgoCcYL1+xzBY0NVvT/CYvXNCjvSdnzavQQz907oFzXL+e9UDft9eOHjti/+D/3fOca5Hx3/7vb2h0kBrbgUQoQCs2+aj401SgE4PjB38aINvZaW7edFASwJI1HT+b76BWB2ykAhQ7Rz61xgQQYyOhnHPhI1M1CvAlZjj3wWmZmCW/cz78dOJ++OH0QQdAF8gVg3njn5U0wtMwA0P2b9TkhUSh/v6Kjyxgld+qfpa8qdc56xKAKvKHf46Mqr2f+qPrGOQZWafQAvAd+5yN/WFpQG5VkS7mBOaKc8eU85Ot8lyxKjEm6n1TRbjmIK5AJ5GYZyAAnfjX1q1bfW1QIQC6RAkyonDnWan6nBge8+3aGbsR5iVnpMyKaoqBEZJjAN5hr2Ac5IE4HOfieQtLADTnmSND/HjSF3GYu3d9TVHrR9aafIKA/k4A+tOwOqRreJpnIAHoT/PTSdc2KWbg95bUe7We9zkqQ+HeV6E09ixnqFn6++0OxvvgoM2aPduDgNCskM2GMYNx8/H+/fbJgQOVfscYQWSkYWyjFNkHRe39ig8dsnNnz7pib8/64hAAVR+VeyrQS6UK1buUZ1yB/oYD6Mv8mhKF+6QQyXQTT+EMuCOVlWH4e5hVaovGiSxSnHmccKp7eR95NxcuWuTZpHq3WRdo93D23Dnfj/UAAB3HSNRdykiOwW2mhKDA+nXr3AGjHyjgBVXEBAjOX7jghjoBiKVLl/p6xvpDMIAgAtfHD0EK+hEqOScPoOf/xqiPAXSqFn8tAehjltB//ctvRxXoV6xEOD+jcPdBAdCzCvSaqkBZSxUo8gZ4TeSx3D/gADbPm+cM0wmByN7+oLsapk2z+in1XplBVd/mzS/a5hc3eyUg22enTtmhQ0dcVg8fPlShQXQWFPofO5V7ANBF7a4gqlelO7VcrZ8fCvedO3Y4w0EjfcJyMyPgLyR/JQb3MQtOOvC5m4F7AHQlNmVBHAHoHswZLFt3d49dvHTJLl5ssQsXztvltjZ7ecvLrg+mOIAeQAuAkIuXWlz/oBewQ9E7ixYvdhvVqSihU9f7KjrbYsHHWLp4sdMREqijAhkw/lJrq/ecRRe9BIC+bVuosLCCHTl61D76aI+vJdCxQsvKxrmqiyUHZQJsGcAXX+cqFLohKNghAF090OkNWRsA9H/47QSgj/XF+ONv/h1rb6cHeov1dfU4aD7UA92yCvSClWAOIWjcS1VV2SvQiyV6nw9YH4lVYExFq1Sge4/k8oAtW7zUVq9YaYuaF9qCxkabO2u2zZw2wxPAbt2+aecunrVPjxy002dPW8eNdu+BTiUrz9/Bc4CzARhMBp2+HQCdKnhAdKdeKACeEzQuu5w7gL4uq0BvmJKjcEeWBgKFe4FzDFEzhwr0rMXBPRXn+crt4f/2wOqoq79HN2Z+vMlxDu7ifhX+Y5ube+fq2T2HkjDCHYRVcaLlaizncNaHjHKYRM0KtXlG4y7ZdL+oEAAB+o9TJADLBLbktq3bPLllypTQi9qX+nKoQAdAf/fHuxxEX7RkkS1Zuthmzphp06fNCAC6rydhHeBv7OCpDQ02e9Yc94WIe5DMdfXKVU8IA0Bv77hqmze/5KwnMFeUqop24JODvjU2zbcFzUEXLVyw0HWV7kuMXCQBeREFbBUZrZJXoGcAeqBwP2K/+u8+Guvym47LZuC/3rLEn8Gbb77pG74wYKF8UZLMAZjwtbFPeN6KdfEZICPgFXKHzwtohZ8L8EX1Kd95oUpvrwNdjAGgRcKgxiLxnUQ/zoUM4adje+hHoBmgFvTyxP5UgT7ZqnyTYA7NQFzxrHVAFejIh569fgsMV39zwFRkFxkVc5ziPcgfsijZVBU0fyPLyCHyK8AYEJdjiS0tWrTIZZgNGWYc1xtZO774Wn19zjEnPovPWO+g7id/X1ov9N7ymxg7IDqJXGwA6MTuBWjr/RcwDvAN2wVAeAygM+86Xwzk6zOev5Il0HtsrBXE4ljPWJNE8y4ZUbIDcUPWHxImlDxE33Wes56pAHPO40ljWTvHROH+LEpyuubHMQMJQH8cs5zO8VzPwO8urnMDxLOioSns7x8C0KnIKxbdcMcAolcjQAFK7vU33rCXt2yx6TNmeGCR3ikAEwQX2VBs9JhFeRI4nNLQ4Odx2uUbN1zBQvf82cmTnrHG/sMB6FQEep/LrCr+cz3QE4D+XMtvuvnHMwP+DhLch1YdWkFloAYL199rwGaSY6A6Zw2g1xK/ea/VIwtQE4ce0Bs2CoAO71kOte2MGW5oa+zY6SGcxvdUEHs/9WLRnaszJOK0trrxPWfuXNu2bZthfPN9d1dXBVynDzpO2Y4dO9yBuAdAByz13u4huzZOFOCeWK+8B/qePe4k/GqicB+z0P3B3xeA3uYV6PcC6F4iaoMDgxmFO5TtgzZAfzSncA9y5z3/SlUBhKqq8uSubmgMiwDeJdc19KK9cvWKXb953V55eas/8xdf3Oxb2+Urdv7cefv4k49t796PnBGBwBO6xbOxCVoOBFkHuAjnpQKWSqRAMVdbU+dOaADQX/MK9Kb5oQf6PS3Qvc4vq0Cv1LWOefrSgWkGnpsZiAH0EEnJbj2iOffqu/4+Z5FovdzmwAVtNjo62u2lF7d48iY9Z+to6ZAF2KB5P3P+rFManjzxmQdkYI8IPfqy/q8ZA0nQdwEwnTZ1qq1fu95WLF/uegK7+BQBQuzXmzfs5s0btnHDRnvxxZecqhfq72PHT9je/fs8kQfdRcJp88KFNmvGLKuvrQltKrLqevbhfljbAFLFhOEV6Neu2a7d9EB/1yuUYeBAX/2jP00A+lhfiD/59QCgX84A9EDhbuZV6OqBPkhf4ACgA14DVldVlxxwKlKZB/NJb48DYd4DPes9C4379IZpNmv6DJtSV+eU/Yuamm3V8pVu78xvmmc3bl23fZ/steMnjtqlthZnGnC2rX7aAwQA3XEsquCxoWqqPJkMAB0dRd4Z4B5/v/zKFu+BDkjX3LzIGhrurUAPZs0QgB4q0B3F8xYCAtBVcS669dH9La0X+qiP7pghmvjR7T8ZzqFF7GHv/WH2nwzn0D1Umik9Arka3Tl4R8I71+cMeaVqVofwPHjHBwZgRwo90EmGomUQ4FFba5udv3DePvuMCnSzra9stTWr11htfa0D2tiXJL/09HZ74syPoHD/4Y+d1WjGLNaMequrrff3XGxYXg8OEFQqui6h9RX6ZMasma6PLp6/6HGVk6dOui56480v2Latr1qBRJvyQAagH7DpM6fbrFkzrbl5oSf3YC/T9ijQxYeKd+7N2+WVqj2hh2QdWiBVAPR9H9nRo0fsV/40Aehj1T867r99daUn8f3kT/6kffnLX76HHY19RIfNv3lG+D/42/wbmwUACnAMoBIAHP/4C1/4gleJC2iKgUWBUNg9qlDFvyWhWLTL7C9KbiXJA3gRz2PcF198sdIDfTKAk+N9hpPx+BgoFUAuQF0VyDH7AN8JOAeAZUMukS2+Q1YBwQFGieUg82I3RbaIQQtkJd7sCa7nzjmrBvFhQFyOJzGEGI9izcSMSCTyNk3RTww4O6tUvr/aM/bQ9Dziy86/e3HCA3Or9/v48eMeoyf5hZYNqkBnvhV3Z38AdHqgi8IdhgrmmnnPy0D+OiiG4Xnxm43j6LlOMpD6n7OWaC2SP8a5YNngGGIqPGcK72C30D1Ttc4mtlw92wSgP2NCnC73sc1AAtAf21SnEz2vM/B7S6eEHujVIcBI0MYN9UrGXsGDf91d3W7cYLQsX77Me0tSyUk/dIJ5gFgoa6fXaWz0vl4YQQQdZ86c5VnXOKAoQYx/lOXRI0edMooNAGyoB3rohQMYEgB0gIsQScKJ5HOuZUdE4Z56oAcJHjKyAs2pz9goG++Kvu1+78KDxgpjRBR/uXOP/vvRX/fz+u4+rvvmmYU2CgNZb6mSA5kE+2XA93R3+3sNKP7hh3sckHj11e3e3oH1xQH0qip3/qG8pWLv8KHD1t7R7pTqy5ctsxlUXUyfNgRiUG2R0XsjUaEXegA0CSzR65bMVUBtHLc5c+e4Y68KQTKZ3cC+ctU+O/WZJ/Rs2/aq96jF4YIKT4A5lYmeIOBJQ46e+L3duXPXj8MBoerCAfRv73pcUz/pzvOvflk90DMAveChRyd/9cQFKm0A0AGvAZfKZa/843uvDAVsGiDzvWS1tegsnPa7Ti8Jk0pNbY3TGxdLVdZ6+ZJddSDtJQe1dux4zV57bbv3cSTASc/i99/b7c/0zu27LlM49Tz/PkAK6AtrguxStYesUIVDcJFetbNmzgoA+k4A9KaRAXTPiqdIkftMP2kG0gw8aAbusWMAJkY4wAH0vj6729XptLlsly9f8gDQli0v+1ZLiyIHPsIPFehnzgGgn7KTJ05aXX2dLV26xPVBKLrifQ16oFgMFemsDQ1T6r0VxJJFi93CwZY9fOSIHT561LxovViwlStWOVACgM76Bbj+6aFD3m6E8QhErVq12ubNneegvlfOeBX9oPUDmGaBa7WrQO9ev3HDOq5dt12737XduwHQa6IK9NQD/UGyNNL3f/LrP+1JXJcvhQp0APTqSg90CxTuDqBHPdCxgaqGAPQCNk1/r/UO9FmBIG2xysHv8kC/1VTVWH1NHaXf/vfCxgW2btVa27Bxg23a/IJZcdCOnThiR48ftSPHj9jFlovW19vnjF+erJXpQxqeux7yCvRe6+3pq1yDA+i9fbYl64E+BKDneqA73WaQL2SLRBGvMkWSHUAfDfh9r22feRzZ9N6vl/XDAKHpHCF5YbI/D72Vo++BPvQej2Zu4vSr8Z2DlgkDfQPOPFGizdw9AHqgoQ0AetEKpYLduX3HYyH4J5+dCgD6Ky+/YqtXrbbauhpPhoFFiWScQOHeZT945wf2w3d+YLPmzLY5c2e7fVkPgJ61WuB9DXoo6CIq1Bc2N9u8+fO90o8K9BPHTngxwtX2K95yaOfO1z151AqB2ph4y5HDR0JFu5Vt+bLltnrlaps6fVoGoGPjBtaTcjncV6kY/C1uubcnqkCvAOiJwn2s+kfH/fc71nh8jORuwC31Ftb3AItxP2D8bPxd0WEDoJMMKACdNZ6E4TVr1lQqzJXELhARIAv7BcA9Br1IJOZzTx6urq4kCqrnNbIGxTLAGOeAFe5ZBybH+/wm6/ExYKs4Tx7E1eeiT6eogbWP6nE2ZAsgHPkGHKWYCgCcfyPT/FBUwfEkryN3/E2xA7JJnBj/nMQOZI8EDgHn2NLEm/mM77Dfg/+ObRNoxkUTrp7owwHOMej8tCeDxNc6nNzFlffsy9zRzgpgnGQGAHQo3MW2JQCdsXjHWUN27dpVieVrrplfFc/EyRNx0gLnYeNZEXej0I54HM9HPc9jin09J/YnboicKJEChguq5XVO4oasS6qYTwD6ZF110n1N1AwkAH2iZjKNk2ZghBn4T1bMyHp4qamkAodZ7ysHlgKFGEYQ2WFNCwDRV9iSJRhCsxz0ot9wZ1enVVdVO1BOlQyAOIqXDDRluaFY29quWGtroNs8ffqUHT16bEQAHQWNoxl60nIT9wLogcJ9qSUAPeBPwfkK/Xxxuj0r3quqRn4FBGoPgdv3BhzyfdFGAuWDURP64oQgdBZUyIYLVTChd074CbI2ZPQNfa9rTy/uk58BHpey4AGxSWrxPp8ZxRsBJYJAnZ1ddggAfc+H1tSYVaAvaPLesV5BVVXlAeC4Av3a9WtOBQfVIH2r6dXnRrNXPYSEmaFQWPgX37EPoPYHH35gly61Wk9PtzsFZMxOmzbdwXwcMcDOrq5uu9LW5uvTmjVrbc2a1U4BNkQRZQ7A9vT0+ppVW1ObVaSb3b4NPV6HnTh+wvbt3++Oxa+kqr8xC+Uf/pIA9MtZD/RA4U6FnxN30udxgOqHIQB9AADdgSU+q7ba2jpPdKBnLM+M5+uOV32d1SI/yKcVrONau928ddNWr17j20/8xBd8u02vyLartmfPh7br3Xfd6QNAR29NmzbV1yPGBKin2hDdxTk9oeL2bevu6baGhqnuGL7xRgDQkffGxqbPU7hnFNNyzEeGAsc8penANAOTbgZC8CvYMSRMjhSkxZYgsauru9taWjIK9/PnrO3KZXt123ZP4gI8p+qPH1YZAntnzp7xgA390gkSvfLyyzZr9izro7+0g4yFSrIY+gZ9x/ozffoMa5jS4DYxOmfv3n22b//H1tTUaAsWNFpT0wJralyQtSOpsdZLrfbZ6VO+xly9esXP9eq2Vx38UPDJAQtwzKzq3deKLKAFMHLz5i27fuOmV58DojuA7j3Qi/abf5YA9LEK/x9/86etw3ugt1h/BqADjyEpgOnFMgC6OYBerFSgByCNKlDo2/sI/NbWWFVttfX1D1jvQH/GoFO2+to6m1I7xcr9fdbb3W2zZ8yyxc2LPPF4+/ZXbdacWXb91nWvGP3huz+0w0cOezU5ugyaZmdCoQd6edBqaoMMY2N13e0Kf9fVhgr03n7b8vIWe+vLb9k6r0Bf6MHkOJHVbXMA8wqADtsOQFqw0+9fgR5s9fCTo4F4qL/vB3yO5xy6rgcBz+kcQ8/wUc3VaMHtRyVH+fsa6zMfug8l8AsgF4CuVg3BSwk+NtvtO3fsStsVB39OnDzh7x3tRAKAHgoJeGcd3CmYg9/vfP8de+dv37FVq1fa6rWrvf/59GnTA4CZVbl7ewfWolJoITSlfoq/5w1TGxxQ3bd3n505fcZq6qrdF1q/fqOfE73Fec6dPWdnz5y1S60t1tJ6yTa9sMm2b9vuVe9ck79FoTl7aBHh95UlE1vwkYZ6oH/k7Ul+9U/fH+vym47LZuBfvL7ObQFia2wheS/4uKJcVyspDhH4zb/5Hl+XAhRamgE8Yk9Aj622iWKYJH7nb0OhUOmJji/OcTCtAZ4LKNf5PXkiK8zgO8Zdu3atV6EDxJH8nn6enRnIg8UPunLtL3a+fOW5jldfa4BagbUAtsgjssU6BWgO6A2ITkxYILqAVEBS9lUvbWItJMIqlkPRgwof+I18U30OiM6Y6o0uOUdeuS5RzXMeT4bPybRAXe5FTInxvMQV0w+ar8fxfR5E19/BbwkMWkpoAEBnI5GBhASSamDlUsW++qBz3cwDPtH777/vuot1g4QE9uW3qvhZf5TwELdN1Rqi5BtibFSRs2Z4m5CMej2ez1CkcsdlhmskAYO4nXqhcxzPU+uS2rcmAP1xSFo6x7M8AwlAf5afXrr2Z2IG/vHq2RWaJy5YRruMDBlMfKcsQhRinPUnehb2UX8TKGIwkFCiULmg+BiLnpEoyxBQvOp/o9jJoh1LD/TXX3/dQbPUAz1Un8cOUAW0eUD/n9gAk4Ml4R0pO1MGdd7AVoaqjNaYOknXFx8jR01Omgyj+PNn4kWaxBcZy5UyefWcdNs43zGFOw4NGfX8Zt3g3eZY1gccJAz0gwcPeqYqWfdknLIfBnl8jrxs6low4qk+x9hnHUEecaZw0DC6uRb1fEMWOSeOGH3/WJMIAsTOP0Y7Fetcp7L9uTccQIIT0F/RIw6n7le/nUCLsYr7n/y9L2U90NscUMpTuAtAr4oAdK9AHyRYVPBkDCpzALioPO3r73VqXUAG701bRX8sQLWyA91U+CxbvtyWLVtur7++095443W7mVWg79u71957b7e1XW5zeUH2ZsyY7oFD/qadCcFHPgc0Y02CGhM5cgB97lx70wH0HQ6eA475+hlNTqB9D0wN6m081rlLx6UZeF5mgKRJqugEoIeezdlPnNFHLV150N/1Fu9/ftHOnj3j9iUtRLZvf82BRwV60B8A6ASK0EG0EsF+5D2mmi8E3EKyTsUG4dzesoT3mIAyAeguu3Pntn3wwYfOuLJ8xXJbsTwkb02dOs3PiS4J+qPDz8N1sUa8+eYbtmzpMmfM4BzBxmZ9C1WGsoVgfuJ6ANBhzdi1iwr0XRmFewDQv/nn7z4vIjHh9/nH3/ypeyrQq8pmVVScW8GBc69Ah4UkS/ByCnevQK/yStNu9M/AgE2bPs0apk/1NiJdPb3W3w+DFhXo1V6BDgV0X0+39z9vblxgL27aZBaHvL0AACAASURBVPgtTc1N1tXXbSdPfWZ//d2/to8PfOL07ciaU8SXil75ik0PSM92985d3wDiSBjz96S3z+l0ncKdHugPBNAJsoakEAfQHfyLAfJYg40H6HRJzp5bfsxn7Ry6l0d5H+kco0/UeHxzFXzaAI4rqZd/eMd6dEKFMSBcE2A2ADpxDfqRYwNufWWbgxewJjkTXwagY8eyzn//b9+xd77/fdv84mZnyJo/b77NnjXbz4EN6y2MSBx2Fq6QXOPE8Q4Klaz9arvtfu89ryCcO3eOzZs/zxY2L/KWe56MUyhYR3uH6yKq4mHkAtR/4403nQ6e9YQRK63ysmQuv+8QFPDkZ8DWiy0t3vro6DEA9N0Tvi4/bwP+N68s81tW7E2gOb+Hq5yV763f+MLqI61Ed4FUojwWEKV1Hh+GY/jNpvPL9lDsSIAcn6OHiOnhN1OFjt+OTKefZ2cGHhZAj+8sjvlIjpAJtfhk3SO2CxsC9jVsGAKwAWAB0RUXJoaMLAHOqn0oMSTiwMRbAM75N5+p6pgxRPPOeyHZJhbthV1Z+1DOozZ/YekKRTpsep90X2J70Lzkv4+PfRqfsuKtuv48gA4grTg7PhF9zansVsxeADr3yVzgE+3bt8/9FRXIqMe8MAEB6MTrlKyg9YExiMOR3MDzIN7G34qp6Xo1l4zJ+sO1cU5AdHwmGC50naL653q0JqYe6E+jNKZreppmIAHoT9PTSNcyKWfgn6yZU8lWi40MVccIkPWqiGLRFSEGCkoRJazeJChZlLGAKPWrgTIGZcj3KF4cPIAzZZuhLFGgjJ8A9PGLmBIe4oqtGLDWGfLApD7PG4zDZV9qbDlrsbOlgLBAo5jiRwZ4fI2xgyjnLb6W8c9IGmEiZiB+ZkOMASE4ynMFcORdpo/a3r17HTgHQCexRU4Px8U90FkHCMjQtxyHXAa5soDl3MhYVmCB8wCIk+FMz3UCAaxHOGVkNjMO50E+kUeAdIBvHDLtw7oEiJ53BGWg63OOwQmh2l0A+q//5XsTMaXP5Rj/0y9+sQKgQ58L9SUV6M5YQaByYNABhKpiyWoqFO70mYROMqNALw+6rsD5rqmt9RA9z5pekp1dXR5wpHoVgIH+jitWrvRt44YNTp975XKbXTh33mnDDnzyiTvr3d09DnohR/w4lWEmP1SwKgObIAE07lT/wK7yxptv2s4dO9xZJAM+XykbqpTU6iAGKp7Lx59uOs3AqGbAbQVaH0QBMFAMfc4gcZInOoBkTNFGUnWxdes227ptqzOKhHYPgZ6WYA32J5TZLRcvOX07gCbv7+f1XMbMFPW3QS+1d3Q4q8mHe/bY3o8+cn1HsEj2jHRWCIpXWce1Drt44YLNnz/Pq+KpzCDwhw09FEyiwnAIoFMVCTqyo+Oag+fQK8LmUpcxYvz6X6R2IqMSqGF2+qNv/aR1XL1qrS2XrI8WVeWs/zkAOhXoMKHAeJVRuANUA1gDbheqSjaAPBYL3oN4xswZ1tPXaz29fV5RQ3IFtALoNJK/+N04Z54tW7zUXty02V7bsd3pmq/dvGHHT56w7//gHTt0+HBF/pR4in+FvHlyYW2Ndd4FQO/0f2NXKYANgP7222/b2nVrIwB96Kbj4LeCrApmyn4f6zym49IMTPYZCH5wxTMNfk9wfsKHsKtlbYhu3rpVqfrDb+AHXwhAwNkqSlUVRi/sQ9o2vPPOO/b9779jL730ojNyoYto84ECBGCHAdBBdJKsYAGLKg3xdS61tDiADoAlcMorNKdO86QfdIliNehIwAqSlrdv3+62K2DWcBWCXLsqor391vXrrmPx8Wi996vfTglc45X931s61YeIq77z4HlcNRsXKcRxHNkccdGLKJrjSlOeJ89SmyjbvZ1M5s/H9xTHbZAT/GZkBwCdf1feigf19xvvRKXjn/gMxAA8coatQzxG1O2AtWyqRmZtYtM6IltDrAj41aJdRx6JBatqnb85H2shcR0B6BpD8o7cepJ7Q4PHBATS81ssDHHBTxwPzds+MaDOfnGP8Cc++dG7OVx8V7Ha+F4pUGEjKYENPwVqdSUUKxFBxxAnY13neWrdV/sHrQ3MEedSzF+fy1/Bp+FZKLGB5yYGDYHymkvF54jncX3oFmIsJObgI+kcMfNBHGNOPdCfBqlM1/A0zkAC0J/Gp5KuaVLNwH++du49vWLiLFgUKIpLlFEoToFYUooydlCabAAPGEGi1QEc27lzpweAMIhQznv27Am9uq5edeNKtCwJQJ9Y0YodLRlcMfiZzwaMwfM8EDTclY0EoMeBOTl+sZEVn1dOYwriTeyzn+jRRgq26nPWAcBmAHSAZgHoVHtrreCaADq8iuHiRQe/+bdTuK9f7wFhge2sCQoOx44SawRGviipGIfPCAKJFgyjW5nPAu0BV1hvWL9YiwDsAdFjyq7YAdH8YaALQN+/f7//+5v/X6ItHKt8/c+/+BP+XK+2hcxowHOqS70VK4AE1ZgDZasmw7yq2v/d39fn33t1Jiwb/f3uoAFYzZo9258//YOvtrd7YgUyxto0F0rE+fNCBfry5ZUM9TOnT9uJY8ft5IkTni2P7Kq/lgAtdBhjID/IiJx8Pmdf5JRAZaBw3+n6rlKBHgWSJLtyRkezro51btNxaQYm8wxI18R99FQ5IQBdjEboCHp0QjOKPmDNVyAYAJ1KC/VphCGJanXe4TiwI5uF42LQETtW1RIk4bApgYZ9uT4FDllPCOSxxnA+/o3uITjEeQlIK7gYB8n1GeOR4ENwCfB89+7dvh6pp+A3/iJVAI5V5v/oW1/1ys3WS5esPwPQKxXo0LdHFO7oHwB0etLTB9nbhFAFWlWyeU2Nzl4AwkZlKDYNW3dnp3V3dVPf7fpsUVOzrV6+wl7YsNFe3PKS1dbX24WWi3bk2FHb/f57duLkyUoClmQBWUMPqYIQ/4ottBWprfhnFQB97VpPWgwU7kM/CUAfq5Sk49IMhCRh/YwEXkhf4AehY6jCBEBnf2xE+TixbyNd8YMf/MB++MMfOnUt7zL6hCKEGCwQq5toiBkXvYfNS7U7oDZ+kei7WR+8bVZfn68hit3gw7DRvxoqbnoS46+hJ2M/T/fDecQe9nkAPbFxjff9+K358JwMVcrGQLr0wHBxm/hZxYl7sazG8bx8NbnAQsX18myBsb0lcAzZQo4pikkA+nif/NN9/HA2A1esmLDWHuxTUYXzGZtiuvjL2CvYw6JoB1yXb40dg42sNZG1in35jTzidwP4Ll26tFJgITBVtPFKDNLngOiAt4pBq9+34tkxgK5EFX2msbT2qcr9afHb42vP23daQ+LPZS+ik9hI+oelUYywgcFkiNae9R0dwr7SF6rmlzxoXYjp1CUXSvbkuVGMgL8TswHkE5TlvyETztxy5YrLCzqJ+I7WrxhA13PkswSgP91rSLq6JzcDCUB/cnOfzvyczAAAuoAq3bKy7uIqdAVypMCldFXpqX40ZCSiCFWBTub1m2++6c4ZhhW0yx988IEraZQ1x8eZbsqO5ZrylagyYqS4GTtRuA8vqDJyZPRU6EhzQbXYSc6PlA8U5I2YPKgaV13Fzlre+dM5498PC94/J6/nU3ObseEbJ0XIscbgJpBz7NgxZ5ggIAMooWAuRjQ/vO8YvQAdgO2sAWSzk3GqbOR8n6N8UIfAFIk4nI/xcJagplL1uZwDrVWsXTh4gCoEtjg/5yR4pL5asfMRy32+Ah0DP4EWYxfL8QLoTrFfW2vz5s51EAr5mjZjhjt7bVevVHqmoT8WNDdb88JmmzdvvgMcHmQqFe2Tjz+2vR/ucRANmUAvIccCJSSnAuqQd7UWiCsCcQ4TgD52WUhHphl4mBmQLaMqBtkYvKcEXVjbAan1XlNdR5BX1VeyT9gPwEEAOmsIQDuBJX4YV8mcWgNkizIG6wUJoGwKHBLgU6sigQ3sx79ZO9S2hLGxjQkQqQo9HwgTRaICTwlAfxgpGf2+4wHQCyUq0MsOoK9YvcoZTmbNnmUzZ83y4CN2zbWODrvW3mHmCWFVtmhBs61ducptlSXLlzuTCX3PD376qX1y8ICdv3Dhcz06sV0UlAREF/WuZPpzFegJQB+9AKQ90wyMYgZGSjTPr9v6m2QpsZwAoKMzSObCx8HfANhmjdfGO/3uu+96ghQAOvuq6hL9EfvyipXIX+Fc6Dt8IqrPWXeUTKzKQZ1H/raqEfGX8NPQXbQxIekmn8jOteucw1egJwB9FCJ0311UgZ6PgeSLHvT8YnmIk75HAvnyn8d/x7EZyVScyCf/XmA7ABwJgADoqQf6eJ/8kz9eMZI8MItcsG6oClzJOFyx1gHWGpLgsW1VOCVAWvaJAHQAUjaOYf0RiC6QnN9iO1WiEGslCRsk+rA+aex4P/ZVsqrsLq4dWwl7nrWN3ySqsr7FFO3x+6b4VpzwrnUvZtF8kk8s1kP5dXokYD3WMTwL9TQXCM1vVYdzbzyXwMgX2hlKh7AmKPahcyumHMsQ/xYjgBKXlZijudWaFSclc508R2f46+nx50V8RWtSfH8JQH+SUpjO/azMQALQn5Unla7zmZ2B/2LdvIojJ2dJQT+B5HyuzDwF92R4K8CIwmNTphuGD8Y2QUxAbpQpClwV6ABo6lMshZoq0CdOjGQQyvAYDkCXQ6az8kzjrFP9rQx2GVAyqmIKH8aQsabMRR0fj58POug6ZSjFRu3EzUYaaTwzEAMXsQPCmArgBprZDqdVBxgnMAP7BBXo6knFOBjHrBG8/6wFHAMNHFnG+R5X+WvWmsM5AOlx5HCyACMYg/VmuMQN5FZZ0gcOHPCqYwHoHMMmIz/vmHCtOIn0QP/kk08ccP21P0u0hWOVp/EC6IDnU7Pq83Xr1tmKlSu8/zhU7deuX7cbN29UKtAXLGz2YGJ9/RSrq68PoMb1a7Z3zx57/733rSNz5GO9h85DTsWuoXUprvDgM9Y+ksYSgD5WSUjHpRl4uBkYCUBnfSeAJwp3AAUSnUjgIskyBr951wG94wp01giACwAFBZQIGCpoxHnVB5B1ATsWfUA7IiWWAoazqVKYz9F1AvvRIYD22Lz8ENRj/QIoyQeYYtCUa08A+sPJyWj3Hh+AXvT+51Yq2vqNG239xg22ZOkSW7xkieufzruddpVKz8uXvWq9qlhlTXPn2bKFi23O3LnWMGO6tXe0O1vPocOf2omTn3kCGHKHfa1go2xvsfOokks2NvYX+6QK9NE+9bRfmoGHm4HYJ5Y9GCcR50cD1EbHUCSAnuAdBXCkd7Ra38lXFm3xe++9Z2zoIRi50A/ooxi8kT8tn57zKmmZc/FvzkUiFzotX4AgEFQAuhJDAZnwnwAs0HN5AFX3zDqTKtAfTnZGszdFLPHPSEB4HjjnmFgWhoud6Bjpk1h+Y5p4+fGyf3Q9AislOySrk3j+4osvus7B5skXUozmntM+T34G8sCnZENyxPuOLcN+YgbkM2xYkk9JEmLNIUaiWKCYSCVbArcBRkX1zrEUMWBH86P+2Iots/7wGesf6xjrJgC65F1rpwBuVb1j/2PXc33IK7LKcWLYIM7D9WFjyZ/XHEi+FT/S2Pn360k+tVgPxXGu/Dqg5xhfaz42y1jcM/cZM0+gj/CllLSJLarv5ZfEc6RzxPOkZ6851PXpnPEaFMfblAzBudX3Pl+xrmO1nqUK9CcpkencT/MMJAD9aX466domxQz80/XzXVmK8hglhwKMM8+4URkYcYYen+cr0EXlDBiGsYJjhsHNmOxLEBGnEsXHmHE2WgLQJ0ak4kBznC0YO2Z5Z0zGTgyi83wwTnlWGMmwC/C3qnappMLI1U/eSONzBZDzxnlseMVgf+wE3i9IMTEzlUYZzQzI8OU5yTjOP3NkBGeKqjzeb4ABgkEA6cr89T7VWYYrThRsFAALVACKVkrjD5f1yzgEoHCSqOzAyIbmCQcJR4nv4urEuEIRuQWIgP0Cyl1o6FibcLJwrOL1LnZOWM8IOHFPBLsBZn7lT380mmlL+wwzA+MF0H19GBz0zHSCN1T+LV+xwh3tQole6lahrJzSEIDzu3c77U7nXTt75qydOXvGzp89a+fPnbfeDODSuph35rRG5h1SVaimCvQk4mkGHt0MyDbMB2niagT+raAPtOpxBboA9HwFOms4wT9t2DG081AiVUzbKBBc1eCqkoBphYo/2bnoHzb+Ri/FrE6sK+gQVcajh0i+wS4mwUxBPdltSt5R8CoB6I9GxsYFoBeL1t3fZ2UbtOUrV9iyFSts9Zo1tnrNard3ptRPsd7uHuvqvOu90GlTUhosWJUVnNb9xu1b1nq51U6dPm1nz5+zltZLduv2bQ8cIz+q/BOALnYeJTKL2lJVYglAfzQykkZNM5D3lUdKRtdMxQA6yb4cDyhOBTprPe+44ijSXfglbOgh9EIMoHN87MuwBugz9Ar+DHqPzxifZGR8qryvpvsgCRiAX60m8J/wh9CD+PZiC4vvm3vjWsUeNtQDPVWgj/cNoYhluJ8YlIrBznjfkQD0ONki9t/ly8TU7siJqLPzlM7IqewR/k28B/kkIUQAuoDPuB3aeOckHf/oZmA44Dy2qeUH8xnPlh/JCPEa1g9sWexnrUXEUdgAp1nfiLcAkIvNFFCWGCLrDnY6sSLiicgU+/AjW5tzYUMRO2Id03qm9UjyqLElu8SWKY7AvmcNxmZiDGJE2NnECLhGCr1Y57jOOFaq2HdcTKEEEr0vIyW3PLqnNTRyPh4RX0ucIMMReR2l7/W57ktx31i/8Bw4VwyeM6YwgBgYH+6+4+/jeLLmWtc3XNxF58izDei6JZsJQH8cEpfO8SzPQALQn+Wnl679mZiBf7axqdLjPFayMobjTL28AudvjCQULgYJzhuZhmxSeBgtOGgoPgwdDCcMMJyxuJdXTJupTLdE4f7wIiRDWMkJseERjxbT6ShQHVcXq9IKh1nZpgRyAUABr3CkoKIkaBw/J84r40eOm86bz3bU58M5ePlK54efiXTERM2Ang/PNu8kK2kC5whZwbECRBcoQSCIdYFnz3uN04QThhMFCI5DhTwJ/JYTE1dByGgG4GBcjoeyUPRerC8A9jhEcuiGc+ZZl6BKBAiHFgwAVhXoyniVo6RAA8cg9wDo9EBn7UoA+tgla7wAOv3Pcc7r6+rcMV66bJknQvB75uxZrocqVRMEfwb67TLU/Zcve8IG293bd6wnc+5VaSpHT4wq+WSjOBNaDC0JQB+7HKQj0ww8aAbioN5I+/Jeqrcidgp6BR2EjoC+HQYk3nGB2rzfrOcE2dA9BAF5j9EFBNaUPCoQQbaokjuxdwnOobuoQMe+ZSNAx6Zzcb3x9WP3cn2i2mU/WFAIDqLH1LNaQUsFFlmHEoD+IEkZ2/cTAaD3D5ZtfmOjzW9qtDVr19qatWuseUGzLWhaYNX0liwUvAc6v+/evGXXr3bYRQK9p07ZxUsX7UpHu3XQM/3mDevp7XVbKZZVsT4JQFfwWAFP9QFNAPrYZCAdlWbgQTMwWgBd670AdAAdkqz4EYW7GEo0prNVdHbahx9+6Bt+CRWX+DmAPbznSlzGp5FfLoAD3QCrFn4Jeozj1NpIPnTel1biGNcG4ARIBXCPPS0QTPorvnexh3F8AtAfJDWj//73NzT6znF8LT//oxktLj6IYyv5+ArfxYnqKm5BFhWHiwE16RzGQT6wWwSgEwOSjZRnJBzNNad9Hv8MxO90bKcq5hHLkUBPZID4DrEdbFjZ2Kxn2CywXhCHURxFdOrYtSSLYjcr+YZ1kXWL2Arjao1jH+xzbG38eOxpxuQ3QLiuW8mFOpdsIK4NVkPsbNZD1kviO9jnrG1sjEOsCDkm5hQnC/BvtQ/UvMRFQfIBHv8TGzrjcD5RPgkgfr9HulbFSPg+jhFrrOHicIqBaH9dS3yO4RIMFGuOi6m0vmiM4ZLS5AvFMeUEoD9J6UvnfpZmIAHoz9LTStf6TM7Af/nCgkq1TFxdnqdpyYPnsYGtYB8Ghih7ZIBgQGEMCaAQtaUcQH4L9EoV6OMXofg5CRiPK7nzRmhskMnR5lnh1GOEEpAmix6jmWx3jF4BmQBXZNUDprPJCIplQxmFMtTic8jYiq9JM/CgLP/xz1Qa4WFmIAYQY3nSmkFiBeA4oAQOjCqE+Y2jw7NGFlTBhyxJplSBJ0c9rgSWU8c52Y+1RKA2cggAQdAIZ0hZ0lpbOIYx+RvHiLXn0KFDlaARgSOxKagCPR+E0LkATAgacX+pB/rDSM69+44XQPc1A5aUYtGfKfpl9ty5AYSaNtWzzivOYbHgJ+/s6vINije2vp4e6+/rt9qaGt8fOVGQCV0kB1RyLoed38quJnAA4JYo3McuC+nINAMjzYBsgrwuyO8v+5HgG4F9geIE6AAVAS7iagb0AeA6+2LbEMxjHUGHAGrrR+fVsbF+YI1AxwHCE0BmExuPErdkVykghR4BROd86BLWFuwnAoQE89BDcdKYbDeuJwHoj+Y9GQ+AXqwqEXl0CvdBdFKxYHPmzrHZGaPNnNlzXL/Q+7yupsZqa2ptoKfXum7fsSuX27zqvOP6Nevu6bGu3h7r6um2gXK5wmAgW0gAuijc4yogJSUnCvdHIx9p1DQDmoF4Pc/rpDyAwVqPbkC/AOrwA+AIOI69ip4RQwl+E4D7nj177KOPPqpUXeLPoBMEIuBD4f9gg+Kbo2fYh38DguN7AQ6xATiRuCyfTbpL94LvhQ6ERYWEUgAmdBH+kBKRh/PN8Z8AxhKAPrHvhSrQ87GbGKCK7YE8SBX/PZxs5gFT+dTyZfgtoBAbJO6JLDmVLOUr0LF94opgVRNP7Ayl0SZiBuI1bKTxJEv8lt8bx3VYa7BhWbNIuCAGg0ywdgBQq++1ep8LYBeTn2xubFpRhattmthMsbnxy1mLlJzKbzFJ5d8TxZ5UvKHqdsbALsdPZ60EyCfJSAVAXDt/K3akgi7egTzjqoD14QDiiXg24xlDsYsYoB6JfUTrQ74CPb4vjZOPhakoSzHcB1W9x3HdvD8Xx1wUn1PcmLmIQXe+j2nh4+8Thft4JCcdO5lnIAHok/nppnt7KmaACnQpYDmC8YXllaCMbgGcsTKNDXUpwDwFjugx5dRhfMuQSgD6+EUiNlTiYHAcCNCzEbjId/lKdQwTjGUqb6GI4zdON8EBAr6qMIb6Tf0/1cNaxpicspjZQLRAsbHE+WPjnn/nvx//zKQRHuUM4PyIJh05wSlR//P4WapdBHIE2IGciR6XAA1b/kfGs6rD1ZsLOQSAwDFiH+SG4/mNI8ePaMFw5PjBgSO4pcpzVYRo7Py5BXyQ2UyQi+DRb/z7Dx/lVE7qsccLoFPVBzDB2uJOfE+PrxUlPq+rs+qa6gCglzO2BKoASyXf0DM424PlstPqUsVOQFPBAmWy8wAkk/F3nJO/5eDjiCcAfVKLa7q5JzQDcZDsfiC6bFfWefQOazu/0SuqlNItyB5hHxJp6BsLwIHOkH6IbRYlbWHXyG5VL0jGZz2hco8NsEMVLfGUyf5VpSH6B12CTQR7j6r+FMSLk9MUKEoA+qMRwvEA6KXqKqupq7NSTbW1X79m165ft2KpaIVi0XWKU4QCnFfXWEP9FJs6pcFKVrDBvn67cf2G07ff7ep0vQUIDxU8Ogr5QtZE3S75UWBaQEZeplMF+qORkTRqmoEHzYCAJoEuAE6A1PgKgE3oKHQEyb6iDlYrBmxYqNRJzmUD7ME3UTUv+gjdhg7Cz2EswClAeHxw/kaXcQ2MTyUonwMModc4PmZF4V7QXWyHDx+2gwcPOgAGuC+aY4D6fDKXmF4SgP4gaXj47//Jmjl+UB7ojgF0vo/toBjo1Hc6c3zcSIBfPt6iY+PCBdlWAs74OwbQaUsAgJ6vTH34GUhHPI4ZiG3qvDzlz8++rB3YrdjLxP/YKKbRegOoLOCcxB1AbtkpsltEsw6oLfp21kTWH9Y1+drIqdYrfYZ/TYxHY6u/ut4DFWsxFmsoBT+suVwzMsl6CQjPcfwg21wf9hnjkmSE/a2kIWwvjS0/QO/J0wqgx/F5JfjHMfp4TYgLAGIAXe0S8+uN/tb3I9Gr6xx50F7rQmyzxnFmxlfrWCUea72KK+QVc9F1yC9i3ASgP46VI53jWZyBBKA/i08tXfMzNQP/ePXsyvXmjXIpKgHrUqh5EB2lmO/Np7EESvA3SlIGVpzhqKq/BKCPX3TylcKxoyQDKjaq8kYTAJOy5zGYAdExmsnuJGCMkUsQAOMU4xMDGso5HHDRJOHsq5pLzlfsoOUdQcnKaIPm45+lNMJEz4AcDgBngiw4Izgpckq0hiiZAueHQBPOjsDK2GiOry9mw1B2MOdDzggUqcJd65WcJX6LXk5U3Vwb55UzJsN9pIQN9sX5A/SgRyHO429956OJnr7nZrzxAuhUnrMhR8iO03tVVRmARlVVtYMYAh8KxYIDGgLQlaBBD/XCoPkahQzxo8QOJXDEALocPfWDQ1Y4jkBnAtCfG9FNN/oYZ2CkIPBwQWXWAt5N1nYACYIqrNuACWyyN6SDtI9o3Hn30SEK0EhHcVyc8KfEGXQGeg4gQ+eIAc64EoQpU4WXWhipX62qY1SVqHtTkEnXC4DOtmvXLtu9e7fb0dKriQ1l7EI5HgCdCvQCSXvFgt2F4aS7y+rq610v1NbVhirTvj7rJcFrsOA6q7pQsppiyfp6++zO3TvW29drZYAT9FQp6CnJWwygIwcK4EomuOvYpkoA+tjlIB2ZZmA0MyD/NJ/QFcdHBHCjY1izAXT4jCRzVWjyjsvXwQ9CjwBmUw0uRiwVJqDXsEmV4CtQSwA6+6Hv+H7p0qUONjEG65Aqg/MV6PjxbCSP4dvjQwGeo4+wadk/1kWaG6419UAfjaQ83D7/2apZfkAe4NRncVxuOBA9jtPpGF1B/lh9nq/wVEwvvvLhYYl3zQAAIABJREFU7BgA9I0bN3pyonqgj/RePNwspL0f1Qzo+eh3HOvIJ1hoLWN94l0n4ZOYBzarGNxY10SrTYwHmQCMZv0grqKkdDEAsg6RUATATXIr/8a+waZhHeMY/i0fXLaP2ikRa2RjP9Y1xWzw/9lkz7OmKZ7ENZCMxLWJ8UPyLCCd8QDp2Y81kI3j2PLvYpxY8qie01jGzT/buGo8frb52Grs46j4JJ6f2M7MF8lJfmJgnP3zc6Tv4/UhjuUp8UznFVAuPAG5iYH1OLlY158A9LFITTrmeZiBBKA/D0853eMTnYHfWxqoI+WgoSzzAcfY2FZAMAbR+TdOoDKjFYxE+anyhvFlMBH8EwASV/UlAH38ohBXezPncoTzTAD5IICOI0sUZx56N6hG6ZMGeI7Rq2PUe0jOPgA6VO44Vi+88IIbpaoKju9oOGMvD1wmZ2z8MvAkR9D7zrsux0gOPu96nCUr2RyuX/nD3MNIiRecSxmuCiLl34/hzqPrQt4BYshuJrj1/vvvuxP529/d+zCXl/aNZmC8ALoPVS5XHFzXK9XVDqAXCkUbtMBCwFYe5K9Q2ccmp9B70ppV+rXxObKpJDBOISADGeB7OfWSX6eOTwB6ku00A49tBrQux+uzgkS8l2JBUSCNgBh2SFz1wP5aH5TsxXiihxR9qfREHHDm36oQ5hycT0wm2k+JZLKT89SD6EfOyznVukQ2t/RjTAOP3UYCVwLQJ17MxgOgA573lweMHugDNui6ZsbMGTZ9xoxK0O8mlVHtHdbd1W39Pb1WW1VtU+vqraaq2infy4Nl68UmKgxaVXWN6zAFCWN9Ewcn8za0/qZVwdtvv12hYkY/5W3vOEAqvcbxeV9g4mc6jZhm4NmfAdmPw4GNsU4SQxYJXfjNfAdADdg03LvGe3n69Gnf0C9K6lRimOxSVVzyWwnKgEP8zW+B4KIiFkCRrwyUjlK7LfQQQJNo45XwJTtYaxLnwRcCTEs90CdOnv/TlTN9MMnQcCMPB6LHhQeqDo31A+MovhIn5fG54kH6jYyISjuuOI9BLfZBTmAdjAH0iZuJNNKjmAHZspIvxXrz55LsyBcGPIehAqYmQGrWMyWnSkZYM9iwg9VXHJtbrBdqUQFwDoCuxFNiiLLP2Z/1TH42MReOYyOmLNlkXWRT/FExZ8ZkYz/Oy7UA6HM9xCKRaxVysYZV4gPlcgXAB/yPt5Hm6FE8n7GOGb/rIyXKaOx8QkAe1FYMRO87x8XtD+Pq75HkZriYcj6eG+8jfSo9Jz+M5yU6fz3r/DkTgD5WqUnHPS8zkAD05+VJp/t8YjPwu0saPgegy+jOG+Oxk6gAoQx/GSUyduIM6rhyT59jgKEkGVPVFQlAH58YyCBRdqgyC+Uw8RzigC7GjLI+CQhjIJOVvn//fgfQMaBFs833GKd6RnKq+U0VOpt6okOrzd8Y1nHGqIJ2ceZinLWo648DhuObkXT0RM/A/UAMOUCsBcgZxq+SOPLPVrIgJz/OLtU1xxmsWm+GM+QVKOIc+QQgVWHEQaS8Ea+x46CyrgsnDqdRADrBo1SBPnapmigAvRLYyRK+jLWsXHbqdta0/oF+v8hBgkjskyWJuZwBwA+UK455vG5KV0lPyTFVoEkgRKpAH7sMpCPTDIx1BuJAUH4dFzAg8BF7RZXa8Rqfr/6TvSHblXHj6iutD4whZgoB6KqO0f3oGrQ+STcJdFFSl8aKwfIYQFcwm/1TBfpYpeX+x40HQEenlAHBSdiiSrS/zyvPa2prKzZ2T1e3dXV2Wrl/wFuG1JaqrL66xorI1yCge9kGBgedwr2qBvaUUqX3Y0yxGfta8rf0W4HEBKA/GhlJo6YZkM8jf+RB1Yha40mWAgzib1VQxrMpncBvtR5BX6mdiHRdHuxUZR7ANzoLfwt9QSUlSe2xroljNtKXWjMEPKHTlMyl1leygwXGc90JQH8078J/t33VfQeWDxLbMDog/k46YTgbKY7psZ/sknxCucAsja8qYPnngJ60CqBgYvPmzc56oPcin6jxaGYrjfqwM6BnrePy4LDsW9YRgdL8Zk0iHkgCJ/uwDqm3OWuHWm/yncDtfJU4Y7JuCIDnGrDLAbYBuVmzOCZedxhXzH8k7AhQlwwLnHc/P2Po4BysfQLPYeJgzY2ZpeL7ZEzugd86lnglsUsSkbgutqdVpoeLw+XtxLyc5I/J+0Ra89EH/DwMgJ5fj+53rvi6JFc6lwoX8gC6xtM1JwD9YVeBtP/zNgMJQH/enni638c+A7+zqP6e6nM5THnDPFbOw2W+5nuWjORkypiLqd1lECUAfXyPX1mEzHGcUSxjSMC6qqz4XEYzmfJU1wIUvvfee159TuAWAxPjhucpajgZrsoQxWjFIMaxYlu3bp1nKdNbiO/UQ1ROWB7wjJ27fJ+d8c1IOnqiZyBOquE5yhnT53q2YpyQs67vFdwZDjDPX6vkTMeO1IdKSSAC0AV+xnKv4JEcopHuIw4ocIwSS6Bw573gHUk90McuVRMFoCM/6A3o2z3oMzBgvX191tff5xfnDlehYMb/i6E3rfoYl/v7rb+vn5082Kj9RwLn4sQfZI0fgpypB/rY5SAdmWZgLDMw0juqseLAjdb8fPBF+8aVOQLR84w4Whti8ER6gWAilb7qsSh9o0RF9BX2FTqEY6S/Yts4tn3ybCnSnakH+lgk5cHHjAtAr6oyaNwBv6Fv7+zudrYTT9iizUip5KA5yVpVxZJVkVBYrLKaQskGYcbp7/PKdU/sqq6y6toa/7f6gEo2ZcvEch/fmeytROH+4Oed9kgzMJYZiBN542SrB40lIJ3fsjM1lvygmI5YDH5x0tf9zqFEL1WDjsTkFfvUsd8V60XOE19jzAyYKtAf9KTH9/3/9rXXfID7xdx0huH2kb6Jk9LzNk/eFpIcxvLIPqo+5nyMq9Y0/JvvsHUAJ5ctW+YxHsBG2S0jVYuOb3bS0eOdAb3/GicPoMuGINZHsQBgt2jRsT15vsT+8LfZF3BTCT8A3BwjOxkZEAAby6PYMwC1Ac6RG9of4UNzjOLOAukBt2l/wUbRAr8Zg2vhOtSSTwUanF/jUrzD+OyjdUznwJ5iDFHK04+dIiGulX1oRQmjJkA616fjhnvvxvtcxnN8HE8bae0Ybvz4uPiemHdsTz5THH60AHr+PCOdY6T7jfXk/QB06VGeeQLQxyM96djnYQYSgP48POV0j090BkQfJQM7BhRixaxAX6x0lT0mwJZ9BHrJMBc1JmMpu1U9z+Mx+XcC0McnCvnnoWpdAesK7MrA5XlgAEOtBE0T/dDoe071OUAhDj1GlYIGceanGAQwatU3CHovaJAA0en5pmxOPgdIj/thx5We8XUmAH18MvCoj46B5xh0iINMWjcUeMkHf+O1Jgbe488VHGJcOWcCHiTn7COWBQWR4nNrjDj4oMBVfE38W5/rPhRAEICuxBLei9/86z2Pepon7fjjBdBdRrJ+WxV94cB5v1efU9nndP3VAVinKh1wnU3rF9XngOh5R0/yJ10V6z8FAwSgMxYZ6qkH+qQV1XRjT3AG4vU5n2w1EiCuy9X3sS2r4Is+i4N7Sv4cLhCtNUF6SMeLClJB43g/xpOuUnKXzp+ndJee4XeicH+8AjcuAJ1q8YL51od+KQ94shYAekXGyOGCYYve5qUqq7KiVVnBK9Lpf071eaGq5NTtVKCT8KUgsWQ4bj0jOyWWYdE7JwD98cpOOtvzMwMj+Qp6RwVAyR+JdYFAiPiz2MdQfAQ/m3c5jpfE77sAA/kped2mfWWzxmtEzMKlXsOMJx0VX3/MfMJYYvRifPVATxTuEyv7Z//gn31uwPj5yf/N7xTbOfFzyttB+b/ziRPy4zmn7BXJGfKATAo45TxUoUOP3dzc7HEd2S3SVRM7O2m08c5AnCgqezNm8mPtgS2DWCDAMqA5oDjvu2ziPMgtanb2Z4srzDmHEi8U89UaQ3wQ1gIAboBuEjJihlLZ+lyTaN8BuWHDVCV6nNQhMBW5pWAH0Fsb+3FfWuuUwMrfAPRU1tOekpgOf7OvaNxVDETsElkndonPH8e/x/tcxnJ8/t2NYxTxez4ciD1SbF++B8+bfcQcGQPo+cSreM2I7yOOD2oNyX8fr2e6ptj34VxKJFXRQ+yjxfeReqCPRYrSMc/DDCQA/Xl4yuken+gM/P6GxgqQIEMrNrjk+MVVnbGiFnBFlTFGBkYIwKsyWflc/fiU5Yaixpjhc8b3frXlcgLQxykJGC96dvnnJVpTUXLJoMUwBTSn7/knn3xiZ8+edYMYY1XGmhztfBBAY8gwFWUqGcoYx2RzQvVFtjJGc9wXfTiKuJESAMY5LenwCZwByURsoMdOTBzgEUiRBzzyAIcCPDGAEYPvunwZzmKvUIZ8vK/Wo/x15B2NkUAYvUPaPw+gEzxKPdDHLlDjBdB9LSJxIqNkZw3q6u62nr5eByBY39Ar6B1VpHd2dfk+ylwH1BgsD1p5INC9i60jrvZTIo/WPCV7yalkLAJJCUAfuyykI9MMjDQDIwEGo5mxvH6JAYL4fdZYslUVPFIgWcHG4QD8fEAnTu6K9ZWuRYmljK3EH4HyGl+6S+uQgo8ENgn27dq1y3bv3u22s5IRv/EXu0czJWmfYWZgPAB6oVR04LyvPOCV6PRED0wngf7fAS02aP+LVQ6gl6xghYGyDfT1W09vjwPoxeoMQK+uscGCVZJWJadqmyS7JE46lu+EP7Vly5bUAz1JeZqBxzgD8oHy+kNgptZv9osrLOMig3xSesyQpaQrVf/i96jQIK68FCAh/aE1QnpFbUUEhsp/EljP96whnFsgUT7hTAAqbd4AnFIP9IkTtNWHfnTPYHnwXM83jrvFSR3SFXlwLwaz4qSNODEjH9+LAXTZIcgRMoMvrPYBgGz4WchL3m6ZuJlJI03EDOjZSx4UZ9HYPFcAZABr3m2qy4kB8vwBpak+13qgWB9jIRMU37ABRLNpbVFvdK0tyBnjERckJkhxDWPzGeA7MWCBpfjuXCN2L9dETBIQHRsYwFRV7pJPJREyHrFGxRvZD6Bf8WXGVOU66x0xTuI52rhvrZEUABG/5Dcbvj73FCceTMSzedgxRopbxWsD/5bPE9uLeT8mPjdzSOye54RvIZ3DOHEbD40tAD2ej3i9iQH2PHA/nG8XryHsr3i1dJT+jmPRXEsC0B9WgtL+z8sMJAD9eXnS6T6f2AwAoKuPDIpL9N5SwHmgM1aGscJUJY4yqeUkKlswVuooQzlrfK5e6Mp843sBG7GCliOofjvbt2+3HTt2uMFERqP66DyxyRzniR9kHN1v+DhQGxs3ekYyWmQ84whjnFJ1/umnn/rv06dP+2ckQIglQA5WbKCNZJDLuFZFOkbyihUrnBIJoxlgXZXojPcgR5F9ZDCNc2rT4RM4AzGILvlQgHc4Zz6W6/gyBLAPZ1DngwHxcTEYERv3uobhAgT52x/umvKAP3/ne6DjYKYe6GMXpv/ll77ka3vrpVZru3zZq/OguAVoKAya09tSIc7fRdrDZt9Dtz5AL1mqYqDIBazIehUDlFNhLrp2HEAcLyrS+bynt9fB9EoLAM5VHnSQQ4GBOFgUy5HWqTh5iO8Zn4SgL3zhC/b6669bU1OTBwSGk+/hgl3x+jf22UxHphl4tmYgfhfy70q85o/0zoz2bqUD2D9+z+P3WWPJ1vW1BSA06oGuAFT+vLHOyuu8+NzxOQSYx4w78ToQBzili7B5CSRSFZQA9NE+/dHt94ff/Iq1X71qrS2XrNzbZ7WFkpUgvOkf8N/VWcU4QDh07OWBAIwXS0UMU6867x8sG2A6AHpQYoUhZhPpsELQV6XBghUHQuJW30C/90930L1Kx4dkYtGOyh9Db1VA+ULBbWLJDfuzUYH+la98xdauXeuVgVR25RM0RrJ5ki4anbykvZ78DMS+h9bZ+wEDj/KKY98am1YgkXRGbEfmP5P+iKsi4/vR2LHdGZ9jOLA0XiNinaRkL4Hz8p/0N8cJnI/bu2ld0LWoAj0B6BMrVS+d2fs5v2GkM8Tyn7efhjsmjtHJForX+1hO7pcIrxhhzK6TZ0cZyVaa2Nl6PkaLbdaHXd+GWyOZNdm5ShjXOgA9OgyU/Cb+x+f40ADngMbEVeUn65kjN8gEoDMbADcAuqjaOZaNdYV4IudkHAB0AGl+4y8zHt/HieyK4wKOAuSfOnXKe7ED8rPp+hUbVFyY2CJjin6d88frrmKfnIuxsakBz1nPRF2v9Rg6eDZsKeKW2rxtHDGJqqpKpXYcA8vbUjyLONk2n9ykdzLv78TPXLIQ+y73i4/l3/mREmziNylOnImTvdzezYoVYl9G15K/zvwac7+kHvbV8bHvw+cqYIh1lvRffEwC0J+P9TDd5cPPQALQH37O0hFpBh5qBv7p+vluwAAUYbhgdKBA+VH/RhRXnp5puABnHoCKgSxdVBzEUaASo4sfgHEUZr4iVQpdPbehziUjcOvWrfbqq686gK5+NQ9180/ZzrHRnAeuH3Speh5xJh9zKUMkbwRhMEPVfuDAAdu/f78bv4DqZCHezxGT46/gHPvKyBEIhdzwTKFDIrGBnugvvPCCg+gYzxi6ctR1fTLIFMCW0SmD9kH3Hxtu2vd+RuZoxkv7PNwMDAccjGaE/JrwoGPut/+DxtL3cSIQshw7WvG6RZYyAAY90D/44AN3MlMP9Ac9oZG//99/5csOhLPetFy8aLXVNVZTXX0PgA5QUe7rt4H+fquvrbPp06Y5sE6mPPS3gO4VJ4rAABXlbPQ7h+I929STlu/ZtMYInNeaMZpEnlheFCgluPDFL37Rq9AB0Nm0hueDSVrPODafRT322UxHphl4tmZA9kOsr/W+PsrqjgfpprxeyK8NI9lEWlNG8xSGO8eDjmPdoPKGQGIC0B80Ww/3/b/+xtvWcbXdWi9dctC8oarGCgOD1t/dY8WyWX2p2inX0UMkdRWpIBdITpKFDXof80FAc/88ULhX7M8MQA/6phASwgDo0VU26PTvHMcxGiP2qyr6yk8aEkHyNq2qr/CFvvrVr7qtTdCXAHjcJikOdApoS8mpDycvae8nPwOSXf2Wz/kwvt5Y1uH73flo/JF8clg8Xt62HOlco7nu4daI/PU96O+Rzo9Pjy+UKNwn9j14+dz+MQ34IF83trEedILh5HOkhMaKfsv8rAeNnb5/+BmIQVfFxEY7ynBrJGOoilcxNcXpYJ+EUYL3mvebuN2GDRucujwGY5GHPICOXQro7v58S4vH/YghinmUv4kvcxw2CT4ybJQA0oDd7Cc5jquluVYq0xn/+PHjXtzDOIwdg9CKITNfFO4QF+YcxB2hX6fHuiraJc/EEWDe5Hq5biroNWeqeFZBmCrpVQikhALdH/sNlxCrc4m5Q0VjmvvY14ljqsyF4qnxGEqqlL4bjSw8yOeJxxhuLbmfvnmYsUfynR6UBBCvM/H1aV1j3hKAPhpJSPs8jzOQAPTn8amne36sM/DPNzVXaNepWsDowDhA0aO0MVpQVHkAXQbHeC+WcTgPRpGoY1SBLqBC51YPHBk1mzdvNjaMJYwm9fYe7zU9qePj4FmcZTeSAZL/PDZ29e/Y2OTfgOQYyYDnVJ7zm+pzDFUMS2X5xQD+cI5UfK0xaMW/Zfxj0JLsQLYpSQ5QIlGNzt8Y50rWGI4GiHsT2MT3o6lSHo1D+aSebTrv0zEDeacgX9kluZZMs+YAYACgf/jhhwlAH+dj/D9+9Su+3l+8cNEutbSE3rBUfTqKAOVtwaivg+a2r7fX6mpqbdq0qQ5g3L0LgN7vDiY07vrxQx2EyF2cwIns+4pDlgEbY70V6Sqcc6rPYUEhGMCWz/IfyQl+2ASpsV5rOi7NwJOcgeECH/pspKANn6ckk/DUWE+olEkA+sRL8b/6B29ZuwD0vn4H0K2/bH1d3V4t3lBda9WFousiqsazuu+KrnEAvQKAZ+B5pIPQaWJW4d+lQXNg/v9n70175LrSPL+TeyY3cRNFiovEVaKofanqqmrDbaOnu6Zt2IDhNwNjbLeX9sCwAX8Gv/YKzEx329PGjP0N+s28b5S6u6QulapUWklqXyhKXCWSuYfxOzd+kQ+PIslkZAYjM3mCuIhkxL1nee6NZ/s/i6e0hgDgua4NpvewRfXil156KZdwF0DHhhNAxy6KTt4KoPdA6HrJfacAcsCWORFcYSGlfbsSgNrrOnpg0CE7umQ70LKUTfcC0N93Qt2nCSuA3h9C9wqg92c1ddT1QIEYaBptyNLX1o0vlX7AmKmNbw6fLoe+QABqfIH4OQDV8c8999xz2Z7tBKO3dXIBXMaBHwA+k4FuJjefMQa+XMFxs8vRQ0iesVob7/hy8TWrn3Au17M+wFHWRHY7WeLyZM9371ZHMDOcynDMg++RA7+2CTuci0+HRAjWzRz4PfFF4q9k3Ry+bPvGOIzpedj++DC5hn1ZvaFMLGKN7EcaeC94jz7UUqbFAHx9CpxzLwD6eniO+7UGfx8VQO8Xheu4G50CFUDf6Hewrn/dU+B/fuFIp185SgKRgUTxofwg/GN59eiEUfhHhaGXzcbow9ifxog7FAmi/FCAyEDnUMkho5nDSEMz53tZx3q5Jkb2RUW4XF/pmFaZ9F1FttP3t+0sIJJThZnscyIxcdCiVKroMZfgte+lAyMqfOU6Lduv8o0CyzNlX/QIpKPs8j2vGK1pbzjnsUyT0ZnVwb5entiNtY4KoA/2fuUM9IWF9OUXX6YLX32Vs/oAwy3dPkZptNGxND83l+amZ9LY6FiamppMi/OL6RYZ6PQsb5dv7zg9BciLDEAzAgXYPR8gJAP2Pb6QM8hKIvVfeeWVBHhhyTf5VMl3uwUA9Th9vaxSYN1TIOony+kqynZlf8zEQM7rmFr3m+3jAiuA3j/i/u//xb/XAOhffJFas/NpamS0A6CPtobStompND48kquecOTMcbPHKc05lHIWOoFbJJaXGejKGUF0wHNAdAF0ruH6xaFWvr4XkaQe/Pzzz+d2IgDolDDFfjMYtgLo/XuG6sj9owDPLxmHsQKeZXiXC5YuQQlWt1wwegk+xcCuMpg9VnDo347X98gVQO/P/akAen/outFHhQdFnThmIZdZyt322s3XwXiAxwLeANNUo+QgcQnfHdU8z5w5k33B6BEmJkUwHb6Mz/DChQt5PA9beAqg29dcXR/AGfAZ25nx+VuAW1CeMu1kn5PowwGIzv/1+2Jb87c8mrUAuOvz1Gdsljjncg0v143Pk3nYE9+xFgB9209aBVVQHpAd37PrN8sdP4AZ7iYO8c6LcW2/4/1hvugvtfphWbGuDAiL5ctrMFfjK64Z6Budw9X195MCFUDvJ3Xr2JUCKaX/5WdPdgQ6IACZwig3AJ4If3th64QpoxvXiogoEEYJ2gcw+6SGhrJSZ68c++lwPoAsB1GMKGGbycgtAxTKjMVo4EfwXAWN+wYdpR3KLgeRppRsB0Q/d+5cjkK1bxHvKCWC5tI/gudRefPv0kGu0sxY9lbjMyI2uV+UQzp9+nQ6evRoLjfJ5yi53H9BfJRPrjFbpixppeOwBO9jhO5aPZt1nM1DgQqgD/Ze/t//2b+ff9PfXLyYwYtcFhcnJ31ih4ZyufadOx7Kn1HGHQB9cmIiy6i5mdl8bQbQwzZi9vltIMQyGeirBdDhPRjNBP/QmoJydzgCiFC3pO5yADrLvteSfIO9Y3X2SoHeKNANRC8D/TzHLAvf0QUqgF4z0Ht78lZ2VdMD/dt0geymOQD0sTS8sJgWZubS5Oh42rN9R9oyPtlURllsLQHotERvZ42vJgO9Ac7b4HkZ/LWyLXQyxNCnCeZCt9bxrdPVFlg6sWN/ydJxu8Jp62mVAn2nALJAe9Csw9h2IALeyy0m2s13CuTy+m7+jdrqoKFOBdD788hXAL0/dN0Mo5Z6MfxMea7sLoOGSp4n2CjQLGAOeG7fcyoc8cJfaOtFQGJ8c9G3ylyAy4DJANBcx0EmML5E18Q1gM3+X38ka0OvN0ucd7K6+YxxWSNgOQfjA1zrh+RcDmxvAXSTbgTGuYa/4VXOpS3B2i0pz7isibkBwQk6xDfJ2Fbvsew69jrjsj/9o/icoY12P/832IB52HfMTPcz1hQzyvm8W8n2MkCM/1ff5tIvugLom4G71T30kwIVQO8ndevYlQIppT//o5c6Ahwl4oknnsiKBFndKCkxi8EyNdHIXAswoARt7dWj0iAIjDGtQc26UKYE+tdiHevlgYjgubQp93e3CPwSYKcMEoozvY5ee+21nHmO4gsdLdefewy3y/XHEkPdHA93ylAvSyvZlx2lGoWT54tS7h5EvKKMcj9Vlh0/Zm7G7/yb7y1V6WcGYqyX+1nXsX4oUAH0wd6Lv/wnf5B5zPWr17KRbAb6xPh4Ltf+6IFH05FDh/LfZKZP0DttYjL/nXkhZXCL3nv3u4Q7zxByCB4FYEHQGbyNQwDdICJ5YeyBXvnTYJ/BOvv9p8By+oorMVBO55IOqAc926JmoPfvWf2Lf/Yn6fKlS+nrry6kNLeQtoyOJTLP08Ji2jG1NT368CNp57btuc1IDtqivHMGz2kX0pRdb/5eRQa62ec9Auj8rnhGkEFkjRGQSiAXNlO0q2KwKzIqB6KNjHSCuR7031n/nrI6cq8UiH6GCAp1y+JzjmiXag/e6/wxqEvgYzMF598rPTy/Aui9Uu7O11UAvT903Qyj6v+SF8bKi/JBdWf5lmW+vQb/GDLfVkD6Auldjg8QMBzQWTAX3QHfL0A6/crx2UU7FtuXZBwzxfnboDxLnNtmk3MZmzk4L/YxZw6Bduxl1giPETjnWtaEb5ADn7TJNgSo8x3zWvUNgJs9cpC1zrzQJvoKbQ/K59jhjEniGL5vdCd7oGvHC74bfAC9KP2u/Q9tBN9bO+MbAAAgAElEQVRpJcr/yxLz+qxNQjO7XVnl/Yp+U32aseR7mUS1GZ7vXvdQAfReKVeve1AoUAH0B+VO130OjAJ/8ccvZ6UBpYmMYDLqADRRKlBuVEB0+kejVsVktc6XGF3HmCgPKoX8n7k5orLEOZYK32zGrU4xaWDZuugE8z6UjoUIOPOd0ZzvvPNO+t3vfpfefvvtfBAxilKoo9pofx1rpZOi2303urQsqy6oHaNnVVhRfFEyyZLhOQNEB4Tibz4zktMfRDQcuj1nzhHPM9hgtc/lwH6UdeK+UaAC6H0j7YoGJgOde3Dzxs1ckt0M9C2TU2nL1FQ6cfx4euLUE2n7lq1pnHLuyKax8ZyhnuVN+yArsMMjQv/z+5GBzvotLYqcxAhXhmrMl0a0sitmEKyIYPWkSoFNQIFuQXhxWxG0WC5ocBOQ4Z63UAH0eybZii/4V//Df5SuXrmSLn59MQ3PL6YtY+NpYng0jaahtPehXenooSPpkT17E7IJOWRP89bwUBZEi5TjDCB6WYJdWTXcjvDi3R7oXMfLEvCxisqKN9C2lZA5OoHRrcn8Qv5EXUddmOdJAD3KqKor3wvV67mDokCUI6VNGv0RawE2RPu7/j5qBnq/nvkKoPeLsht33G68reRv/F9fYfQH6pfT5iQxBvDabHGAc0BggGo+F9DVdgXExr7F/0uyC0lK+lgF4wHEAcMFpMm+NkEGHQQgHV8eY1n+nLnsa861rM9qbvjsHJu5BajxF1ppFEBfW9vS6CZ4wZ8Zmz1aoh7fJ+OUwbnQjflYM3oTvd6Zg4x7AfPYMjL6nj/77LNcuROAnv2Q9ANwjv+SIEbGQv9ibFuPmkCkn9SxBcf93KdVOvB/z6lB97f/liuAvnF5W135/aFABdDvD53rLA8wBf7PP3gm92ohGpDe1M8991yOOkRZQSEqnTDdDFhB9l7IGCPGo5NHhTAqEX5mNt9mzaAQFJaeMeq0VJpVqlVwVSxUoul5fv78+fSrX/0qvf7667lnEQq0ymvpGFAhd27vdwnqx6AH74PvRpLaPyiWiRSg53lD0Ub5JHCD3o2A6SiiKKHuU0fIcg6MaEC45nhNdXz08qvcvNdUAH2w9/bf/OnPm3LsVBOZmU1psZX7n2+d2pK2btmSzjz1VHr+2efSzh07Elnpo8Pt7D+yznOT2VZqLSx05FLmEx6xrnsBqkdwI5eM76XhbCCdMs++bGVLidKBq1HMeZbgq7xpsM9inf3+UaDUG332u+kfZUDl/Vvl+pupAuj9uyf/+n/6T9K1q9fSpW+/TSOLrbRtbCJNjY3n8u1kn58+cSodPnAwPUSLqKmpTrWUNDKMZzOD5x5NntPtfcyznCHgq933fKjd6JzPO+JnqNXIrx4z0NW1sdUoRWrfTfVn7YOYrWaAshlRVQ717xmrI68tBQRD7gaQx2DzaBfG1ZS2QLnSu32/tjtb/6PVDPT+3KMKoPeHrht51NiysGyzUvK2qFtHWS4QDqhMVrZl1gGV+c6sca8H1AZU51z8hHwPEI6Niy+Pl6C816ND8D3ANocgtxXZ0DVcB8C4ALdl3/nOhBd9l9G2BoTHJ0iWt5norlcamUjl2gG5P/roowxysyfWEAMSoBHXsEbWK4jO33xu9R59pNKfd/ypJCDRQ549WPKe5B98mby7TgMJYoY5c8dgemiqn1Sdze/V3VbS734jP+u9rL0C6L1QrV7zIFGgAugP0t2uex0IBf63f+epDoAOgPn888/nSDoz0COQHRcYwe7VAugl4Bmzkfi77EGm8IyGsQreQIi4xpPG/XWjDTQxqjEqWSpnfKfS+uabb6bf/OY3nYNoUBRKs9oF6/m/ZZEsOaTiWN7rCPDH+1OOyT1BwRYwysDZ3FxHcTcbndJJ9HA8depUB0RHcUfBNUtGEkeAv5vjr1sk7hrfnjrcBqZABdAHe/P+3//qHzel1+YX0gKVRtrvgOeA6M8/93z60csvp107d6Ypyrjn0rkk/A01ZeQA0BcXuwLoeWcBRBekEGDvyIuYyd4jOSJftt1FN/noZ/BkeB/XwRPv5gDucVn1skqBdUGB6NQrF9Ttu/p76H7bKoDev8cZAP2769fTlUuX08hiSlvHJtKW8eY4cuBgeu70mXT0yONp186H0tYtW5tqKQRytQH0HM/VPlYCoDf13sN+lFWC50UA2Ep2bm9RdG30aYFyro2BKHwu+KjtUOrWK5mvnlMpcL8oUNp6PttlgBX/N4syVq5jnVavK21Zfx/xfbmgrvu13/U+TwXQ+3OHKoDeH7pu5FEFUQ24jryvDCKKurNyHr0AwPzKlSudkub8fvHtlRUt9a8CNlMGHfCcMu/8La81AzpWlYS+ANxkqAMc48cTPLbtpue7H0Bn2kfaf50s7m72gBniZHiTYENSF2PTnsYx5fnoPWR8k3HO+KydpCECAUoAPbYk5RrXS/Y5ADrZ4xwRpJfefPbxxx+nd999twOgQzv2z7oMHuCdgzEJKsCPyVyxMkCUU9yzKJ9K/7bPcZlItZGf79WuvQLoq6VgvX6zU6AC6Jv9Dtf9DZwC/+vvn85RdDEDHYUF4Y/gj0BtNDZjn53VbEIwWGM3ZkooJMtyuNERZA/vzVTiZjkHsw4F6eJ5KsS8Qw+UZMsYkXVO33P6nxOZKVCuEmpfeZ4BlGFelnUyMtIISMFpleEYKRmByVhaPwLs3lvBJObiXJRkokwtg8Tzd/z48RzIgXLMOb7M5FTp9Dn0++h0KfvGr+Y5rdduDgpUAH2w9/Gv/ukf5gUAgi8uLKb52bmcjU6GHwD6iy+8mH7y4x+n3bt2pamJyYyHL1LqLQ2lkeGRTi+2chcZl+gCQHSy08MFZgaulhLR4SpPLgOenIPv4V18X/Ks1a6jXl8psJ4ooAzW+WZ1nJg5E+V0/ukGJ9J62sug11IB9P7dgb/6H//j9P1336WrV66mkYVWmhodS1tGx9PU+GR6/OCh9NKzz6fjjx9NOx/amaujNGFcpJU3JdwTAV2WcC+wccWRZdwJAsvguUh7AM9zhFiX61eyc39H/n7K4NrodFV/N+C5yqGVULieMygK8Jxagne5dgPasQSGcwAcxf6x+DCwL7Ehy0zO+HvQTo3626D2vV7nrQB6f+5MBdD7Q9eNPGrMQDc5yEAhe4MbHBTlOOfAA+GFgL34/ACROQS1zbJWdzDRxXLrlHcHhKZSJSA648l/5ZnwST4jyxoQGvCcMuj2PlcPiWA9f5MVTvY2ILogfdRH9BEaaE4iDb5AfIJmuZs5ry/Q9mkEDLBmxiVTnP+bKc+zoG80guiC36yfIAD7rCsHpJ3vAP/4UgHnyXhnT2bbA5IDviNvGAd6MC5/QyeTiUq54/9jKffoA3bdrAl/6GZKFuv1N1oB9F4pV697UChQAfQH5U7XfQ6MAv/Hv/t0p2wNisqzzz6blRWUCQH0mGGuYI9laVazeIEFxoiZyhrGzFcC6CocRiCqAHbLSF7N2tbTte45gug6qHWesV7Ab5TeDz74IL3//vuJDHQOPuMwWhP6mr3CO8odyiovHRHSvSw5rHLvu2uTXgRj+Oyg7GdnYhs4Yh5eOjq4h3xGBKdKJ0A6lRDOnDmTlVGUcpVkrjOTU+U8AuXRMV86TNbT/axrGQwFKoA+GLo761/+kz/If7YWWym1HaRzM7O5zywg+isvv5x+9pOfpj27dqcpMuowfOcXMv8YBUAnI73bFrqVwG1/VmagW1Z3NZToBgbCU2O5tyiPKl9aDbXrtRuJAhHEi9WD4u+hDAKMOkzNBFy62xVA79+T/3/99/9huvH9jfTdtWtpaGExTQ6NZhB9amwiHT18JL3y/Ivp5LHjaefOXWnL1Jam+kmrlYYygD6UKL7e/Gvj4oUMynKmXcKdk3IllZCBnvuge/QIoMfsM2WMQc/+pvwNltm58TfXPyrXkSsFeqNABNAN5vZ5N3ibXrzYq2RacmBvYh9qG5IJCJCBbVu2LCiBjDITsLdVb96rKoDen3tbAfT+0HUjjxoDsq1wFn127E1AFv8cL8ul4wOEF+L/o5S5vBCw2DYvlinX/4ZfkL8BigHQAYlJwiGjm8/KajWMyRiWbYfHUsLcDG79dDG5B/4KgA4IDbAfAXTOkz/HpC18iceOHcs+aaqiMp8ywF7i7F1w/uuvv84APeNDB33XXGNlTtbG53yGnxLZwNjICtpH8u5+GYMDsNwS8dDH/u+smTEEtqEJQDo+S8ciwAAAHdpwrvssfbplZQDtIO8r/7ev+kZ+ttdi7RVAXwsq1jE2MwUqgL6Z727d27qgwF/+/JUc0YZQR1F55plncrkcM9BLcNRFl46b1WxGUEvwISoWjNvN0RON3+ikXc061sO1guJxLTrGImAeIxQ5l/9j4BJ1SvTlO++8kw+UVJRJgw2kZwQSlwN64r0u//b+l4CRQDnPFI4NlE8UV14omSiRljBWYed7PkPxBEhHmX366adzWXcjQy3fFIGo+GyUe/C79XBP6xrWDwUqgD7Ye/HP/9Of5QUAoJOFPk/G0Oxcpwf6j155Jf3+T3/WAdCHASoWW50S7hk8b93ewLxTqr3sgZ6ZwFKP9A4PazW9aVfzkt9EIJBnq+x35hw+d8vx3dWspV5bKbCeKBABdIPbyuDGqFeWv43l5Pp62uP9WksF0PtH6b/4Z3+SbqGjXv8uDc0vpPE0nCZGRtPkyHgG0H/84svp1PET2fkJgN6aX0it1mIaoh/o8HBabC2mhcWFXMa9U8I9yKBO//N2D/ThxZSGbwPQmwz2Ti/1HrYabZ9YapShYllQM7u0FaItUXXlHghfL+k7BUq710omfC6oQblhgB6AE/4GQBcUEnwhENuWdAIdZQBk/D2UtuRmDsy/l5tYAfR7odbKz60A+spp9aCcqX6sn82EIpNW+DwGBMHzKGEOQA0fBESmjDmZ3gLnALocXMdhEJKgL/8HGIafci3jAMTTu9wKn9F+jQA6PcoB0M1ANzFKncRs8VjCnTUSAOVe4NfM47nwcr7DH834rp/zOKSFYD3Z56yddzLElQNm6rN25QPfCa4jVxhP/yO+Rqtosj4OgXTfXTPgO0EJ+DUFtw32QtZ4j/hOkF4axQSf6PMuA7n0MfDs16qaDQeoAPqDwgnrPnulQAXQe6Vcva5SYIUU+Ff/we9loYySQclsgEveBdB1uJTDRcWuBHNXOHU+zXGig6cbGBqB5Wj8OtdmMHJLpdm9qTxHBUp6+R3GLSWLzDgn+pQsdJRqDu8xiqN9kFSkUe74HEWR8VD8LAcfASIjJC0FxXkcKqgqfs7BvCjgllHiXDLKo6LMnH5vOSQUfiJOOQjqoDICWeko0TECswRDfQY2w7NwL7+heu7KKVAB9JXTqh9nCqBTvp3S7Atz87kXOuXbKZP7yssA6E0G+paJyTRCv9kshNo9XdtgRATRc4Z5G7jo4BPh/7EXOkOZGXhbP9p72GzkM5aT8/JYTq8bH4oBQLVCxj0QvZ66YSgQgY8YFBk3UOp43YImq7OocRThDMTx+Itf/CK9+uqrWd9Ch4KGf/rXr26Y52K9LfTP/7t/nKZv3Uo3v7+R0vxCGmsNpfGhkTQxPJqOHnks/fSlV9KpEyebDPTJqbQ4P5+rpgyR8TUynMHz2wD0bhnobXlF5rkAuhh7i+CwVQLosZVWDEqJTtiS7mUmepVD6+3JrOuJFDAgy9Zf2IvyRALGybIkq5EDMIXzsDXJ9iMI+6WXXsrgDoEwAB4AJdi+pWxaTl+r9mRzNyqA3p/fZQXQ+0PXzTRqrMgJP9QXxx713RFEBA+EJ5JBzt/wSYBb/LlkiXPoQ3NMq1LCOwGIAbbPnTuXAXSyrvEXxuqg6hmWcCfpBf7Kge+OQ/+kIDfAPL4+srdZF++szbGtWglfNuOa8/nb0u32FoeHWy2TtTg2OjI0YM0k77A++b0+TbPWDR7gWgIErFzC+YDhyAjWBM/je+jCekwG4hyAc/bOYWKQ1QIcn3G5nv+7fnulGwhgEKTX6BP38yp/fvhLrgD6ZuJudS/9oEAF0PtB1TpmpUCgwF/88csdZUwAHeASRQulIDr8I1C+lv3zVLZKANn5LOlTZjsLXmwWRUOFttxPCaAbic/+Uc5Q7FBGUXx/+ctf5p7nKJIoqbGXEtepEBp1KgjOOJR4Zy7uO8qn0Zr2DFLRBgRHSTaS0p5KKnoosIxFNCzrQvlkfCM9LT3l+u1zx/XMgWJpLyHAc44nnngiHyirOEJ0rkubqHRWx3tlcctRoALog3026IHOPZhvA+dkoAOiW8L9heefTz9+5Ufp4T1707YtW9LoyGjTB73dM52/u8mebj3QI3Aec9bXqgd6xvWLbHj5UPw8GsA1mnywz1+d/f5QIALiAiCl/ljK6eWyMO7PitfnLBVA7999IQN9Zno6Td+8lYbmF9PoYkpjQ8NpfHgkHTv8WPrZKz/OAPr27TvS1ORk03bEEu7DQ2mRku6WcC8DuNrV2TvtQkIJd07tyKsMoLcv7tqb5M77L+VN1G+Wc7z6OxNIj874/lG7jlwp0BsFsBOtZqZNaea5Fda0d32mBWSwHUkKsKqeZYDti275495W9mBdVQH0/tzvCqD3h66bZdQYGFfKd3xn+NrIugY0lx+SiY1fkO8Fbq3mCDjMoT8VHohPjvNJeKFiJRnojAnADE/Fx1f2YudzgpTw1ZEdDm8VUDY5R/1EfyAgNwc+QfgJ37seQWh7ftuew3Lr+Bvh2wLorl8AnTlIIuJ6vuN81sM1cWwzz83aZ8/4SlmXtHZN+heRP6yHzxmPgAT7mwOkQx/tHEF6wXOuY428oCHXckQgHb+nALoyzKSn6s+sAPpm4WV1H/ePAhVAv3+0rjM9oBT4F3/4Qqc/tQA6Wb9EE6KoxGwiSKQyU/YlXy35opO1LG0jCIwioTLBOSoqsT/aatcxyOtVoNibJZOkuZGPMePErHMUP5RnlF4A9DfeeCMD1vYuciyUVZQ6rhNAN5ucz1BAuQ/cd+bhM6JS+Wx0dCQ7ElEWVZYtqy6ATnnLxcVWVsIvXfo2Xbz4TVZM+T+KbdObbigND49kBZdxm4wByim1aCuZRkfH8tzOi+ODgzJ8Tz31VCcTHcVdpZXngJeOwLUM7hjk81DnXnsKVAB97Wl6LyP+f//1n+Tf/ezMbJqbne1koANQTE1OpeeeeSa9/OJL6eG9e9OObdvTWADQAdrhYTl7iDK65atbCfc2WNEPAL18luJylJtmAvrdcsFQ90LDem6lwEagQA6UmZ/PslxdTVCP3zDyW5kdqwr5uzJQcCPstV9rrAB6vyibEhnoc7NzaXZ6OgPoI4utnIU+NjSSjh15LP3sR7+XnjhxMm3btj1NTkzm8u25lzmKau6D3i6/3kXGsOpOi/NO1RSbpbf3VPRAzxes4rWcPCo/10lsYLJ21SqmrpdWCqw5BeB9yA57nAPoECTOQRYjIBFAOgf2JXamz7oleQE58GtgQ1LFTHsSsAc7F+BCkKdm+t35FlYAfc0f8TxgBdD7Q9fNMGoEz+VT7Es7kmQV+CCl2mndCIBOMBGBRlyLDk3Cia0R8d2Z+BIrR3IuFSPlsfgT9QeiH8SqHZyLbxFfIi/mwC9IUo1zmV3tHJaWZ0zWzMuEHPgw/jz7g+sXtE0HSTjwd4F+1sK5BNePjI7ktSAjeOdg7h3bd+TM9Uf2P5J2039827ZO2Xrpgv6DzGDP0I49W7I9y4/JSZS9LB+yP/XmrUzHA48eyHLk2NGjae/DD//AX2qlFHwct6ZvZbqyb/Zx/dr1tP9AA6BTUfPI4cNpRztrPxOllXJVI+6vrVX1h9cKm0u/6JqBvhm4W91DPylQAfR+UreOXSmQUvrzP3opK0AcGJr0QAdAJwNdAF2jVFAAwq2100Vnq8pNdJ7GTIlo7C6Xsb1Rb+xKAXT2x7koZih99jynbDv/x8HgPSuzTLxvKnmxbNAS0N4o6ALT4+Nj7SjTJuqycUYczgrqnj17M7m5LxjYHCqyKPI6PHi/du1qunnzVgbMcS9Gh4X31QCJ2dmmFJ/KPnPyfJKF/uSTT6YDBw5kIB8nfDQsNks1go36DK/3dVcAfbB36N/86c/bAPpMmpmeyX3QWwuLacvUVC7j/uzTz6QXX3wh7dv7cHpo2440NtpkoJP9l4O3MNhHRm7jHZ0d3UcAPZbB7eaAjZU/YgS5gWIC69VpO9jnsc7ePwrwG1AXsFSiz7slEssyhtmH1K7qUH8btYR7/57OlP7ln/08B3HNzczmEu4j86002kppJA3lDPTf/zEA+qm0Y8dDaXJiIi3OzWd5NTw2mmVQLr++wgx0Srhn8L39voSut4H4rET3tlt+J8tVNokB0GWpdp3ztYR7b3SvV/WXAoAiZppboh2ACFsSQIVDuaLt6TMtcGNwN3briRMn0qlTp7INCXhBADj2pRXRtB3jrhivyqGGIhVA78/zXgH0/tB1I48a/XcmLUU7kt8i/j8SVPD5kTUOkA5IC9grPyQAyWxqs8MBuQG87c8NEA4fNUscsNtgJLKtOeCTAtzwQ0BwAW5AZ3UIgXB7iJtoxXj4A5skmuE8Jv67mCEeS8vje2RNzAPv51r3lW3nNJRGxwDQRxNV7Joqlk2k4s6HduZseHyEjx58NAP7Y6Nj2a6YnpnOfs2cTd9qZcD86rVruQ3Ip598mq5eu5rpwPljY6P5EUJly33WZ+eyzABAJ8EM8Puhh3ZmwJ55+b4Bvocz8E5rupkZKgRcTd9eupQ+PP9h+vzzz7I+ueOhHdnHfujRg+ngoUPp4KGDGfQnU35oeCivNe+TNj8EIi8sLCUPDLfb2m3kB3yVa68A+ioJWC/f9BSoAPqmv8V1g4OmwF/+/JWuADoGp31mXGPpjFnLDCHBcCPvYtSdRnEESnW0qlyu5Vp6vSerdfyW5dY13KNzjH3yf5RLlOff/e53+fj1r3+d3nvvvY5DwczyrPjNzXV6oBu9iXMCBdwySSiBKLMof0RNzs3OpIWFxRzhuX3b9qw4Nv3Ij6UTJ07msuoq5GaX3bp1MwPkgksXL36dPvv88/TRhx+lc+fOpi+++DKXSWJuFUQV7CZr3JQcFFYy18hMJ6t9sV3u6OH09NNncpDHyZOn0smTJ7JyzJ40LmKU5mrvR6/PQb1u/VKgAuiDvTf/+r/848aQvTWdy+c2gEKr6YG+tQ2gP98A6Du372gqcXQE0F3Wfp8AdOWgsodVlc7X5aqjLJdRMNi7UmevFFiOAmXthm7ntfgJt4FvAl1aOfgNpxYOMA90DeW+ZRhtByOIUcGK2+lbM9D798v85//NH+VWIoDoQ3PzaThnoS8B6Gag42yemphM87NzqbWwkEYoZzo2mhbb8DlA+iLLXK4Hun3QF9sAulsik72t8jZg/L2/tIm0Hfh/1IVjxZNoU9Xf2b3Tul6xegqof+efi60L2sMatG1QN0DOBx98kCurWZpYoEgwpaxKF4P8GRZbE/lDuVwAdHqiU80MW9YSvPa8FVCK/o6ln2qjXN5p/VG3c3+b6XdWAfTVP//dRqgAen/oupFHlZeUSULsCf4IeE3mNOAy4G+ToHIt87tcoW14OJ+Dn1CeJbgdy6zDP9HLbbuIT9Ce3YDm8Eh4JzoQ/7diB+cRwMQaOOwRrj4igK7OwfmA+9jz6PyAx/gQycTWhxcD+WIZd3k/13MAVKOzZZthfCwHNS7ML+T/j09OpEf2PZLB7UOHAaabSqppsZVm52bTjRs3sz80B+aT9DM7k9f+8UcfZxkD0H3p8qU0MjycRoaGs46HPZN9mouLafee3ekRyrcfOJAOPnqwCcAaH8uPGrokY7KG0ZGRfA1Z6JevXM4BAPhpz35wNq9zbGI87X9kfzqwf386dhy/6om0fz9l8JukoOGR4SYxiIx0bKm5uQysW0p/M8mVXn6nFUDvhWr1mgeJAhVAf5Dudt3rQChABrrR2vQ+p18Y70TvmYEeF9avrAXH1cEawfLlgNA7GbP3m5gquqwJenYD9MtM+tJQj0pzzHAUnNE5gKJsySaUsnfffTcr0SjTncjFdlUBr9HR4LuZ4k0J9YWsmDWl2xulcmamDXAND2egHEUa4PrMU2fSY48/liMwUTJZ29z8fFYeAdspq0QJIhTaGzcbxRynx7mz53Km/Ecff5SjW5kXjyGl4Yfa5dw797NF5hVHE4U5NDScpqYo8TSVn0uOBsw/ng4fPpIOHTqYdu58qNO7XUcHNOS1BG6tzEV5e8BGjfa837+lfs5XAfR+UvfuY/8///k/yoA5kdkYwWSfY5hmAH3LlvTcM8+ml158sclA37690wO98V7eZfz7BKDLX0r5E41aDbzlspp0sN6dYvWMB5UCUSeSBt2qHZT0WUng2J11JwDxpSPOHYPc/FzAw1LtOPEAP65evZK+++77rAPgbMOJRmAJpbCpXENQXs7COHSoU2mm0Zv4oS8F093p/t9Jb9wMz00F0Pt3F//Ff/vHOXuJDPTW7HwG0cfScJoYHcsZ6D95+Ufp1PET6aEd9ECfaqqltKiAMtzorO1HFC3TxPKYRY7zM5ZxzxnojUravEIJ9zxWjy94gnp+yR82+++jR5LVy+5CgQgG9xqcXgYL3glg5juADAKsAWQIDtfGBRyyDC62L38TnGU2o21AsLudA5kkIG8WJiAQgI2l3LEhqWwmSATAlLMJ26/SXo+B7JzSLWiSdWmDxx62m+GBqwB6f+5iBdD7Q9eNPGoZCKSOnTOmr169LQOc/9tTnPMAueGFljbnOw54JwegL6C1fkrbLNn2kevJUjeLG/+fLRPVNfQfCrzDrznQ/TnKHuJmxBOspN4P76WKJWNnP2LbF8l9s3w5PDcD6J+SYd+07RBAz9VFJifS4gIA+nwGpiemJjMwDYAOX9+3/5G8lsX5haadVLY/WmliYjwNDzdDHgUAACAASURBVA1nH+WVq9fSh+fPp48/+iiD55cuX0mjAOiA4K3FtEBme9se2r59W9q5a1c6sP9AOnTwYN7Lth3b0/jYeNYPc9Y41YlIEpieTt9/91268PXX6asLF9Jnn3zS+Gjzv6G0d/fufD303bVnTx6Pg/Fzxv/WLVnvRNfMsoir2iXly77o0V+sbIr+iKgf9irP19PvqQLo6+lu1LWsRwpUAH093pW6pk1FgX/5j15sIuLGxjIoCYBOqWxAShSb6IxVeYog96Yixio2Y8QktLEUURxOBQbBr8Hv97cDtkNZkUThNMMRZQml1pKoKGFvvfVWPt5+++107ty57LBGmeU8Dl6MG0uam72uMo5CmRW+4eFcrohS7UQ5UmJ9th2Zyfco0jgdXnnllfTcc89lhzeOCPsFmeVuNlmOvGz3R+L6Cxe+SufPf5gz5FkvSjDKvaWUOIe/7cmIk3JoaCQND9HzfjQfPofuj/UQ6EFGAc8sIDqRspOTTU87nSf8bZZ7cHPe8U4vKZsECHTptbyK56ReOlgKVAB9sPT/q3/6h01JMqLI5+ayYbu4sLAEoD/7XHrl5ZfSvj0Ppx3bti0B6O1M9bz6InOps6P7CKAPlop19s1OAfnUnZz23bIQSl2iG50ieO73tztbGkhwubmjHsj1/I4t1Y7TCF2EspLIebNbLAspyG4gnCV10TGQ30uOoSZw7k6vCA5GnTQGX27056QC6P27g00JdwD0mbQ4O5fSzHyaGB5JWyYm0/Ejj6cfv/hyOnn0WA7kIoAz8Txm2dOO5Gr3Qb8NQA/Lze1G2v/vlG6PJdyzLFtxrEj/CFFHrhQoKBABHDMDS7lxtyw45Yf8WCd/KaMMPgeAIcgae5bMc/4GRCfr0Gu0E7Vhm8pl2K9j2e72PG1S7Vs+5xoAcoB0bFhKuXvg87CccKNiLrVFcP9WefB77XjpgM0LeMR5gueCWXej1UZ4ACuA3p+7VAH0/tB1I48aeSd8ht8eurQ9ygki0l8Wg+bgO/A4+KEgN3yVDGj4KgffA2TLO+Vv8mH0cHzBtLkwQxwfGi/5L3/r54Pnoe9zEADFge+YhBx4IutgjcwnME/gLOPDi+HbjGUQAOeyfkB+vvvsEwD0T9Mnn36awXQC72dnZtLE5GTeS5YFZJWPj6fJqam85scOH86Z4nv27m18p/gaSKhpr4PrmIeAArLOz589m+XN5StX8kGGOscicoPrmhJbaXxiIk1t2ZIe2bcvg92UoWcOgwC0jZA/+GNJFkKGffnVV+nqlSvp+rVrTcLRwkLaQSDDjh25DD2g++FDh3JAF2M+vG9fA6zv3t3J+s9+k9z+sgkwiEB4tNWUeWVAfwzs2si/DZ899mwVBJLIqMLKs6ee8mf/9rWNvs26/kqBnilQAfSeSVcvrBRYGQUqgL4yOt3tLJXPUrnRoFfBKUFtlZzoDHas6Ajme5RmnNIowW+++WYGpMnuRkE24v5u6yy/d97czbG1mDPCAaEnp1BOJ9LYGD3GU5qYmEwHDuxPhw4dTmfOPJVOnXoiR3ZyjkD6+HgD3i85HCjDPpeuXycDDUXyi5wp//HHlEv6JDva5+cXskOSeSgfT9l2SscDngOi40TnkCY6LYhcxelOFjpOeMD0xx5b6muH4q2jo3HKo/+SQfTDnnYxOtNrmvdm7vraPBSoAPpg72UF0AdL/zr7xqFA1Am6rVpeFt+j8+ROQHK3a/2MLHNjVErQRCDCID+cZzi+zDDnb/sdIt9xngGqcx4gu06/7BzatSs7jDhwqHGQeaFzbwl+XP6eLekvzTlRn9oMQHoF0Pv3e60Aev9oW0fe2BSIfFUwOdqYypkYoF3u2GApK9xFEBwgxuxFZAcyA9vWfr6ADoBFyA2DybWhebeSGrIC8KLMeDSbkjWxRuZzHD7jOgPDn3zyyQykY0sCrAOuCOqUmX2lTa49H4O2o43p90tB3Bv3uagAen/uXQXQ+0PXQY3aLfjItUSdPvoC4/fyHBNo4C34/uCH8Eh4I3wRniIYbtJM1IFN6rH0Ob43QGJ4W6y0EQF4/gbAhReij5Mhnftytw2CpoJUqxPoavAsY3MA1F+4cCGPD1820EkAHVAcgJ6x0fv5W30f+wDA3Tnc04Uvv0pfffllp41Hbt8xPd0kfo2Pt/uTz2Z6AKqzfjLQAdIBohk/Z9tTqQcCNRk6GYgHLIeuAPNffP55utHOoJ+cmMh7yL5M5Ee7z3q2h4aGcrU89kIAABnj/N/EKfYKQH7j++87feovXb6cQX/2lpOAaJm5a1e2gfLz0mplem3fti0D9MgzvoM+D+XqmtvyXhsjp0mOiofysNneDyuIRXm9GYK5agb6oLhbnXejUKAC6BvlTtV1blgKVAC9v7dOh/NSdnWTFR4VGlfQLYowGv9knr/zzjs585xou7Nnz+YISgxboj1R+Pjb7G/GjcB9dDyocJmpzTXT07dyaaM9e5vyTWR1o9QR1cc8KH8odj/5yU/Sj370o+xsoEwSzg+cICr+ZokbNashgBGAcv3++++nX/3qV1nhth86yijrn55m/XMdAL3Vrm2pM8YsAJRi9kwUK9kDp06dzE6Qxx47ktdENnyM0myMmoUMopcZFTqGNCSWKgSsrIxsf5+gOvpaUqAC6GtJzXsfqwLo906zesWDS4HlgG6ddNFZonzXWX83ANlro47AZwTRcZQvzxOcQJ4DkqMfEMTHO3oAB/oCgXXK6zKjBj0C3QJnF44uZDhBcDn74uGHc0Bdk5577y/1kNhT8d5HWR9XVAC9f/ehAuj9o20deXNQQBkhGKMdC28VGC+z4XTiY1Ny5FK7Ov9TygFVHNizABceAEOUaweEMfgKm5B5YoUy5JqAuSVwsQUJvrIcMbKHYC5BKtYRe/3mPrhjY7mEMFXMaE/20ksv5f7o2I6MpxxRhlmpzzvLXBzai6W84Tv2yTiC8hv5qagAen/uXgXQ+0PXQY2qT435YzvHbvq2lSqiD1AemzOm20Gh6NeRT8LP4FGArPAweJ82ge0t9P8ZoMT1BCjJt8tEHT+nOtTJkyezXg4vhHc5tmsSLJbHkdQDOA//hq/bA11ZoL+T8eDZ+A7R95mDYFp8hvBk1i6Qzlx8duniN+mbixdzspDBA5yjD7PxXU7n/zMvvkv8guyDvwG58RfCv91zzOiHtvglAdKjf5FrGI/rGB/5YaUt9gW/Rw4Z9Is9YwIR9MK3yTX4R3mHvoynzOK+8bf7Vl4q62w5sq+dkc79Hh1r+q3Pzc/dVg0gyhfmVg76zLmPzQCe+1zXDPRBcbg670agQAXQN8Jdqmvc0BSoAPra374yK2q5KPbSwa0iZf8fvyeCFOWXsnb0POfdckm5DPLiYqfvUXRYRye7u4wZA5Ybata7mJVHeok/9viRdPjwoQygo0ReuXI1Xb58KX399cV048b36ciRx7LDGyX7xIkTbUV2OAPfc3Oz7al0fjcBA5Rhv3nzRrp0ifKuH+dAABTuCxe+TtevX2tHuDZlW4cS5fMAvJtgURzpMfuAvxsn/2hWvlFEiWY9fvxYLjWv8oxyjnKrEm8GukZJ895EbAryS6fG8WKZpN4c+Wv/ZNURV0uBCqCvloKru74C6KujX716c1NA3UHZL7+KcmlJnjWlpKO+YaZHt0y5SLnoSIkgfOMYatq66Mgxi1znUVNxhp6K17NziAMdxd6MfK8TL2YtCjTo+OL/yGecarZkUX7zeZMBQvWY2+Vvud8oz/nbObsBOxvt6akAev/uWAXQ+0fbOvLGpoA2kbw1Blm5M9ttLBeoZPah15pxjqywFDGgiOAFcoRzzDrn+rIFmcCM7cIAIOyjC4AhmAJ4zlicjyyxtQhBXgD0fIftjIwh4Br7ESCdIGzAHcAXgroFpgTic1/cxcUOuM7fsZR7lFV3a+u20Z6QCqD3545VAL0/dB3UqNHvVvLGGBDL38sFucpjCFK1DDgJJ/AveJfBPwDoAK0R5I78mTngt1xH5UcO16CvUJsh9xCfmMigM+A2fNEM8Qj+ez57wyZA38eXx2G5+NhKUv8n7wLOTYJOw2f5Gz5rFQ/GzFnmMzPp5o0b6cvPv8gZ6NCBwFzBeOYwaYjzDTxADhgEZWCVCTpcaytMZASBWtgtyBzGUL54HXPwGbaQQVjcE/bMNfJ/aWepe+cw2JjzoCUHPksOfKsc3mvtLN8tx8/aKRO/t3391m1bcyZ9tIO0dUpbznsdk7Y2A4guzWoJ90FxuTrveqdABdDX+x2q69vwFKgA+trewqjARLAulklabkaVLZQxFE0VShTT119/PWed/+Y3v8ngOQocDoBYNkjFiHljvzaNf3vmRODcdVE+HSWMMu1nnn4qnTjRlLNDkURhRzEG9EYBR0lESX3uuWfTM888m7PGUIJVpu17hPJpVCZ74nOz0JtyUufTBx+czVGlzMH3W6aI+pxMs3NzuT+lTSJdp8p449xv9g+tAMtxvnPgDKGsO9kEfB7pEu9PAxT8EBwXOGgc/WM/cOCv7RNTR7ufFKgA+v2k9g/nqgD6YOlfZ1+/FChBi7tlkLOTEmBfDmwug/p0qNzJmYIjZ2ZmOgPlOK6azHKO61mO81k8kOHqJYIrlmM0u2V8fCyNjo5lhxSHjh8ryRCUh+zOpQvbPRBLsF8dIOpU3XSfzVA2twLo/fu9VgC9f7StI29sCpSld1div3bbMXIHoIGD7ERsPWxI7D/+5hA4x57lhWzCXhTsYAzLDgtsAJrHAyCFAxuUuZBFyCiAFG1TgHrmIxgde9aqatioAFEEhVO6GCCdsu7YktjApRyWNq51uTL2ZqKy/s0giyqA3p/fdAXQ+0PXQY8afU3qp914ickbfgc/MVMannn+/PnOgX6Nzgxobol1+Bf8Er7Ey0oZvDMWAUMcgtzwWQ75mFnwAtLo3vA9DuZAD4/Av3yPNQJCw0dtzWi5eMbCLyfQaUZ0LrM+MZH5LX5DAHSAegBlzheUtzUUsuHj8x/mHuj65ZAB8TBr3QBfs+RZJzSFPgRacY0BUAZYWSnL7PBckn3nziw3DOK13D00sOoWAWAGYjGvPF6ZZcsQ1sZ3jIFdg3yxfVUZeGXPetbGIahPuXfodejw4TwGdBsZG8170Qb0WTOIYLnKBkvVNQf961jd/BVAXx396tWbnwIVQN/897jucMAUqAD62t2AGKXpqMs5eeOsKtdGORphad8jgOvXXnstvf3221lRxZFtFheOBc5H+UIp1lDXQe1YKlQC636PMksUJEry7t27cub5k08+kd937tqZldqmj/n13HvdKFj+j9Ob49ixYzlilbFQ2lV+WVsuOzQ6mteoUolzA8UY44By7ij2lH0iGnR0BKWfKH+CAJoMO0D0qPg51vz8XM4g5zsUXhRTlH8cJqyJsnw4RdibJe5Z3xLosFQiKzrpo2FRAfS1+32sh5EqgD7Yu1AB9MHSv86+finQLXNlJdkCZrLoTPG9BJ7j59GhFzNEGAvnjRkWvKNvmKkRs8zta25JXnUQxlMvsaeh8ttSgrZkcW7kNo4hgt/QJXTg4cRCrxCQj05JHWUxGEAHVswMXL93/O4rqwD63WnU6xkVQO+VcvW6zU4BHdTdgPMyMFxaRN6MDYWNh9zwXQCdPr6AD1YtQY4gJ+TZ2IvYadqy2pHYcAIcvGPX2f/cuS3d7jsyBVuQsW01wvwAIMyPHYvc4mV/XrLQASoI5gLwAHzhKGVPadsbuJ4t1iGqqQ11bE3l10Z+biqA3p+7VwH0/tB1PYxaBq6WfsEYNMt3+ufUuUmWwe+We3R/8UXmYwYFEeBDEBE+OvglL3RhwFr+j47NbxZeawl4Kn44h3qzvkEDgeCp8Ff1cfxqMQCINevLM4BWkL4Jup3JfFnfH9e6FsF7+7ej3zM+e+IaPjcDGzsE/nzpm2/TtStX8j7ZW2zbge9Sv6mBWpZO146BLl7L9fBlzwX85nrlilnitghRDsnbOZ9x7UevDEN+yfMNfjB4WPmFTEEWCdDbbpM5OMdnxfVzz/CLct7o+Hj2bXL9wUMH0+7de9q90bdm+8jnSLltwLLPW6S7wWnr4ffR6xoqgN4r5ep1DwoFKoD+oNzpus+BUaAC6GtD+gieR8dut0wvlZ0yKlXHhKXcUZrffffdnHkOgE4kKs4IxiciMfb1sc8Oih/KWFSY7A1kFrjlkVD6UGAtpwTYfOzY0aykPbxvbxoba8qkq4yjfJM9QBl5+q+jjKL0Pv300/kg2xulG4Acx4mKo+VgdZa7f86hHD0gOvtkv/PzC2lxgdJWTfl0e6CrwBs40IDc9AFqommNIFVxx7gAQG/6oj+Wo1xRXFHqBRLoic5RRmUuAehEeTbgf31tDgpUAH2w97EC6IOlf519/VIgAugGvt2r7IkOuZjtstw4OoYse47Th0w9DuQ4h1kl6Bix3GHsSxtBFGS0oLfleP3efrgG8FnqHT0EAMOsFMALsgDRTZDZXKcu5R4ZA50iloRnnzFD3ao76/eu33llFUDv352rAHr/aFtH3lwUiOBxCQIpW3Rq845Nho0I+ANgjTwBAOJAhghcy8MZH16t49+SuNpz2Lu26wJAwfblO+WWAV/KLLP3sP2wA5EfzMncljQW9GF92tXILUBz5M9TTz2VD/7GjoxBBdAgylflqKBJbFey0WWQ97sC6P35TVcAvT90XS+j6nOIYLr6fdSb+d4qlPjCSCzB5wcPhX/Ct/C54WezhzigqmXGbf1oRrq9zwFi7fMNr/NlmfXoU4tVQOCzBLMyB35Fzle/NkBJm8CsabPfAcQ55NOMyzVWruJv+AnjsSfG158JT+c7s7AXZudSa3ExBwuwFrLWoYFjC1hbARM6WUoeujEXtGVtXIOMgc7YHszF/g3YZWwO/Z7yeX2CZtLbgsRgMORNNxnJOMyJ7xE5Aj3tmW7wgXvXNsql62/ezPcfX+vFb75Jt6ansx1khc2jx46mw0eOZPsIuynKXtZRAugGJViifqPLpAqgrxfuVtexXilQAfT1emfqujYNBSqAvna3MoLojHon8DyWGTLyU8evyhnA8ltvvZVBZhRpAGcUUc5HSUYZ4mW/HZQkIyZ1LERDHkURpZHDl+WaLF+HIrlv38Np27atFIhtMrzbfd9Q+FBOz509m85/+GG6cvlKunrtas5CP3L4SHZ4P3n6ydy4fKZduig67nWQAEcvLC5m5/yFr75Kn372WXa2fPzRx7nP+uXLV9qlXUfaPdBxVgx3erNa4qpRnCnlvtDpi6QCj7OFdaGworgSFMD/cdCbKS+AnvuuDzXl3Plb5cz70pSRr6/NQIEKoA/2LlYAfbD0r7OvXwpEB8ydMv/kYeVOzHiLPC46+aOzTicVOgMOJpxPOlnIeuAwS8NyuE3v86a/ucCHY5Zy3vKROqrcmxnoZWlHnWg4g3A2Ia/RJ3BmIct1Oplpo9OMd/e4JK+b0vbd9r5+7373lVUAvX93rALo/aNtHXlzUCDatMqVaNfymdmFyAmz/gBKsFs5YhY6gEsELxwfXm15X2WB2YmA5/zNISgjACCQY4sR5zcwC8CBVl7IFeZgrczPOgBXkHOUdcfm1i4GlMBOJOiaEsYEhwPCCwqxPmxI6aAsinspg9c8dyM/FRVA78/dqwB6f+g6qFHhB7F1EX63GPSJ7l0G2JjwQpUMjthqAt4Ef4O/cp2VOOBT8kazt22JxBoEtw0qssS57TAEbuWl8EUDkTiX8wDR4Z2AwPA9fW+O6fkCtvBIz2edZn7HjHXkgYflz1m3wH/0ac7NzqZJWkFOTnWAcyuCuFfOj4HA7NvsbehIIAG8nbWXADrXsk/8nybaYHNE3q6tok+VubgnjG1VFehRykd9wNAAuuCLtGoAe1BWGcig/WIgAD5f/L9fX7yYAXRsH+439/3g4abEPgeySlqbaORYyiQDlg0MuNfA7EH9lpabtwLo6+2O1PWsNwpUAH293ZG6nk1HgQqgr+0tLZ3bUVFRmYn9yVWyUAb9/L333ktvvPFG7nf+29/+Nhv6Rjia2VUq5HEXsXRcqUgZSWnpdhwEOKuJuj9x4kSO8pycbLK9GnB6MS22FsHSO2XYdTwQHUl5+abc0WT6vd/7SfrpT3+aFWg+QxHEkcJrbIzeR02fOkD5mZnZTrQtCu9nn3+WPvrwo/TW795KH57/MJdx52i17PPa6trvtaS3/0fZNFrXTALeLaGEM0YlzGuMxGWzzNsknlfwfG1/IYMdrQLog6V/BdAHS/86+/qngOBvXGkE12MmS5ZQ7Qopvnt9N6e9egMOJUEHAQ4BEEAFMissyc65/t0NOC91HNZkfz4dg65ZR1ssdxizyHUm4Rgi8E0HEU4jdBMcYDrMDDi8W8Wf9X/Hl19hBdD7d/cqgN4/2taRNwcFYqASPDwCP+wQeWBmoXIDcAEbkcxJDoGbGLxdOvD5P7wfEEWwHH6PfdrYpA1oHQOzsIkBmyzHzt+2FbEXrHIEUATwwT67gBeC51RWIxsdAIn9KIMAVljP888/n1544YUMsnAwDjauMi62S0O+CUgJ6vAeP9+oT0YF0Ptz5yqA3h+6DmpUdF6BYStCshZ4ktUfY3sK2x7CuyjZTptE+Cc8ySxpdXADg+AxjA2vBIwFoLU0N3Mzlu2WBH7loYLc8lnXhv5v6Xh4KmuVL3MN89lDXEBfewAezQGYS3Y4c3GYVa0cMQmH/QFAY3sgP/he/m67CwOa9u7anfbu2ZNlAYf9z6WJ2fyCw+zDJCToiVzwfsDPGZ+9cZ/MgLcNJeMjKyLwzHnR5uIaxkRuMD7VAtgXezBJiHftMO4L8wp4k8jD38pDS+ib3Q492AMZ6LTtJAN9emYmj88et2zdkmm9/8CBDvCvnWSlAJ/9WDWlW0LXoH4jq523AuirpWC9frNToALom/0O1/0NnAIVQO/PLSiBXWfRgR0z0D0XpQylGVD6zTffTADpZGajTKG0CQrzt8oXyh1jmXmuUzlmY+noQEHTgU1WF05pIiJxCqCAoThu376tHWXalFGyxBHjo5wxN8ovyuM//MM/ZKBf5RJHw4svvpgzvYneZy0orq5dBZfzY/lXzmHfjInCiNPl+vXvOqWXGpo1AHq3KP/SGRNBUowE9sYeKcNHkADrY68449lTjBzd6KWN+vM0b55RK4A+2HtZAfTB0r/OvnEosFxwmJ+XvKwbKGE2jEC2TiccbGaBUFWGv80qsfSjAX2+67SQgjHLrgT4o74T16mzq7wLOncMYsMpiA5hSUWdZ+gtOtqcU10qZu1v9AyL6ACz5PAvfvGL9Oqrr2Ydzl6Of/rXr26cB3qdrbQC6OvshtTlrCsKRP4aZQ68FfsNGYLMsLc49hugCNl/ABhmUypzlCMCBtqDgiyxxzkgdexzHgO/sEutioLcgj9aDleACUKyToAG5QjADuMyjxmarJU1Y9MyBsC6YA9jsFZsRg+CupBFjMk48GEBKLPolT0xM70C6Ovq0V5Xi6kA+rq6HatejNWdGAjexm+fF/zA6k3qqgbfyM8IXOWADwHy8mqSWWhZOJ8/h0/BexkL/oSPy4qUnBv7ezOGJd4FuWN5dXxg8FbsA/m5JdDhrczF3Jxn1Q32wTr07bHHXIXyyJGOvl5mh6v3Aw5jX7BH5IXZ9exFHyb0UsaQvrJ395708N69eXzmYS0c7I01azNYfZI140+Er9Nykv1wLvs0i14AHXqxL7LPGR++zhHL2rN/X94H5IbyjnmgBy9bSXrPDF5gPEvQ44tkrjLw2fL93333ffr+++9ygBcAPWO3eA5GRvLzNDE5kbZs3ZqDuKyWgp1kuyvkkrTQD1z6g1f9kA94gAqgD/gG1OnXPQUqgL7ub1Fd4EanQAXQ+3cHu2WKxexwnRI6tyNwTuk7ygOhCJZR8SgPKKJGzLMDoz11Ulgq1f8LuKNcoUCjwBF1yTsAM45pSyiR0EZvcRQ3rrcPnVGuKHVER9KX/fXXX8+KPE4NFEPKFJHpTdk7rlNxM1rfzAANAxROPrPsEuN6ENm55JjHAFkC0HWQRAWxzIQT/Ic2OGPcMyX9KA+LIwSnSnxtFsd7/57qjT1yBdAHe/8qgD5Y+tfZNwYFSt1BeXevq0c242Sy1C0y3T6EsZQi8tcS7egjlqAUuCjBfB2AETjXqREruxiwV1bCcVwdaxFYNysEXYUWMzi0kN3oFpZ0j5no0qRbcN290mu9nV8z0Pt3RyqA3j/a1pE3NgWi/Ik2ETYV8gE5AogAEIKd5gGYAGCBPDEoSttTMAHnPvYpwctmnGNbYoPC7wEaCKDiO/if/XMBmSxLDAhjL3XkGWCOIAmUFwBBTgAwkRmJnYu9x9/YhKyLawWtsLUBdGxpoq3KujgAzzlOnTqVD8ZhnbYViQFlrAEaCr5sBgCjZqD35zddAfT+0HVQo5a8M/JPE1zkDfIz3g1ihbfazkL92WAceB58yiAldPsYiASf4XfKYWApQCuHILHtkMxIh0fJo3lnDsbH/4ivDx5p0Cp7MTEGvswY6OnwQ3ijAa9mU7sWgWVbRglw886+4d/ybMF3xmC+XQ89lPbs2p31f45uALrgO9cyHuAzADfZ/NCWsXgZzGCgFeMji1i34DnvTVXNqc4j5D0UtDeJyB7ofO59EKR37+wNWinrrGQCTTnXe2sfeQOZrRAGeM55gObQeiJX8RxKI6MjHRmKf9ODe809NsDLYNtB/R76MW8F0PtB1TrmZqJABdA3092se1mXFKgA+treFhTjGIGuIc17WVIVBQtFToUJMPpv//ZvszMCQx5F1oh4FURLA9lHToU89hZlDSreOi3cJc4JIhVRRCnbjuKI00KlLytmI02vONbF+ChmKGScw3gA/WSKc/C3CqCRradPn84943BW4HjgOks/sWdeMdqU63Xq43xBOaU8PBn4s7MzuZ/6/Nx8mpubGJZctQAAIABJREFUb/dEt78pvcvdGf3Lm17p0ZFhBh702L27yWoDQAfkJ6vg6NHH0+RkU4J+ZHg0R3k6ZjNeLeG+tr+QwY5WAfTB0r8C6IOlf519/VOgWzZ3CTC7i5glGAFsHEboFoABZuehT/A3sjYeOm4sL9m0T2lKEC4B6Ivt/zczR7Fom5Xb17KQZfX4+FgaHR1LIyPD7UyaxbS4uJBbwzS9IJHbfNe8K2/RF2j7gjMI/QTwAwcg78hw9Ap1Hq+5k+Ny/d/17iusAHr/7lwF0PtH2zryxqZAKVeQJQAByArkiCVyAcwt3S5wLphtpnks3Q5VAEDMNicj3JLo8HpsSL4DbOBlOVvkFkBIWS0FexK5ZaC4ctK5zcRjDuxR7F0Cp7FpATCQk4wJkANgBCBi6WPlqbaqAIsgun1zbVmGjdkt0Kyb7b8Rn44KoPfnrlUAvT90HfSoZfCpvInP7XMtz1EHj2C4Gd8m3XAd51HZAz7FtfBEfHW88LPBq2LFKK41AAh/H4dlvqOP0EqWzIFtAH/HD0k1SIOh9F+asc48jAW/hifiTxNAZzyz7fm70efHMrBv8JWtMwTQpY9VIA3ifWj7jrR7586c8IPfUj+jID1jYwvoh7Q/uT3K8WM2Ngu+zZH8t35R9sJ88HBkArYGB3vC5xl7yscKALYOMXhL+tvznetMLLJPvPsxQMxzXbetTgxk9vzcQ70NkCPHMuieqMrZ2GS8pC9yE/lq9RZppQyLduSgfx+rmb8C6KuhXr32QaBABdAfhLtc9zhQClQAfe3IH8G56AR3hqi88L2ObYx3QOO///u/T3/zN3/TKZsUS6jGrK5y7Gi0x9JJcWcoVhw4DyiDhDPafm4oXKxNRRzHNf3Pc+mgVitnBKBQotDhXPjlL3+ZM89R4HGe2O/IqE7GNSIVxRrlFAXXHlDMZckp1qhiaskqFMhf//rXuf/79evX0vXvrqWbN+jr1JSDX8paG24rzfPt7PQmSEHnCQYIc6JAs7bx8YmsfB8/fiIr/AD9lHXft69RmsfHmz57zRyMhcI9vHYPSB1p4BSoAPpgb0EF0AdL/zr7+qbA7aB1A2DrINGxVGYEWlbQSjaWY0R+4/zC2SPwYJlaZKwZEl6nUwk5yRGBbvQBQG8+a9bY0FFZmVIMNGtarvBClxgZ4QAcpxQl41COsilJ2YzRyO0GuBdI55tWp8+jILq6iz1t0UvUCZYDL9b3Hb/z6iqA3r+7VwH0/tG2jrw5KCAIIGhuZp8Z5wA5Zk6asR3L3wpyCKIA2gACYFOa9QfAg42o7QUft7c6YyPDPPg/a1F2RX1egKTs086dwN4EVCBrHBkCmE72OHMiJxmXPZlBj5zMEqjV6sylDW3bM6qYEYyNTU1QOnZwlEGxH+5mCMSuAHp/ftMVQO8PXQc9qtUzzASXH8AjbHthtUXBdvgIvMk+4PJPbQAzuMkQJzucd/gX/FVA1hLoguLwOQ4raOgjVG82ycT1RYD7/Pnz2XaIe2AtVtawkgjANn4/eDrrt1KJvFifnb3ZbdnI+uHtloPXpmA+s+i3b92Wdu7YkQF0DuQHMkNA3yAp/IfYNVZFwacKnc0Oly6xGog2j+sUcDZrP47t2qEHNOL/7AsZgg/V4C/uA3MZxGxpfIB95Iz0t3WJNp/+Xku5M66VWfbu29epzkImeis1MtKMeEvq+5wYmGZFF9tVsi6frUH/PlYzfwXQV0O9eu2DQIEKoD8Id7nucaAUqAD62pG/BOci0G2kY+xnJACNEo2iSkb3W2+9lRXHqOToUFBpcMXRKFfBtdeaTnGjTO2VA3COsouSy2cqeyr7zDU62mSf4TzhhfLFulEcWTO9z9988zcZ3Aac5vstW7amGzfo3fN92znyaHriiVMZpD5w4NG0Z8/unImGA51X7AmHs52S8ayBz1k7JezPnv0gffnVl+mrr75Mly5dTpcvXWmyzAHJh0cyjSw/1Tj3m2hSo3hRftmH/Y5araZcE8o3jpRGIT+ejj7+eFb+yVDfs2dvdvqPjY9WAH3tfhrrZqQKoA/2VlQAfbD0r7Ovbwp0A9Cj7hCr2yAvBTgEFMzYs6eiWXu8AwrweaxeE7MY5I3IaQ71jTKQzzXq7IrvpW6ik65ct2N6fmzFou4zPLyUWYEjSRDd1jOWc0fOm1kSAYzNAFpUAL1/v9cKoPePtnXkjU0BwQgrg1lyl6xBDkAKq6RZSU0erpPezDr7/Fq63SpoAM8c9iWHYma5xzYjlmpHdmFfIuOUWyUYFOWNmZuci92HnSpwj/3LAVDCechRyyIDvLA3W58oW5Unrp8gcSqZIY8MRseeZp+C+TGgfaPLowqg9+c3XQH0/tB1UKPK96JuzVoMxoGHEajjgU/NkuEE53Dwkm/yDm+Fr8CnuB5+TH9v3vk/n5uB7r71CQKew7NIFuFQvxbUNgBXEBney5pYH0FFgL5mQ0e/nXo/n8nLfXcOk1n0YTI248FjmQOfIvyc8WO7J/2Pc7OzaaiV0ujISA584rBUueebXQ2/xsaxtYi94jnPCpruUZtB+4l1sQ7HFEjXl8h5yETtKXyU0I/z8KNaRcXEIPbtns26Z7/s2+pfEcjXxmNMq6ogmzql5ZGTu3dnGTY2Pp5v8WKrsf9Yl1VMoQEyVHCetQmi8ww0vtqmteZGflUAfSPfvbr2+0GBCqDfDyrXOR5oClQAvb+338jSqCAZYUiJcg5Ac7KtUc5QrlRW77SybtlWMQJfR4OKOeWViECNZZDsjRMVfRUTMsF0BKDQXb16LZ07d7Z9nE8fffRxWlxsssmaXkqTaWZmOitzKG8TE1PpsceOpJMnT6QTJ5recZZdJYuNbHKUUOZp+iNNdMpPzc3PpmvXrqbLly+l9957P33wwftZkf/s088SeW3sc2x0LI2NjecxWB8ZbaydLDYzGZr/D+f/Awg096KJ3OQFWL7v4X3ZCXL6dFPSnRJX27dvS9u2bUnDI022e31tHgpUAH2w97IC6IOlf519/VMgBt6ZISEw4OotkYjDxGwI/ibjAqcaziP7nqNTmKFgVoey0SyOJYdK0+OQgLQyAFDeWb7rHIy81XGRtWVJyShTy2uWSu+iE4ynVqvpgYsugrMKh1LTeuVorqIDCIJDCBm/GV8VQO/fXa0Aev9oW0fe2BSwB67l2QHNAWwAzs3Ag7crRyJYLfATgXRBbHg6jnyc+pb7zX1dJyayHQe4wvgA2NjDAAPIMduLOKdAh9nuglbKmlJ2MS92aiejb+/eHETNOrBLARbstc5eAY94Z//KKLNBtalpJ2K1NYAp5BF7AqwRaPLaCJZs1CejAuj9uXMVQO8PXQc1qpnB/PbhO2Y+w8Os4EHCDPxU/gYfAuyEp3DAx2x3mP1dY/i7xjI4SkAR49DfGz7JuMxpECnncK0BSwLo+Lk45MtlCXd5JjYEY8MDtSXgjXwfe6Hzf7PcLX1uZUurdcj3bAECf2dMq26yf8Fz5AC8FZpxHWNP37qVLn97KX13/XqnvLplyl2/77arslUVNIQGAO603wCQNhDBxCFsJuwjW5FASw6+F2iWrjxP2FXIJ+ZkvYyLT5V7pxzzuVMmWnkT2Wl2PPNFWcU1gvXcO+4hNMUf+Ti2zuOP5/U0vs75lIaHOslCzAOtuAa5zcGeoK3VB5BT2EyC6cy1kV8VQN/Id6+u/X5QoALo94PKdY4HmgIVQF/b2x+zsxw5GvP2XENJBTjnsJe4kaalg9pI0ViqNPY253OVSOfS4WApH8rNoTwTwYmCzvlGSFq6XUV/CZynfN10unjx26ywkxGO4n/x4jdZiWzKrTbKPQB14zghk7wpPdtkjD2aTp16Ij311Jk87+7du/Lct25Np9lZejctZsV/ampLBsRbrYW0sAgYTg/XmU4m+gcfnE1nz57NSqIlmcbGJtJC7vU6lxXIufmFnJmuMx2lnbFxmgDwsy7O+/6779P0zEzaMrUlbdu2I504cTw75Z988nQ6ffrJ9MgjlNEiO78p6U512uUCFkrwgP8LEHQD38txyqevAvZr+3ssR6sAen/pe7fRK4B+NwrV79cLBSKv7idf7iYTdBAIRsRscD5DDur8wWFkD0XkMg4UnCdmzulQQ/ZZelHHlhlysTx8I0/nO2Xaf3g/lkq4c1L+Z1n3VisN5dYno7lajLJZID2Ho7XbsESaoksMDw2nkdGmsszEBIAHZeSbUo6ciyxGn0GHIUsHhxB/4yTCOaZjsJfnp5t872Wctb6mAuhrTdGl8SqA3j/a1pF7p0A/5U60T+GpBk+bRS6AQMAyVcCw+5AnZM5Zrt2Swdqc8GWrgcHnHcssOMFtgWfLFAu6MA5yCac/wAqgEPYxYIV2rPJPW1hgykAtwQjljPv0ukamTHR69iIvBK0AQQD1WR8v9ilABR3s4a48VWYCvDMGssjywgAeBHUB2jBeDHyLdvxKnw73UQbQrfT6tTyvAuhrSc2lsSqA3h+6rnbU6Ifjb3nNcj4Ff6sG2gg489s1e7mprHi2A1BzDt/Dg2IWt9WlrKhoYCkgscFNAPAA0rbOwA/HyypT/N8y4E3rwsbPBRBruXe+l2fLa+1/bnl1WyvCp2OwKmvEBoEvMB5BSAZFEUQEoGwmuqAw62Vcq4qwfwKbuBaezLt+SIMILnz5Zfr24jftxJwmUBaaKV+8L1ZNsZc4a4Wvw4+hLTzZDHRllhVPCJYiQ9x2V95j6W6gljYX+4X/w/tJDiIYi/lYe8fWCe0m2Qt0Rb5x/+ktbyKV61eemhSEnOSeHW1XOJnasiUHk83ONZVBh9syTV8uNLbvO3tBjnEPOLCVOHzGoLMVC8qqAv3UP1b7m/T6CqCvFSXrOJuVAhVA36x3tu5r3VCgAuhLt0Jl9k43p5uzOzqCY/kmFSO/V1lTgXrnnXcSh5GJXGsWeYx6LAF0lWszqZkH5Q2FWSUYBZED0BqlyQx0lD4USaMicQ4YvapCimIFeP311xdz+fSPP/40ffYZ0ahN2b5GQZ1ug8qsuelv2tCmyV4DrGZNDz20PR0+fCT3HT92DCWuKZUOoG25oqasOxGVI2lsbCSNjo6koeGUQXQU2m++uZjpFGnVBA2QVc55C9lRPzM9m9fB2LyaDPfhDjjPuhbmFzI4wDVkvbPX7dt3ZOXdKM0nnjiZe7g/sn9f2vfw3jQ8MnxbVQCVcEEH7odVA7xX3TIOYiAF6/N5i89PN6Cmn+DNumFE92khFUC/T4ReZpoKoA+W/nX2u1NAHmEJxNIJvpwDTcfO3We4XedgPueKmdtmmccy7RE4B2AwY8+MAxw8tiwpS6+XJSXdV+mcRz5S0SWL89zKvKzC0m6A3t5G/p9N0RsipBFKBA4N5QC37FAkE72dseheuW6442QCOB/OspZ32qiMj49l+R15NjoKzjkcY2S72JIGPcfyhN3ovxxAXjpJY/DbepC7FUC/l1/TvZ1bAfR7o1c9+/5QYKkK2PCKS62Weu1yPLCsaKKzn8Ar+/ICcODgf//997N8EfywPKxVTJaqhTQtNJQ3AujYn/Br24nBtwFysEcBHgiG4jOBWWxLgPrYYzZmuTufDn/4s7IztgSJYJdglkHm2rgCNgRfsR5AFmxjbFYCBJCtrMVsSd7dlzaeNjZ7wKZGFmE3AqhgbwOqYF+yXjM4LTcc78+dAAv3pc05SJlUAfT+/P4rgN4fuq52VPXlGITTLXPX7/X9qU+ry6Ozm3mMDwsQHR4Lb4U/AMYKoNtDXBBZP5K/e/mS5dX5P3wRviKAa5KJPEPw1+xj3+Fb8EF+1wCzgNocrMvqH4zFCxCWc7mG9erz0u6Av8FrzTz3XT+mfBhwnzWbLIQ8YO/w4SbRpQma1RfKeZe//TZnoXOdbajg0dCOeaLPFV5qSXr2CR+GvzM+6y99tVzL2hmXPRMwxeFcBl15H+ztDj2UHQDT2COsxWAJbDblEPSCDtAW2ab/11LuVhfweXU/jG9FgkNHjmTa6zckyQj7yaBh5mJOAXSCKz755JNOAJctPJG7Vu6CPvg92YvBF9FHGe3D1f6W1vr6CqCvNUXreJuNAhVA32x3tO5n3VGgAui3O7NXcoNKZ0WplJWl7RjTzHMU59/85jf5IJub/uc6vXUsqxCrLDU+6Sbbm+8igM7fAug4ByznhDMABczIQxUxe7RZUimWxIsRiSi6rO3DDz9K589/mBUzep7T53xxsQF/AaEpsYrvnIOMMzLJAM8Bq5t9jKS9ex9OBw8eSsePH8s9mFgLCufk5FSam5vNCmyMosV5PjIylIZHUrsf0K3s0EHxNIKXEvDsQWdGLs0+x3qI6B3Oa2iU8KaE+8gwWQ4NsO+r6YO0VMoIhwfHmTNn0tNPn0mPP34kPfb4kXaf+JFM55i5Fx04GlsxSjmC6d7LEkSPDnvX5bjx/4N0nKzkN7FRzqkA+mDvVAXQB0v/OvvdKRB5dAyquxOv7hYMFeX3nWbVGRCB+9jT3F6s9jfXwa/DK5a6NZDr7rvsfgZyHPCcozt4fveRIyCvo81M+rLEbpkJD3hOBjtBdGNko7cz0hkz6kc4fXA2koEOaEEGIPoOoIyZHHGlEShXn/J773c3eTtouVsB9Ls/b72eUQH0XilXr+snBQS55Y0lf4r2oPwp6rX8rRyI2WV+Li/mXdliz1t7nAMi4IAHQHEOHftxfYLaBjoJMGDTyYedz961Bj3xf/g4awA8B2QyCxAZhy0beb5gQbSxtLuW4+ERQI/VVrCVATxYg1mTgujSSVAFOxhb3QCCkv6W3sV2RA5R7e3ZZ5/t9EVnHl4xmzTeLwOxozyK9iI09dpByqMKoPfnV18B9P7QtddRIy8RkIXPyOv8barnRgA3BsLyd9P+8GrOOIeP4MOCr9p2SQAdf5itLQA2zRCP/B0+YI9vA3vgkfi34DEC0PjFDNjhGv9vSXcrf3C+AUz4+7AjAM9Zm+XjGRvgGT7J+fBr1iyfF2jmWoFxeG7TxnGi47c00Mn+3gbCwnvxUcYMbs5h/Bys0Erpu+vX0vWr13JLDY4mqeabvC4OM+gNkpJm2AbwYQB01s2cvATN9Z1yPnPC37k/8HqCpzigK9dGfszf0A1749FHD+ZWldCU8+DTJjHhb8QnamCDADq+TObQfjOoy2dN2WCVlEf270/7DxzIto2JUgvZ79pUReDF/Wb9VE5BhuaWl5991qkww/3jeuhtFrqVV/AVW9K+DFju9huK9l2vv7HVXlcB9NVSsF6/2SlQAfTNfofr/gZOgQqg334LovNcZViDuZvjIiq4XhuVaD5DOUMpRYlGcXrzzTczgG6/Gg1wHQ0oMSi7GvIqC3xufyA/swdRzAZAwTWi1Z5EKGMcKoJGaap0qlw30ZjX89pUwprs8wsdoH8pI22pdGujzAHyNwqdSiAa8LZt23N0/6FDB7OD4ciRx7ISx2eUamXtTQ/zhQZIz2XdCRZo+vwwLpGbKPdE8P7ud7/rrI212IN9coLM+flcwop9DA2R1db0UuV9sQ2gN/esKXvP+EbPogCjGD/++GPp8cePpmPHj6bjx4+mRx89kPbvfyQr69BJJVNFnP02YPxINhg0nLifzdqW+rMu0WUpA71kAmUUaHQYDZxhbPAFVAB9sDewAuiDpX+dfWUU6KYHRN7RLTiqdG6XQHwE2bs5wpEXlvWzf7lOFpxT9jLnO5wlOvQt0Y6jTEBhZbv84VmtFlnjbQD9B5nnKx/V/cXSumY7WkZeB1Cs6NIA6MNpJPf4G8oAOmC6MlDnDTIVfQanI1kVHATmoffo6FtOrvr5ncCI8l6vfOdre2YF0NeWnnG0CqD3j7Z15N4pUILB2oXypNv5ZWNzxJfOdPgsDndskNLuM8tQIAZnO8CO1dCwoZArggxeH8EieXGsthUBp3IfthPDJsUOBHQAhGB/yDYAC9YAAABAwhp8Kde0e7XFY4ld1uH3AufxPGWIcgf7D5uOdQDgIDvI1INe2Ixm3r/33nvp3XffzQAR8tgAAq5vbMtGPgmqUMkMEJ3yu8gkxgbAYK4YhMA6zGJ3n9rl0i7e6xJo7/0J6+3KCqD3Rre7XVUB9LtR6P59L9Ar39PXE/XB6I8zwzrq+pYeR0+3pZIlwuG7As2xQhR8xH7dgtXosbzk//J1+KK6PzxYvxXnm5GtbwqbgPPl5/B0M7ftJc74VrbCT2llS3gzfJrAIqs7wa/ge47PuLbesF86+ytfUX/nO9aM7g7PRXfHF2h2vwB6nmtkJPdBv/n9jew/JbPaFh+Avoxjha5oTzAWfPiFF17I69c35/3VBpF/MwY0PXeOVpHnOj3aBdChSbSvmJc1s37mAZjm/zG4IPpmoRc+VWhEIAX70KbT91oGYkBzZObuPXvSnr17s6yEZrk0fq7S2VTnYh7uAbIJAB0ZznNHUIPgvLLXSgL83/EYk2cO+cX6ozznXvm8l8Fs9+9X+cOZKoA+SOrXuTcCBSqAvhHuUl3jhqZABdBvv30qWPFdIzw6DMoovG7ncx1KF0ozihO9zu13jlGuIzwqaZYdty+c4K4RsCqwArV+z1xco2IkcA5Qbc9zlEjLwnK+Ue2xnxxK3SeffJo+/7zpoWMZO/ZgufcS0I3GfvxOAwEFEWUXRY21mIGA8sl6URR1vNBznaz0kVEA7iZgYGJirF0ecDE7MgDR6R3/29++lffDOVu3UF5qR5qZmc3KI+/Dw6O5zHsGt4fJ3Ccrvek5xQGobsTo9PRMdtTzWdMb7+F09Ohj6eixo+nUqRPp1KmT+XOUTBV9o3ChpaX6GJfPUcZZm33/VsokYhCGgEup0K50rHreDylQAfTBPhUVQB8s/evsy1Og5A3RmVaCAfJkndrwfc+5U1BdN5BdcMBsFRwhOqYs0c5nyGYdZ5bFFZTWoVCu897uN3tIuVLLwvzivV3a5exGplP1BUC+KQvfCZJr6r6Hqi7tEu7tKi9NjFvzPXK5kc1LQDp/Z7m/dWsGPXBg4ewzmwVZXcrNMqDBIAj1O7fgfVdHGmTWXwXQV/0YLjtABdD7R9s6cu8UiDycvwWDSwDdjOySP2GnCYTgMMdmjH28zVTD2U5lMcu+8n+y+5A52pPy3MgbrRYW5Z1riHZxDAiHFxPwhKOezEBsQOw/wGXsM+QZcxu0zZpYR8yWj39rGwk+WAZXm1NQxaDzCKAIgDMGMgQbFNvUUu6WtWXPzCmAznq0g7U7oa02L/eD/yN7bAemTOL/zOHcghFmmkrfeK9Zn8H1gwbPWV8F0Hv/Td/pygqg94euvYwqv9XfFku2q2P7G7ZSpLzP7wGjATQBME2Swf/H/8vqlILbZmZb+tyEF5Mx5N9ez5xW0fBcAXT5Uew7Dt8yc1t7w/LkguHaFOwLfxbA9vPPP5/5tdUpYxAS19mW0sxn/YWxqqTAtvRiXsBms6HxCbL2JR9gk4Gek0/Gx3NA7+z0dKf0uTSFd0Iv5iLwWPnoPNgCJYAewWBpyPlcj8y0vLpz2EOcOdir9565WTN7UJZhh+Af1BaE/oLojG+VF2jFYbC0STbuXxlgWX56n+cqALt2ZVuH+z0x1bQG8fng3tqCBf+nfmHWyKHs9VllTvbG59wLZKAVYQwgU2YqU31uypLzvfzOVntNBdBXS8F6/WanQAXQN/sdrvsbOAUqgH77LVAJU1konQQ6XUunhUqoRi+josTg+KaXHEY44DkAMBGUHM5RlhzV8StAq8NCpzHvrstISpUtAXOUXg6iDDkEzqNylkubt53SjINCd+HC17lM+qefftbJ+mYPKJeu155K0amiklwC6JYSjBH6rBHHAoonyjPrY/3QdHr6VgbQR8dwnDdZaBz0Kydb/auvLqQvv/wig+dvvPFmpiPGCv3TJyemOr3dmz7nBAngfB9Nw0PDnRLuZMkzJuA6IHtTLrcpF4jDf/v2rVm53Ldvb3rkkX3pxMkT6fTpJ7JzHqMCRVPHifSPzv1ohC3n5Fruh98NQFeRHTiz2AQLqAD6YG9iBdAHS/86e3cK6LyI8l1eUQIaJQ8RNNCoX05HcGazzJDJlmrnb2QsDihkGsF1HDHznO91pEUQoFyn/7/3e91UZlkC0Mve5/cyYhOsFjPuSkcMo1m1Jvc/H7ZNCvO20mKL9jTNOQIJZf9b/o/TCicQOgVZf8hpdAtktNmXUVfxPvFZGRTJZwLovA9a9lYA/V6euXs7twLo90avevb9oYB8UjtQu0veFOVLGcjNOZxvthxjYINpcwLkIGN04tv7XCDH8rMGV7uGaO/KH8vMNNelfWhwl2s08xEQgKxA7EBsVJz4fAewD3BB4DYAOuu0pLBzOWYES5wPWRDtYugomCIArf0rWBTlB2AIazMbzyB1suI5LFeszDYDPQJozAm4gk3LeNiL9OF95plnslyyL7yZgdqH3tso1/ks2pWDDORiLRVA78/vvwLo/aFrL6NqB/A7jL9NxiqrQ8hb/O3aFhF/FHwVv5lVo0yo8Hdv5rp82YogVtTwPKtSWYZdcNvy3vAZdF/+bzCOPENQ3tLsALgcAMEc+NzgR/qrpJcl2/HN0R4Jnggt5IdRL/Za5YlzxGpT+sgErFknQUbwfqtGocPrQxWoFkDPyS/z853kIxN71O+7BZixXsZ/+umn87tlyqPMMgiL9RnwgO+TEuveD8Fn1+ZcBksxLkFgyDPeM7jdDqrSVjOgjQx6KhFgx2HbWXXAUvrKbgMfOkHSCwtpvv08Qrut27ambe1scfbA+YDn3GfGRYZDT8a1NYCZ5+yDPTQJRI1vlANac9+5xueJ/9uT3t8F15f+6l5+Z6u9pgLoq6VgvX6zU6AC6Jv9Dtf9DZwCFUDvfgt0Eqgcl87W6JBVubbvkJGBGNwolr/85S/Tr371qwyiU8JdI9lIPiPrdRLrcBBAj86CUpE1wt5yP0a8o9BxGNFqrzvnVmFi7cyPUocCRgZD3SHAAAAgAElEQVTAO++81+55fr3TqwklTWdKaVjotCgzvjQ4VKbZrxljRujjXCATYSlTgujTuQygU8J9cREgfCFt3botX2upqXfeeTeD6NDz448/STdv3Ey0Nx/iXy6jTuZG05+9E0k53/RAb+hLmfymtLvGiQovPdg5tm6j/9HWnIl+8uTJdPr0k+n06dOd8vMoszEiNz4j/h0DMPzsTj96z4/XlRn/A2caG3gBFUAf7M2rAPpg6V9n706B0rGwXMZXBA8cKcprZB7X6sRynMjXdbRZpt1KNDjcAA4AOXCCcPid/xdcibvQsd47cN7ZSQdAX1zIKeL5/728SpDFdat/qFcJusSMfgDzVqvJXG8l5DXVdZqMc6vlcL0gEXoF+gMABccTTzyRQYuYdRHvp2uRXt4v72MF0Hu54xvvmgqgb7x79iCsWHtQYLgETu8GpGp3wR+RG4ADlIwFBPbd0u0GahmkHQOKtDviZ9HuLXm6fBR+bAU1M63hqX4PXybjDfAEOxDgASCIeQDyAZ/sh449CsgkTy4Dx6RFuVbXGXm7IID2HnSGxoANrId1AOwAImBrChgZdKDtKQDlnpTtynXmBngAiMcGJ6jrxRdfzGXdY7af2YrKQt5jEJ57i3sc5PNfAfT+UL8C6P2hay+jRqBQ/queKF/WjyMAKbiqD81KFVYBkQfCEy2FLoBuywzfyzkiCIt/Eb+dvazhnfjO4J1WRhTchO+ZNINdgW/PQCCrWRkAIG/lGni3vJAAJ8urw4M4z8xyebwZ+gDn+DqtICKfVhbJ19Df8ZvBa227xDzwXG0wZBZ0yNUnx8fTKAD6wkJue0nlSfuT8z30cOzo22G9AP/wXoJpmQN+7DkxIAu+hsxBzlheXbuLa+DZ8mArmxjUZiY65wBWI9vsec4eBMObyp6fZPvO54ZrlAfQXDmgnEFu2zbk8tWrnSz73L5q50OJzHT2w5pYv6XzuSf2OdcPHAMyzIo30I418jd75Dni3kA7Du6LstXqB6X/t5ff2WqvqQD6ailYr9/sFKgA+ma/w3V/A6dABdC73wIVreiUjgZtqYg5iso0ygzOCrLPX3/99az8ofih6EQlGmUKRRtlCaXUHjQqUyrfEURV0eQzo0Uth4SySMQlShzKncq+irhR80ZvAqyjULO2ppzfF4me56wTRQ5l1nJAGhTRsNB5wJpixoTr1gkRM7VRylDOcKAA+LNe/r9r1852phn9fXCck0kxk2bnZjLQPToCsN2UZP/220s5W55y7tD2s08/TxcvfpsBcvbNGhcW6NHeZJmlFoECTYZ5/k/ugY6jp+k132TKcTRZC5SPzz3YR4bSzp070p49u7MiDpDOgYMe5ZS9GMVbPivQQ8eU9yE6v0rgo3SMMV7pRBk4w9jgC6gA+mBvYAXQB0v/Ont3CqwUQNfJHfWDEngtnfnKF50vyPuOY6TdE5HPkMM4cSz1iMPCtikGoUVnewTlY5Zi7/e4yUBvLeLIXxsAPQIf3TLQlYsx07EDoLcIgFvIYLrVd5qWLk3ZXMeD/nxmJog90Xm3/CTfK0tjFgpjmI0R1xAD2O4GWPVO77tfyVrNEv3FL36RXn311U7GCOv6079+9e6D1DO6UqAC6PXBWI8UkJdHuVKus1uAlzzLTG5kCWAO7zjvyX4DDCbLG6AamROz3WMmdwQ+nFu55tyCJLGssCBMWfo4gu1mosOv4c+AQByC1jj07YlORiDgTAS95dmCOqzPtUgzQYqYnWggtaA6soTAK3vBYoMCaNgmzQox0AsaGuxl4Js0FJBwLm1fxweUN7CdAC+AL2QTezbQLuoTghmsU/np3IOURRVA7w+3qAB6f+ja66jyX/ldWRWiDDISOIe3wqvQ7eFXnIcfzvLnEXTmd89vG12fwwxuK4GoFwvoy1sE0AFI8UEJDOPzKqtzuH54KQfgNnJAgJ/1meyj38uWFvgT4c3wLfijvIh9eW709wmc887hS5kkL+Ua5mRM/H/MAS/k/1bEjL3DGWf6xs303fXruXonhwEBlnAvqzwaOCatkDPQCZA6t3McGemUWbeMOjq2Ze75W1loBreBu44twB7pwXyWY2dN3jP8qJxvJU9AedYC/4fOgO72u9d/DK/lOcrBZPhmv/giX8/nQ8MN0D0+MZHvBWvgXPvbI9OQMbYNgbY+R/HZZY/oClZW4Tnk/rA26IWfk3eeYdusMF8t4d4rZ6nXVQrcPwpUAP3+0brO9IBSoALoSzc+ApZ3exxUDGNGFQqJZdtRpH/7299mcPfXv/51zj4XjNZgV5lRcTM6s3SOqKjqKNC5gSKDgocShjKNsotSCrCrMm1JPo0C+62rSKKgAZxTXojSRV9++VW6evVaVvga4LxxYPPSKREV58bAB6huIhizY3uekkPz+W/m4dUA1E0vVD5DAbRXHMD0kSP0xEOZ3JG2bduCSyS10nyanrmVZmYo676Q5ucWchQpCp69WqHx3/3d36W33no7vffeB2l2Zjbt2LE9Z5e3Wk1PV9fIXujt2ty7pme8fdApE9Ui266VMmiOE39+YTbNzc3kDDjAdBwsKPtPPfVUzihAwVQBNqI4Gl+lk9/77Tt0KUH3+N3dnsH6/b1ToALo906ztbyiAuhrSc061lpRQPmknLubo7pbYF25lggeI/dwVuAgw1FhzzoBc51cvCN7IzjuuFF+KDtct6BwPPfeabMEoCMfm1fvGehRN4jguUFlZYBY4/BzzsWcfU4WOlVo1CXs22i5XvfP9/aCRK/AaUa1GA77AKq3SFsdXALoZdWAe6ff2l9RAfS1p6kjVgC9f7StI6+eAjFIO8qbGEwdbSvtK2w6bDkCuAmMNpubd1uCyI/leZaT1TkuUCA4zjzyzwhAGHgWQW2BIu1B+aylz7UjsYOxVbFZBVGwC7me8dgHAdKAPgIW9pVdjpdLdXujcz7X8jL4yupr9n814w5b2l687EugXMCJtQFOGAAHYAZNkevSSXpEEAigx6xRbMczZ85kGxL7EXlmcJcBAcpF/x8B9bvpJat/6pYfoQLo/aFuBdD7Q9e1GDUC2AbeyNfUudHl8aHBp8hghj/wm7aENj4reAA8yWvk4VaGtIc49gABO8wb+S380Ax0xgN4prw6ACd8DN7GWGZvMw9rYE7Ww2EGumCxto48y4x0eBV8Gb8cfkX0aXm+yTT6KFknnyFrOKADgVrSynd4B+szkQbawHcBkZnHbGeTfjrA++xcuvTtN+mbry/mapP4KRkL+UTAFfxY4No1CVZzDi/4NvthX4wPrQxgkP5m5RuoBY0tk8/avE65yPnSEfkQ96ZvVbpaPUw+jrzjYN+A3CY7aS/qQzSgmoCEc+fPpwtff53tx4XFhZx9LkjPmvTXmjHPfSP73n1Yzl/ZawIVzwXPL/5q7h/nQVOeL/rHI6OgG2s0WEBdYS1+X72O4e9IGhFYgZ+dvagr/dm/fa3X4et1lQIbngIVQN/wt7BuYL1ToALoDYgpEK5DIbtx22WLSmBdIzY6yHVI6Lwg85xyQ7ybee7YKnzOaaa3TgrLMEUDOgJ/OpNRDI0UtVQREfQopyh0HDotdIzYJwmll+9R3FFKVYBRBmdn5xI9xMnIbjLRgJabnjkq0qxNJUZll8hIPs8Aers8HvNmxZbz20YAjvHce25bUy4IIyD3F3/sSNq/f1/au3d3GhkByM4u9JyFNn1rOt2anklTk1Npaoqo3qk0MTGZlXVo/Pbb76S3fvt2unjxm5y13pRqJ9LUKP5WzqwDGFjK1sNbP5xGhu2/yv5G01Cz3A6I35TVms1KNEo1zh7KxJqNbq95FE9ePhfRERKB8Zg5Ie3kExpWg3SUrHeetZr1VQB9NdRb/bUVQF89DesIa0+BCFhHuRszu3Vo6UCLq4j82uA1S/HpwDLS3wwKnTZ8r6z22pglbUZbBFGcO8qaKG96o1AbQCfobLH5u3ndG4jeyM7mJf0a/agpy97srQm660bDoaE2ej/UVIthX/RIt3pO6cBx34IRONbQjSiZC4Be9gE0m0adTbpGp996kb8VQO/tSV7JVRVAXwmV6jn3mwIROBdwEFCJ9pfAtNVLDMIC1MUmwvFuGVjecb5b1lc7xfcyq1L5U2ZfduORZfBWaUPHTHXW7BjwaBz8BjzBpy1HjK2F7WppYMBqg83Yh7LY7EP7xTqXmY5m9CEzAAGY09Ye2MoGswMSIDc4T7mtfHZs1sdaDYQDkMJ2JiDOcs3RJwBto83M+NiOgCbIJmxIsxDZL0dpD2bpm1uONccgXxVA7w/1K4DeH7qudtRoE6hjxuQWQEv4Kj40W2PAcznXdhDwC/gNfIpr+Q3BA+VbVpmyd7hAumCrZcoZ0+QT+Ah+P/xPALHwJXibwUWWWTepw2pXdyvh7h4ZC75sFjJ7MQAg8iDON0DJsa1wYn91fGIcrAm+KvgNLSx/bh935mRv0thrvr14MX17sammAq+1nze8nEPeqWzkntgTnL+RCdLRigARQNf2EpS3zWRTFXNXpoVja88YCE2wA/IWv6/yNdqJBhh47/D9ApxzcA/h/z5nlu+3EqmVWMg+B0BnHvbP52PjY2kolOm3nZUAuhnoyjrHVlZDM+gIuI+cE0DnmcaOIuDgmWeeyQEU0AE6x/L9Jkat9jfW6/UVQO+VcvW6B4UCFUB/UO503efAKFAB9AbwNLIygtfRkb6cIasgRxExyvO1115Lb7zxRnr77bezE0PnBwoLCpxOcsuql5H6KlCC1DpKWAPfqXiiOKuMAUCjTBt1ilLE4RxGa1qKiO9Q/lD8KZOHAozyfuPGzQZEBkXO2duNAa9SqHKbgfKFxhleOmFU1uzprrFguSEdEuzFcu45g/74sfT440fSwYP708TEaJqYHMm9yOmHzro4hhJZamSbkYm+OyutOFbee/f99MYbb+YoVfZx8+atNDIy1gDoOOszDNBcu+TUJyu+Hek7xFzjTcb8EHvGaQ+In3IGPEo2zn9e9u/DgHn22Wezk571Y2hE5d9yR/atL40P1yENI50H7SwZGEPq88QVQO8zge8yfAXQB0v/OvudKaAzQ8d7WWHGLA2dUyUQwfWWajdLAeeK2Qo4QMwCLLPqmNPsCP4W4HUNdwLS3dXqHO0C6FRiEUC/d6d9dPhHAN09Rbn3Q8CgHbCHDM5tXNA9lqrfqJ/pkIwOzUgDvgegIEsHJxXOQJyZ6EzK4zJIgbkEf1ZHx7X7lVUAfe1oWY5UAfT+0baO3DsFokNdAJ3RlD1+j82JXYL9Q+YfDnYADIKKsemwgwRVYoB4rLRRyhnHjhneEUSXR8Yx1Km9NgaYKx8jn3dsQQ17kMOfcdzzDqjC99h3gCEA1dqo7DeOwXnalLGqiEA9a8X+NePcgCreAdEBHbDLOR96IKOR3YIwluVFhmBjm02JrUnmGwHygDv2ko02BnMzJrIeOmI7sj/kEgfZ6NiP9sP1qSnvw3qwByuA3vtv+k5XVgC9P3Rd7ajqhyY16AOUZ8If4Ln40OAF8F14AfwCfxCJFfzW7SPNdYLIsQw2nwNgwsMtgS7ft2Kk/jaTZ2wLwRy2EnRd+jL5P/zQCpesj/HxU8KP5L/6OfXbwbP4DuDUVoX6LvUfQgvWCH/GnmFsDoOE8VHCc+W17p15OayMyX6gF+PDG3lXP7f0OQD65W8vdXyNZnBDV2SHoLh+RtaAHET+QVP2b1Uv1sR8EUCHr/HietuJyOs5n0NbTPqzthg8wVzIJWjrc6KMtDqLgb1UCgXg5h4akMX69NVCA/u1szaesXMffpj3whycC3iOV9N7zb3jPkJD/ZPQiXE4fGmbQjPox/Ws2eeYv1k3940gLxKzAPoZQ7+1Nthqf1+rub4C6KuhXr32QaBABdAfhLtc9zhQClQAfSkDHUXHiPFoyBoNGsFjv0epQMkBjD579myO/KfsHH+jUKK8WU7OMkCW9NHoRynVCcBYgOAoW7zsHcQ1As4oXShHKHkofAC3Zp6bXYWCx+HLkj2W8kHhU1nn/dKly00E5exc0we1nXVG5nnMToiGvI7w+ACXQQcReMcpYJlBFT7WZUmqw4cPpcNHcFI8mh7etzvt3bsrjYzSpwnHRlMqvjESFtPYKL3QJ/JnCwvz6cJXX6ePPv4knT17Lr3/3vvp668vZhB9enq2XYY+5R7qTcn2pgcSJd05GrAAB9Vouyf6QlrMfVdRqofTYosM9LkMoLMH1oziDt1RhlEycYYQzIDjB0eNZQxjNGqkU8wyERiJivd6cJgMlDH1afIKoPeJsCsctgLoKyRUPe2+U6AEAjTSXYiONN8jwI08s+SrGWw44s2a4N0sQEstWhIvgvSObSZbBHnj+u5GHM+923lL3wfAnMC53M4kZqHfw0htIDrqAiVYre4Qs3yYoVk37WAoGZzSyGg7iO7/Z+9Nu+PIjjRNAyKwbyQBEiRIgPvOTCqlTmWVKruqVdLp6Z7lR8yH7h84H7o/zcw5I6mkVGllMpPJfV+xb8QSWOY8Zv5GXHgGSAAECBL04PETRIQv95p72DWz1+y1cqkaWMvbG1pjtX7KXiPwI4pgBcSwmwhQYYtpfJI1x0v+BYC+8fv9se5ZAOgf653b2+OWPvpxclHoR9YP1hKSsgio48sJvEkr7wRUqHUY64ySmgER0IGidNVaJhBFulCgTMqMorVFALUSf1NdLh1c0+lrK6lTv0jV4fhO6GzpbfWFZb7qsQuIADjCnETRyzU0TultAVScQyBC+n9VLnJtHS/ARpTtgOjIGUAC/5rqcQArJbkBliF35K/qQAAIfGzkyRzZl3et9cgf2QNOsTYpyUsVgwKFtDZJth/CE18A6DtzFwoAfWfkutWzyjZVDEY6JQXt1PqQpB6xZIiJAvuSWBA2p6qYVcGdsh4psQY9rR7o6HN0uPSvAHT+VgUw5yA+iP6QvkQ/CdwWcC568jSBl/9L9zJO9I0Aa1WTi7WSz1XtzfUEVHMdxfLErqXe7VpPUp2LruXFuOUbAXLLJ+Izzpf2i2eMHsOERXNu3iqLi6432UfMj2KiUsxWOp+1Ab0tEB3djFw5n3S3ipO0NqowKa0OR7byB5SYRexPRVCcj7ivngHWA6dYX45CGwHoiu/pGsQMKXji/rEhb86leLDAbY5zllAA9Lt3q9eZnJqyxhLFQLSojJioirT0vPDcEZ8Ua4run54NjUm2BONGZsxX9PqsSciA+4fs0+vUS1ze6u9tK8cVAPpWpFYc8ylJoADQP6W7Xcx1VyRQAOgh9tQ4SAOrMlDWA0KVjU7G/29+8xvveY6zjzGFkYjjrOxN0ZljrGB4CkzG6MHAEbiNsY3RwrVVZYChgxGDQYPxRdY6hpgootIeRamhrb5vys7EgMboI2MWsB/jn78XFhYzunNzCvagQI/K87SiLA2I5IP0+aBzCkCk52DeGiOfM1+Mvf7+QzZw9IgNDg7Y2bOn7MTJQa8AJ5AOZTubsjQZL/3O29o6rLu7x2VHwOPmzdv2pz/92e7cvmsvXryyiYkp349C+ZYWEhXoC9XiTsPiQlDVa5wA62wA8k6z1dRgTU3QukdfdChn01533DcMVAIrouRT5jEgupIg3vTD1rXrVRwUIPr2q8QCQN9+mW7mjAWAvhlpFfu+LwmkYEWqI9YDUtlH2fxak0RfqPWdgJo21iYBGuqPqiBZCgDXA5TTz94GjOeP35z8tq8CXRXisqvS93xSwNoxB7U7BDiNjQ3W3Nxkra0t/q6gTUpHyLGybfS9EhJYn9kAPdhIdGNjzQYU4TjZM2lyQt7e2ZwMt3dvZIXNRlD1t7/9rf3ud7/zcWMLMs7/8//63fZe8BM6WwGgf0I3+yOaagrgSKehnxRgBwwAFCBwT/WjEqFZf1hv0I/oPXxC/EZVPXK8krXxT9jwvdhXwI56vHI9VT3KX9M6Jx9I65b0r3SpwPa0cpPzpVXrfJcyq/EdoAsJ4eqJjk+I78yxojYGsMZnzfes1bXVxkMJAgAUarHFfEX7q37EzAnggPMB6EjX8s7nrNlKVgdQAGBR1To+PMeo/zFj5B6w/ouqnnGI7pbPBNhwH/APtSZBlwubmZLi5c9/SI9tAaDvzN0oAPSdketWzqp4Hzo4bUXBuWR3om+Jn7HduXPHf/Nie2Q/AEi1ZhCIiW5Dl+l3rVifep4TL0Sni5VKbCOKDcrfUJKPgE5sWa4lmm0xaaCzlQgkAF3AuBKJRJ2OzkSHq3e4Ktal/5CF1gl0FvsLQOcYxsRawZgF3BKX5P/oP4HWSiQS8Iwc0Z3oc3SmwHclHWndai6XraWpudpuAz2JvmQMWmtSmnbGy1rHPDg3awbrJH8rpqaEKyU2qTqc+J1oyxm/1kOtfaK31/qFXc48lETBc6D1UYkJqX/DZyq6UbW71ldVk6siX0nZnPv23bt27969asuQxlLJQfSUMYsxqc2VKtGVYCEgXfMXc4DY0JAHx/Kcpkls/P2hJBOnv+cCQN+KdiuO+ZQkUADon9LdLua6KxIoAPQQexqYzgPoyu5TdTf7E5jAgSZggRH1ww8/2L/92785dV7a01RZ/zKcZQhjkMmwUuakAHVl5PM3+8kgwyjCicfpJnOdwICyA2Xca38ZVgpuqOpdtEYKvmBUYkwBmJfLTS6LSmXZac9rgeQA0Wuv6FHqxWLJK3YBdKdqvTFLEKhUZauKBfaKfqiROckYu7vpTddt+w/ss/7+Prtw8aydOXPSmqFyb2lyww7a9nBwVu317JzN0K+nOeifVlepKK/Y8+cv7c7tO3bnzj27d++BPXv23CYnpmxubj5LCCh573TmulSJCvToxwqVOwA6gR2A9UWnkI0qOKrga8kEcrJEdSWjU73RMcAJuhC8UcAqTcBIZalnIB80+xCN1l1RUNt80QJA32aBbvJ0BYC+SYEVu78XCSgz31ewrN9oHgAQgKG1VFSIqqogkEYgTN+rAkQgRrqWSw+lCWoK/Ijyb70ENtkredA/v5ZsXnDbB6DL/siD/1o70/cUvI7/B4BeamywpmbW/+ZqD0nJSDZRCqDLxkrtCmwLBfMAP7CfCFyxNmM3pHSOqR34oay/BYC++ad4o0cUAPpGJVXs9z4lkOpxfv+q7hO4K7pfUbbjgwJ2sA4JUGC8WtNYTwRgo/PwGUUfq78FELCmcS5eornlPErk5nvGw9+qtMN/TQFfAQGqDJSuT6up+b/WU/nXjEsAjEAhfCt0tPxtfG31nWW9VQWk/CzAITaADkAfgANV0YkBjjWBsavtmijbBcorAU5V7oxLoJiAMc4p+XBfuBcC+fGpGRfz48Uaj4yYc77CHzCeMYrSnepK/EeB/ZJrWu3/Pp/F9FoFgL4zki8A9J2R61bPKv2brzxXla4AWcBfNkBItWjQ75Tfu1gK+X0DVqNDVEQj30BJt2KnEkMI+6IDAKvRbYoFqvc2x/OZWCnZHxBYzEpaN6QfGZ96hQPqY/9yfo5T5br0IfqMcaFr2bgWslDiJtcU6Mt50QsaL/Y1BT5qScE4WFvS2B+fCdxW8hc6WEkLssnVL76pBIDe5EmvyBEAnU3gNnqW/6vvOjqTF/cFf4xYJ4ygzEW+gZ4N/ubFNZEfY1d1ODpe89RxqkDn73wFOmsA11QCr8aRJgwjB1HQ611rl9ZJxQqRu/cnf/bMgfPnWasQZyNtbrKm5mg5ma7TKc065xV7iu6H2pFw35C5krqZF88Dz4baAnAsMqlX6V5UoG9VuxTHFRJ4PxIoAPT3I+fiKp+wBAoAvf7NlzGTBtRTYB0jM82Kp985vc8xqFP6bmVJynFOg+NpkDYF9mREy2jGQMLAweil0hlnGycbA09VVBhbbKrslqEksFbGMJmYGGMEYTD4OIaxQV8OsAxl++JiVGUDgterxqqN1aXzIwHKWOa8GLZBfU5AhkBCUNrxUhYrhLEA2pE40GL7DnTblcvn7fyFs9bR0WodnVSoB92RKNinpqZtcmLS+5y3tbVnjkaL90kfGR5x8Pzatet29849e/GCyoxJB8YZB/NsbmpxEJ+Nz9jCcC3Z4uKCVSoLTt1uBq1/g5Wb6AsFbXwEQhScwsjnbwI2BH9gBrh06ZL3tuMeEaBSXycFlPLGZxowS+VdVKBvv2IuAPTtl+lmzlgA6JuRVrHv+5KA1qoUkFUgQ2u4gHIF2gkC8X8FqVRFojU4rZQW2JDOR/pddoUoDjlea4US4Oq1lpGNUq+6W3puc/LbPgA9lZ3W+vx7HlyP7wlorQaAzrpbjnVX51NAS4GiPICuoJVkw/4CVQhYERwSXS6BTQAaVQimCQkFgL65J+dj3LsA0D/Gu/bpjFmgtsBZ/DaqHvHhAAXw6QBetF6gx/D70GMCNuSL4T8CoABAoPdU6Syq3bTtCL4tr9TXEdUrax4ANkCBqMoFwMivEYCe+rHp+qe1ScCHQAyC9QTtVS0nkJ8xMn50OwASay6yYFOVJWAVflaaGKBqQebM3JUAz3UFTqjqHDCBc6sXrVhi0jWKczM2ABaqCDkvY+Nc3AtVO2IHIEPOpzZqjIU5CExBdimwpOQuVaKzVgHWI1uBV6rM3K1fQAGg74zkCwB9Z+S6XWcVUwZ6D2CZGB8gOtXj/M6VuMT10DFiQ+T/St7kHd2GDuBzgfHoCs4p0FX6WfTs+v2rlSN6iv1F9S5wG10tCnTGIeCasUgfK/lHTBopMya6mv2YSxrbRKehI6XrlQAg3S19yXrCRtyLDb2I3c36pMpvUa5zLT5n7qrmZz5KOGIeXEc2PgA6VeicEyBYALqSENSuUgC6kg7wy5AV6wQFTlxPel3+lCrnVbQktirNR8+Q1lGtaYDY3EMxwSAnrsW8lLCW+nW6v5xPaxTXouhG1eLp+qlnCLkAoD/K+st7/Lix0VpaW3ytZ65pQkM++UssXIDjUYQUzDMC0HVfxf7CeFjfANI5Vi1O5AOrIKJZstMAACAASURBVExx5+36jW32PEUF+mYlVuz/qUmgANA/tTtezPe9S6AA0NeKXM69KH7SCjEZxxhPGNBkNVJxzoYhiDGF0ZZm2gsklgEVwHSAzmmFW/wdVc4R/F225RWqtJets6MzqMKPH7eLFy/YqZOn7MiRATeEFCiOYEulaoiLyg7jkvE+evR4Tc9zghCimuMcHjA2gG2oyhmNKq7z1ef1q/VrwXGqtgGiVYEeYDwv0VKl81YlmV+RLNemRgfRh44ftePHCXgf9b7o3i+o/4ifZwX63IVFN+oB1KFk9yr+cpN/V1lc8h7oN2/ecir3u/dIGHhm05PTNkf2ZrnZSuWyrSxHNbvPm2tnPdIXKwQ3FqoV6A0NyAca96BM4v9xX0kQiAp7gvxdXd2eXeq93AeHPFBPsgPBFoHvYhvIPyP1gvcFgL796rAA0Ldfpps5YwGgb0Zaxb7vSwJKiGL9YHUO/U7LjoqvGQRrpqembHJyysbGx2x8fMwTuPh7bu61vZ6bi0rBqWlbXoHVJBhWqhUPq6vGssoq6//jb99Yz1ZslX1XV3xN8vXYWVwarLGaxJblqmXJXoDMcZ6QkMhg/DwZo0rtUyW5aa/1/o51HzaXH/c/3+g5Vn0tdRugoTHGqFcIIEabzcNnISob3zUo3D1gVcaO4Fy1U6Ry1acR3MJOif11OoHgWnsVzGRdZk1WlSOBItEt6pwfytpbVKDvnAYoAPSdk21x5q1JIK04V/sPVekRpBeggf+mvqlaY6SzFOzGV1GfWwXOFUQnaM//AZbTCm+uCeAhMBp/hfOJrlwAEmCS+n2nADq6GF80TQJLx5cmJsnH1vcCgdDHAOKAJQAZ+H6qhsPn47okEgCMAFiwCdwWOKEWIuqby90QcC4Qnnmqep9zatzyxSRPjQ+Anw2QAcA72o71V1utiY1OtMwpwCYZpefUWsbYlOSlCk6Sr6lGZ43iGtyn/Bq1tSds60cVAPrWZfemIwsAfWfk+q5nFYArBhCSZPhNi/Y6BafFpoEO4Xu1RezsDJ0hKnP9/pUcJbYq6RbReqP/+CxA1fATeKV6uAZuz7ufQWGI9HV6TMT3zIHREydO2rFjAXbzgoExQOSI2VFAMjs7YyMjo9UYpwptiHe1NAfduyeyLpGINGeVxYoNDQ3a0HFaGV60ixcuOPBKlTRxOubI8LHNPV5XLjt75MjIsCcj3L1z1+N1c/NRVc812E+JyIDnzU1N1Sr3L774wn760586wC6dzb6MX3qfOaGPkREJZ9CfC6RHHipy0nqkBC8xoKgXuphMOC+b4q3T01M2OjrmMd8nTx7bq1fD1WQ2/I1a60zWTwp1lr24J/qwRyFOMBP0ZdX6+132jEc90dVaZHRszEZGo3ren4vOTmvviPZU7VDqN0OpH+0lldw9OTnhz6HWGB+PV6yzMZcmnw/r/L6efb5+Hjly2IuAGBOxTMnIfavGRvcreREHLSrQ31W7FMcXEthZCRQA+s7Ktzh7IQErAPS1D0FauYTxITBY73K+6R/+17/+1f72t79533OMNZxcghZpXx6Bx+lVUhAvgNTYgva0ZAuL8zb3etYD6spixfjFob508ZIdGxy0zo4uN9JEC+uhZw9Kh7GtbE9l6AMm//BD9DzH6FO2p4Bc+p7TV5wId9ACRdUXQWleARrHLNLqNmVZxnUDMAgKdwLZgBDL2fExP1XUyZEQbX3IbMlWVpf9+H37u6yvb7/99Kc/sS++uBoV6P39brQDWpc8aE4foHKVep2AfVAsdXiGJUkDt2/fsW+vXbdbt+/YS3qij0+6Mci8Vh2swCCMcwCsA8IvVhYNEL1cbvTK89XV5SyrNKrVDUDdgfwaQMJ8MIw7O7vcyCVgBUPAv/7rL+0Xv/gnp6FlU9Zo2jdQMs3L9UMJ4u8lNVkA6Lt7NwsAfXflX1y9vgS0dqLTnfmlsmjzcws2OzNjE5MTvr6Pjox6dcbo2KiDDNPTMzYzPeNrRbRkETYcrUn0N+tF9ZWt0csOlrOuxPvSyrKvKR5oLzXZqgWgTkE27VRYFwHm+b8XaRNUa1i1xoaSA9W+5jp4zPcZOJ9dtwFAnCMy8Dr+bvDjvdo7+zvOmu245piGbJ+4pqcB+Pf8HTOrXSPWRrHXxJeROMA/l4UfGn9jM1RB9uycnDeCYSX/bmUF2yCSEmSLBFiezduTDH5sn0QQqzmjza1U12VsKdrgECSjCoS1WrSRuk8fytpbAOg7p7EKAH3nZFuceWsSQM8JKBdFMMF/AGPWHtYdfCVe8qfQ+Wl7EXQGPhzBcU88PnzYQViC4wJq5B9qlGJREWiP74K/yf6cj2A+AIQDHnfvVoF8EssELgi8EKiR16Gq4tO7rp0mmskfZW6A5uhq9DSAD9WZol5nDMhF1YeqHBRdMucEiJC9r4pB5Mc8VMEJ4MAcGLPAFM1HbUi09mjcyIbxiIJXfj/n4Fxcg2pH9UZXBaaOT5nIFCsQWw1JA8yTSvSrV69Wqy0B2NPkg609Xe92VAGgv5v81ju6ANB3Rq7vclb0hnqGA4ajLxRL4zt+y9iM/PaVsIQODfAcPfnUpqYm3S5HF6liW7936QLOwaaKczFR8FsPvRN2LzqJ2Baxr5mZqN6+d+9+tCicHHeQGlCUOBbxKsUAmx3wLvl6QNvHc+fOZ4k/B91/GRuDOh0Q3ZzJEeCU687MTDvLCbFN3r3YplKxttY245z4ARw393relipLduLkcTtx8oSdPXPOzp4957G8ytKi+ycUprhftbLkvgr+zdz8nI1PjNuzZ0+DJfL5C5uambLFBeJuTe4bqHIe4BcAXX3Kv/zyS2NL22KmBShiqeK+AZ6TgEbBE2sbOpqXEhr4P/Ll3rGWKNFMvdDVJ17rZdDGwzgSNPfBDvPU7zvMndwnWlGir5Fle3ub623kwTHImwQFkq5bW9tc5gcO7PeNpAH8mvn5Od8HwJ045izsonOvraOzw/2Vg4cOWWdXxBm7u7ocSOdFMgSJ3TynL1/CbPAiEswmqYpf8u89trm4aAd7++zowFFPqCCZ+OjAgJ+3qzPiyoyFF8+pU8WXy9ZQauSDzI97l1/Xux9bVKC/uwyLM+xtCRQA+t6+v8XsPgAJ7AUAPc0YT512fV4PmFwvQKpscy3Q+WpqDDGcdyjbMS7JgofKHWNbNHM6Vo73etevjsEB2axyu5QFlVeDqqfUWHKj7uChgzY0OOS04BhRfX1h7KhSLoD05SwLtdkNL4xCDLznz1/YgwcP7cH9BzY8MmJjo2Ne3e4gdBlQu8mzC8kkxfDG4I1syKjMzteeVZEB9UXPqus8GL66UqWfZf4OimcBfTIZ19KYB8AeVOrhLHhAv8EcuG5ra7bz587ZufNn7fSpU3bq5ElrbadiIrJgy6VSZM5SFZ6N0qvcm5s8GWB8bNzu3b1vf/jmG/v2+nf24vlLmxyftDI08qVyAOje673khmG5seyGowczlpessRSZuQ4z0K89raaz+NvBimzM3CvvZ+RgeYtXePzkJz/xYAjZnWxRBXcwS5YItoFapWBNISiRA7Qh7S+YPksBJvyYQv8DUCsf7BAKAH13b00BoO+u/Lf76mngQvpo23RSrcB6zbA3ovJizeGwrKI7reSOjwNszr6PwMiCV5JTCeHBsAkqzie94hwQfWpiygNJMwQ3Xs/awvyCLcwv2tJyxSvVHdTNqq5VHQ6w7P8XiM7fMMwAoLNeOgsK/2ftiz6DpcayA+i+ngKge5X6su9v/ncA8gGgNxr/AM8hUgmAPfs+W6+0Nmr9Wvt3DRAXGO6oeCb7as169e8AyH0f3y32cABd1eXxiXDy6l8BoK8F1GuyqYHyYQM0uH2iddBllc1bQEJUuUeyXtgpmnc8LgR9wrZZ8uQDgp3RauWgBywHBgBBjlbBJQAnUVTqgdu2Z3mLP7wCQN+i4DZwWAGgb0BIn9gueV/tbdPP2+N5mzwPDgsgdhWaAd8Cr3kH0CXoz6ae5wJw8OkI8uua8k2lD6WrAAfwPUSHDgggunGBw6qABPDlnKqqVLUl4DDtwjiO8+GfsS9jwefFDwbEYbyirBXgnPZhZ6xr9LUnL2c6OxNu3k/XPNDVAP9UZQKk864qQMBp/G4Bz2rPoZZZkqVkpt7ujBcghfnyGcCTxqtxaR4pgJ5S0KuvLOMBSAf0xkfX2AAtAFdIhAC8AXxTP98UpE994bQKHx+S+QCm4e/DYobPz/VUlZomI6TPaCrL/HPxtmf5bd8XAPrbJLS17wsAfWty26mjiENVlmAxfGmvXr30ogvXcxmY7UmrpUZrboo4j1fjrq46UxX6kxaCMB5SsU6lMoAozFZRJRyAuNgMiWUBpJ48Gb3DlfDkgGUD7RQX/PjoP97ux+KfADjfunXbnj594kD0AsyKTdHmolLBJwHMDVZGrtHW1hrV4RcvZRTivVUAHZ1BsQhgLgUgrA0TE+P24MF9u3btWy9EAdBdqixaU7klwFSSdRtWrbJQsZXlFTtMfGvgiJ0+ddpOnTrtiatNLU1WQlYZhRQ2vNPhL1RsanraxsajDea9u/dcZvhRyAn/B7s+TVxy4L0M22STt0lkUw936dGIIy75esZaxf1D/6qlBrpeSQ9iBUCejAmdzXqg9VuJWKJXV9V40Pkv+PMwPDyaMZhM+Jrc3t7pwHlv7wF/x98g2SCSKAC34zlSdXiwDyx44Y3Ly6vDm/3+cc/5jjgmMiEW2Xuwz06dPh2MJO1tTuPO/Y04KIkT0brFk74nxm1iYszX6SePHlcT7JArcUrWLZhMTxw/YUNDx633QK8D9LAYkODAswNLZymrVG8sl7LCo5oPt1O/v42ctwDQNyKlYp9PWQIFgP4p3/1i7u9FAnsBQNdiquCEHHB9LucUgaa9RFUlnQY90oAHnytIoX47gOZ/+MMf7Nq1a/b999+74ZVmQupc1cBvSuOanS/fzzQCvGRnOo5rrW0t1tYOLXlkAmI0YmThqA8eG7TjxzG2T3lVtmeDrpoHBDDI9u87YB0dXZ41+vDhowDOHzz0rNjhVxj00zYzM+vGlmcX+rlbqhXjCthXI911epwH4JtU1VWf1AAKwtAFiF52ByBo2oMqSpXXGJW8wkiunU8U6dGbZ8kOHuzzgPdPPv/crl793AaOHnFDHSMeWTkoXy75uQC5I/MVQGPZqKpn7v/3//v/2F/+/Bd79eKVTU3NWGtbhzU3t7rh7wCGAxQQuQeNPQbrMkL1IQY7AMkMCtYH6JIB6tWgflTpx35RGYdsAcxxij6/+pl9/vlndu7cWd/kVETVfsgmqvZCmMqiDUYAnoMwkH2eogLIAPTdDvK/F0W1TRcpAPRtEuQWT1MA6FsU3Ad6GOtlyjKSX4O3PGyB58l7rK0CYLMz12MWX0V/BgW7dDUJYQS+spywAGYz8Jq116kRxyO4Pj457vR8w6+GbXRkxANUU9NTtjiftUkBzPZq8KQ6nIS3gLKjatoru2uU7SnQjBZ3MNxR6qw63I8IIDqr7Y7ELEepOacSuAJo9nl54l1W2Z0B6k4NL5D9RxXoGY18eg0vCs+qwYWLezl+rPA+qvhPRhovwDzuw1pS+Kgwr+aEZQkKayvQY8oO+8NSE0tshqvnksHqmhmsk5E4luHmNUBGyX6qeNd+MPw0mCfWsZYSTCRY2NfXa4cP93vgEpBCFZrqia5ndzfX1wJA37IGeeuBBYD+VhF9UjvUklZ/3F6rniDWS9Cu2faRIEwlnYDklGYWvwi/Uj3O1Vv3zp07xiZ6X1UvptcTaB3gR1QnAjgDDIj6HH1GlZrogAnoi/FLleaiJRawrJZf0JQDUhBox4dRlTX+LkF5gAl8TECKfAW3bGz53XmgXz5MveQ7yVnzUt929DP05syFuaoiVPaGerqrCp7vAWeYHxV5ShBQskJanb5eZbfGLYBdsQHGxIZ8VY3O9QFNGBsy5PoAN+qNi3y5tlhU1M5M90wxAfVGV896roH/SDX6V1995ddUG7CoFAza31SmAp6UALDe/Db74y4A9M1KbGP7FwD6xuT0PvZC7wDkUiF948YNZ20U0Kk+0gCQHi3KWhUBYAJkerunuTmvMn7+4qU9f/bM6b3RPc2AnU3lKg02fgggeg0UvuDU5909Pdbd3WUd7R3W3tbmibqAoVwTZkV+6gCsz1+8sBvf/+C6GEB2YXHBWltaPV4IwM5v1aNZjSXr6KSyvNMuXbxsly5ddruXDRp1koSJVVH0QXV5a1ubvZ6dtZevXtr9e/fs++9uuA6jYprrNloA4gC6DqIvRwJuz74e27e/x04cP2knj5+wvoN91nuw1+UURSrmFcwAvJNjE87iNTw6Yk+fPPEiF6r1W9paPc7poHvGfOmuhwPjUcWPbhPNfcoAop7pzFvU50piYq1jjWKfoCjvdfBd6yEJA2oFgp7m/9KnrDckZUUFuto3UrHOfZm0hYWgz+d8x44NepEM4Dv3kMKcSHSKRGCOEQX/uCcPPLenT5/bwsKcx0kBr7nHnsCRzZV5A5R39XTb0WNH7dz583bocL+Vm5pcplTsE/Pk+SPhOCrNl6yyCPg+Z9e/vW7ffXvdKl5gtWSdHR3W3dVtp06ctHNnz9nRo8c8jkwSBy+eF8Bz4qOt7cRJW6LqHAdKwcnMB68bGn4fP9KMNQC5RyLDsP9WYYRlvZf98d//5x/f02iKyxQS+PAkUADoH949KUa0xySwlwD0oByvZbenILZuW+rMp06n/p+/vaLGEx3b9evXnbad4AEOMsa1rpkH5xQgSAF8Gd04t3qtrAbA3NxMBXPZDvX3OVDc5YZbqxvDGOGcjwBJ/6F+O3P2nFek79t3wI0f6H6oiCNAjEFLdiobIDobxtvsDEZwxSoVKACzPqVOgxq9fRwI8Ramom5fr7pZYfM8iB4AurLjI1hTyfrARu/3mlMfQHA9+j72WwZ0px9SS2TPXrp4wfu/02tpcGjQWlrIkoReqOyBcYxH7DvvS16BSm/W+9E+fvTE/vb3v9nde/dsemrWaXmhp8e4VQXhMoV9q+aGO45K8AE0OJDO524vZufP+GcdQM+ElQTyuaM8fxk1fGODG+kY4WfPUUlw1i5cOO+VHVA2USUS/YiyBIAEGJdsuBcRFAoAPQXR02c9TQZJAXYfUa7iY4+psE1NpwDQNyWubd+5ANC3XaS7esKNAOh5fSSdVF3/oChXkMVB0ABHY00WrXgGtOYA8xRU8JynpH1IlercVrKAV6NXllBJQXY/FSNB0zhvE5OTXvE3ToXAVFQKjI2Oe+W50/tRReLVI/T8yGIJWaV20KuvRIIVASP1J88A8bV/K/0sAaKzdDSHt7PK+aBKV1F3BkzX+dv38ervDKKvUsdn9OrKA1PKW8ai7rKNg2t06rqgWNaz+nK/f860klWcp+esUrhnd9NBcc0joXgXR4xH0iKxAHn5OFKKd83RaeKzc3rCwI9frLMC02PdTYH1mh0YLDVBCS/aY9bUfft6PJhG9Q/0lqIJBtTI25K79SMrAPSdk3wBoO+cbD/GM+cBXeYg/0TzSfVCClzW1rJo6yRfR36VgFOC2KqQw6djzRFVO4AvYHpUPr6qgt01XyB0mq4rXYZPCHgr+lkAdEBvVUXL12QMSgQXHbGAdK9cm52tVnRT5QaInvYgx49h/IxZ1X2Ml3OQmJ0msiMPgfV5AD31YfL2eD6pXX1aAUsYE2OgijAFmvERmTPVgvi3fMf4kKcAEeathIRIzq61FtM9DXujttKkFdz8X9Xumg/+G2AJgA4V4gJmOIcDRdn95V5yjwnuq+UaYA7jFjuAqPVFSc8YGa+S3KlEh81MvdeZr3rYa9xKqkifVY7PJzJs9bdZAOhbldybjysA9J2R61bOym98eGTYXg2/tFu3bnkik9I71R+bGJEntWa6AvASmnFncaws2vj4RAaOPvFEI2i1ndmoXKrpSHyIrG0jOu7Klct2+fIl1wf8tp3avbnZ/Q7o1J0yvqXNq+Dn5+ZctwHuP3n6xKvcoXZXNfwcum4B3REtIVXhTEuOM2fOZi09DjkoTYUz9nG0bSSpteSA/PMXz52x8tbNW55ITLwLHaiKZwfPoQ2vRJzOWRdbW+0ILUP6DztjJhtV+sjLk8oaG2yGyvPRMRsjUXk8entT2AM9fHdPt8c3YcBME4OWlgDPI8mZTX3JWePQv8yb8StZTeyb3nZrdNRlDgjO+sAagnw5B8dFRTm93IMuHR0dzAHTvinBIdpSZkUyWZ9yjuFz7hXnpfJejCQdHe3V4qBoL0VLgPA7Ac9Zf4nL8nwwJyr8Y01o9fESN3V/tqHBK8P39x6wwaEhO3/hvB3sP+Ssm+xHpXowAwQjp9swKxQPRaX8t9eu2bd/v1alwz986JAdPXLUjg8dd/r2vr6D1tO9z++R4sIA6C2tsHV1WnNra1R1ZSwCYhCrgue7RIBZVKBvRbsVx3xKEigA9E/pbhdz3RUJ7AUAPQ18KPs/dYbrOen5gIfOIfBX3+MEs/3lL3+xb775xvuukZGJ8aR+bPq/wGEdmwYK8jdXQZB4B4xdsfbOVuvqbLNz58/YZ59fsYN9B629o9N7r96+fduDAhh5ZCnSZwgKnmODQ9bXezDL0Fz2fjdkwGJc0/ecXkzQSVFt5/2+s97hAMiAsxj9nt25GIEHXmQdqgdOFsJXJDs3jXyJWADotXkrmBSGYBpICXlH9WJaTRG0rPRJKlmpAcAjsk4Hjx21wcFjdmzwqG8dTuVOT/EWa21rjuqyclDfYnyOjo7Y/fsP3NHAWEVutko2bIMtVpacendyctqmpqazSkSrUihFmSLZnMgm6ye7JrgSY485ZUGtqoG9tkocpwQj/EDvfqd2opKC7fx53s96vySMbVFJKfimSpUIfkViSAoWcSPywPhaMKk2jrQSYVeUzAd00QJA392bUQDouyv/7b56NfEq0Uf1KnbzgWnpL96XKlAmLgdzR4lgC7GWGoieH3P0K1cCViRhebX56ooHjDwQ5MEpVXdTKQ4YYr4OEBihqoNAF9UG0zPTXmVO1TnUgvSbY5udmXWQnaA3iVnVTt5UNHu/8WwMrGEZaLJ27rVK7uocsnYn9f+ORAKYVOq+ojT9jS//On+NTd50X1eySnrZUfXApTedNt2/2gRGYHsGnK+1geJssW+wwXgViujks+SxOK+PKktgq62D+Yp07pFsDoHo8WzERrCO9Re7gp7oAowAJlTdt0nRbfvuBYC+7SKtnrAA0HdOth/zmaW7+O2pD6vmo0phMWnl58lagR/FflV63wSIZ+0BdMaHpHrQKVYzOnL8FABfAbX17Hl0pmjYAQEAlAEGABMEvgCm8x0B+WhNEtTCbALMuY76f8t/xc+ST6HzAgxQZa0e6uhFzolPzBzwr/BLASoEaku/iiZevl89fyWVX72EBAHIomZX9TeyBbjQ5/zNpupDQGvkDCCdryAXoFwvsS8dj75Xn2L1RNb9kfyRDcAJ79wHPvck8Iz2ngq5mzdvetI9sla7N+YC8K7ELcAggfwcg1z1THCP2Zfka1qCsV5xHEkSvPSsck3uO8+IXnqGVbm+1d9mAaBvVXJvPq4A0HdGrls5K4D1Dz/csJu3brpuRsfBVsQ2cGTAe0VHMUP85tAR/K4At4N2fMV1rJKieOc37CCqrWbxrKVasmcWHwJAZyNRiIScJiizvdq84vo29GCzJ/tK9wLwo+PwadgPsJqDKB7htwoQStKoxon+YKNSGptXLSe1pgGGcxzV4ej1Rw8eOr369OSkF4Joc9ZLIm3Ly1V95YDm6mokcXWTmHrADvQesM6OTrezKUBBaNMzMzaeMYKwHqGffewtLQ6G93R3Z9XeFLk0+i0EQCdBQOC29DBrEXPQWqxEM8kMXYq+xZ4neUBJTqxtYirR2iAgnXVDawcFUsQSY1tyfa4kXQqe+Fs9zLlvxGRpCYUMGFushwDh8ZywpX3KAc/ZuJ/IQkl3SjzT313d3dZHC8/jx+3chXOemLCarS8L83O2vFTx56UGoK/4ZyRzfH/9un13/brLmARwYsYXzpEsfMyO9B+xjs4ua2lucb9zbm7Bn+umciRDdHR0OpBu9EPn/gksTyvQCwB9K2qmOKaQwI5LoADQd1zExQU+dQnsFQBd9zEfvM8DZtovDZLI8OJdxpgMKpxe+tH96U9/cup2nFoMHl6iDVIAgmNToJN90qBBPiCi7wj0Q4nUf7jXBgYO2cVLF+zzz6/YoUNk3Hd7fyAccHrPAYaTKXjwYNDHDQ2dsCOHj1hbG/ROjd6v6OGDxw7036W30Miob+prE/PDuc56sWZUt5wTIyulDF8LnjObOhXnaz4LAF2guIxNBa1jvgI/AlxPK9B1fhyUduikmpsd4CY7c/+BfV61PTBwxLeOjlYHz1taMaKhZi05lTtG/cLivAd0lN1JQIOkg86ObndCqMSHyv3FC4zlYTccyQyt9v4pkS1cdvAc4x3j0qvRM4dJwftaUkDQWVERp567Lq2E3r25JXpRyYkh2/jSpUs2MHDYaaX4LgW6BaCHE1GzUusBUfmgT/o88385SPWArU9N/xUA+u7e8QJA3135b/fV6wGr9QLh7JfXP/rbe9ctkZAkcBPgM0aaFIT96P+1NVy6GeA5dGWwgLAWQWlHKxECURVfuwEO1F+WynPo2UXhRwBtkaBVFriK9iMRAMlXH+r6a3r1aeC5arZ0PUhtkLzuzlc8bvV+vQ0ceNN5BYDoHKndst7Y69ld69lesovS99p4AkKH4h1GGLdTMkp69UH384onvlp1Hs+MbKoIPtXA8phT2Fm6F9Ebss36+w85eA5FMHTuoj4GONntVwGg79wdKAD0nZPtx3jmvJ6LgHfof72UgJxPtNb3Yizjb/bhb1WcU2kGCCDgXAA0axEgi+jT097bKXuZAAMACUAA9TkHXOX/omrHLxWg8gYesgAAIABJREFUim8aCWNZexKv/BuvVvNpvGv1JlWLJCe3erUewDA04gC2Si7iOFWiMw+AHPWRrYEFAh1qlfP5pKl6a0R+7ZKfpaQEdLYqztWrVj4OYxJ9OgAI4BIAFK88pXneH88/s/pe4LxkJUBa90MV/6wbbMiIe6RWIMgFfzyqUaNaX3NBpimAngI5yFT0/vjtADOsUfiNAEKsVdwbkgi4V5JTmtyhZxgbRYkXW/1tFgD6ViX35uMKAH1n5LqVs6KDb2QAOvTiAMkwPPL7EoBebmr25M4wQ1e8epfK7KhAD6A3YnVPvcIavR++A2Aw7RqX3RbF0F3yFoYrdubMaTt9moKYYw6it2WU77JVpYu0hqAX0CesG2LTYIzoFbFcSA+wBjAvMZQQN2RDR6FLVXTE7xt9iY4CRB4bGbXx0TFP6GWN4fi0d7gKiDg3x3EdrSPsJ73ENaT32Qd9KEYQdCQJX+hQ6U70qhKAmHelAlC/6HrdxzU25mPU2vymGCvHewvFzz939g5Rt4s5TedQ7FYtTRT3JRmBrcbuEaxXWqNYc0mawn9AJ5P8IIAeuSDTNNECWSsRgLgy11GRlvwhAehaszq7Ou1Ab68dGxq0c+cDQBdFmyeNN1D0FL3QPblgft7mXs/69uD+fd9oB9DR3u5V56dPnra+3j7b17PPwXKilpXFJY+BUmREMgOJAR3tAOitAaBTyCPg3AeabFv5ob3jMUUF+jsKsDh8z0ugAND3/C0uJrjbEtgLALpkWC9ovF41XJqFnoK4yt4WXRCV54DnULd/9913bvxhJGOoYugp0zwFCGRs1QDyoDDSdQQwK1ANbXtzS9nOnTttl69csLPnTrtB7TR83T02OTnlIP7du3e9qjzo/VbcsB8YOOaGfX8/IHq7fffd994bid46kZ362l6/nnNqIM+S9QB/ZMeH8Rg9jIKSSgFo9VXLN5j9UYghB6oHgK4gQIDAUREoGsFwBAI4F9AbZ1X1ujkde09Xj3W0tdvIyLBXkwdY3mL9/Qc9aECP+NaWZisDnHs/prApydCNKsMpN0yZN/R39I3vP3TY+8OPj096Vf/9B4/s0cNHNjo67lX76mvV1EwvplZb9ur8qNBnS0H0oI8NSvq4z8FrK2r3GrCkSnC6yYYjwnb2bFC6c58ZH0F8nAg9U7Xntma1rgdApXclHxRCzjXWgV1KF91tJZdcvwDQd/dmFAD67sp/J66eX3fTv1MQ9o36K+sFXguwK9GqVm2+duz5tamW4R+A+aJn4IsSVf3nCLyIvpZguwPnM1EJ4cewJrI+JQlTKbiQBmvSBDD+ryB+Xh9v9G+thylgs9X7tVUAPQUr1gPQ1zt3en+1Dr0paWvd71aj+hwGGu/37ozwYTfUqjnCZkjvTVScB1iTVp7rby98z9Zo7B/ZJyTmYVMATsAOQzBMdMFblf92HVcA6NslyR+fpwDQd062H+OZxQKF7kqTpdK5pPr/Tb6lqMQFRpB4LUCUqkTAXdYfgG0q5QTyyqcQEBJJzfESTbv6YqvqXEAFxzB2tfwSoM074xCdOX+rUl56WvNNWcL4P+fGLwGEQC/yDmiNnwIIElS0Dz0pgDkCDuRBeY1/vXW03rOSrjHoauaEX4l/DiAj4Jl3ACf5OKmcReEOYM2LMQucYX/NXb6o7qeunSbOSbbpGp0ymQCawADAPWFDZgJrGDfjEq08MlK1v6rWAd3ZX2NAruynSlbmz/XU3x7wHL+RNYukbJ6JFEhP55L6PG9aj9/2my0A9LdJaGvfFwD61uS2E0fxjBNre/DwgceGHj95HBTkpZId6T/swDNAdXNTS/W36r+vlVXvR02s7dnzZ3bzhx+8TzkMVgDmiivqt+g9xM1sxgHa1/77ZVOByL796IOuoH7PErFYJ9ALrB3EAFk/+ExsHAK3pdc4lt+7/B19rhiU+nuzD7oOH4i4p7NyTU87rXpTqWzdnV1Vva8WGgKg1WpCSWACg1MbPF1L2Z/5ohN5oc9OnTpVXVuirSF08qUsRonurzi4K3Bb6yhj5Vypv6S1W/FZ1grWB1g7WL9ScBvZMQ6O0bzkH8L4yQadPf3ZtS7jc1B9rhc6W+1OYAVhfXQa+nK5yjaiuaKfuVfcP9YCkqpItJDMNHbFTxVTbmtvd3r7AXqgnwsAnecRxs3WthZra221trYWB9CdWcZ93FEb923M/x48dsyO+/p9xFuAdrR3WAsxzuUVW1yANWfRFuYr1kDxUlsUHFGB3tzSag15AD0PpO/ED/Et5ywA9F0QenHJj0oCBYD+Ud2uYrAfowT2EoCO/PPB3bzDmHeadUz6Oc4tzjcZpIDnf/zjH6s0e8oolEFVqxSOgH4ahOFvfY9Bl2Y9EmRQhmh7e6sDwj/7Dz+xX/zi53b02ID19R1w8Lyzs9uDHdDNPn36xG7fvuO9c6icxljv7Oiy7m6MuMNu9Ny6edvu3LnrgDCbA78rq07LDpi8uhI0QhhpnJeqv8jMjz7bTt2qAq9q5XM93th8H3Q1Rg0AnS3oy6PvaFDeRnV6WmVXDap4xWGAIATPyZZsbW5x448+tIDlAOiHDx9yI7WtnQr0ZgfPgx1qxR2V2dlpnzd9o3AIMNB/9rOf2aWLl+3o0UHr7tlnE+OTXpV/7+59u3fvvj169MSp7qlQhMq+qaXVWlrabHUVx4Jefpxb/doD6CcYHzTDsQGOx/hrdE01feCEV/6dqhkOH4Ya8bAD6dC540QQDMGBwEGrBXjUk77W+zAf6EkDVOlvIA0MKYHhY9RR2znmAkDfTmlu/lwFgL55mX0sR6SAa721mM/WA9GrNN/ZZGs07bGmx7aeJMR6Eln0bNFXbrYaDFKFuYIV+nuWAFZG8+rXyPp861I1QF+V7bXeh2kSHsfmAfS8LbKRv7ejAn09gHujz5Hmkd5P3YP17mv+3m5kDHWD+dGY3f+VaDaf2SNOS8/ammPB0fpbA84FoNdA9Oi5ntkXVmPIUbKbQCIqVKDIBZgAoAAQ2e1XAaDv3B0oAPSdk+3HeGb5Zwpkp4BvOp96PqX0Iv4hfoeYTgiWA4Iq6E8VnYBz1ij21Toivat3AvwCTvkM4BqQBdAY0FQgLX4kfhX+HOdjbQNsAAxQb1cAEV2P82qu6fpWz6/AF4HBC1BYoDWABH4K+3N+/GQ2zTNfjZiuBbVkprX93NdbL/gcX1IAOnLwatCBAd/wmdhEL8y8AZfkvwNUIHPOoQps0ffqnqZrW/6zFDBPK7gFOiFH9cklwUEgOqAK/+czACFVdqoFnMAbgVnq66sqefXxFejO/owF/xGABiAPnxFA5cqVK/5/ng+uV7OXMn86a1nyrr/JAkB/VwnWP74A0HdGrls5q/dAzyqd+a3SB3yxsui6tffAAevt7bO2llav0vW4DzEt4mmL0UebuNOLly/t4YMHBrtVuanJ+4O3tbb5b9fXlEZ6iZf93VtqTEx4C8LmpiZnWYT6vGdfj7cXaqFIpEwrjlp1ODoOXU4MEd0CiMvvXgwk0iHSnWlfb9YGMWcEM2Ot3YQoz/mdc27GfKi3z/oPBdsl6w16VgwnWreQmcBtsaqofYd0kZKNFHfUGosOv3r1alV/MQetpZEETQJZtFNUIoDangAWs86qAl++k2Ku6EnkotYXvAtAVwW8wG1kiCw4J9f54YcfnPWTVl98hn+Bno+2kwG68+J86F3WRtYhYpOcS/3VUwYzxfVYm1grPVHjwYNq9T7jlmxV4CTmECrBew/22eDQoPX29fo95F7wjHR1dngFOlHIWiLDhE1NTvhYoW6nOv7C+fPW1dnlADkspMR+FxeCIWdxMZjamppafB+o3YknU0gEqO4VSiLD3OXqc+ReAOhb0W7FMZ+SBAoA/VO628Vcd0UCexVAV/ZeGuzIO5Yy4lKnGQMTo+zvf/+7bzdu3PAN41KV47yrzw5GlaiTOI++U4a5jKIUQFeGPkYQBlNnZ7t1drXbv/zL1/af/5dfWVd3h61mWautrdHLjutQRffs2XPP+Fd/c+jIoTgiCMx+w6+Csn1ubt636AlbtnIJ6nb1xAsDOUDusoPrUFBBge7V6UvRi3X9V73e5xGgDuMGkFwVXkFrr89TgzKttvCM3Iwaye9dtsU4K1n1RZcbqvQZ6uho8+zLoGmNa9IvfXx8zINVGL7cMwI///iPv3AKp6MDgx74mZl5bRMTk/bg/kPvk37jBv3ib3qlP33RMSKpQl/TJ57etBmI4+B5RsElY391NRIDBKBnU64C7FTKk0wQ51hxg5f7NTQ0aCdPnrDLly/7GDHyGTPPhjJrPbEhozeu9zwzhjzQo3HpHr5L5cGuKKYdumgBoO+QYDd42gJA36CgPtLd0jVWOmg9IKKqm5IWFXFM2uO8BqCnOi0Fd9GT6h0q5hgFW9TzFQBB1IGi1ouK84rTKGot8qCY9ytMgXvp/tp7Xr/yt4JE6a17E2heDzRQUGqrtz8v/62cJ00EqHc/37S2rJfctfFxhPAdQvdctaTcwVukxCt9pgSeBzgTdsTaZw7YvUbzH7T+sO9EH0OCXQTCWHsvXrzoG+sxwbDdfhUA+s7dgQJA3znZfoxnToHUms8SCbF65SvT9Z30NkCCaLd5J1AO1S6gDIF4UYrL/1IFnHxRVVKjg8Wegp+APwDYED1sj/m7fD4AD/mtvLP2ASLjxwqE0HuaVJvORYnNtfZbNSYPxgIQIRCd5CIAFXQmctL18EvV85d1V+tEPmE6rXJP14u8bc7xOjatBkceAqoZi8BjgAzWf+YtkALZMy7k/iYgv956rnuuan31Qkce+OMCg+TT8j1yYhysHSQ7ADoB5DBnxkYsASY5JTMI9JJMlFSveTMX0TSzjxIlBAxB5/6P//iP4d8ePerXE+gvJrx3pW6XHAoAfWe0WgGg74xct3JWfjteJT372m7dvOlVyADc6G5osAFZW7K4nfQTFbzzcws2M0v19mRUFE/Q5rHBDvRGew2qeWGIbCxHUQnnQI94z+3hYZuanrZpB7czwJ2imrZ2B9Bp/yd6dfk3HIvuUIsNJc+oylkV0Og9+UIk45DQpR7iWlc8CSCLabIuoZP57mBfn506cdIGjx5z3Y/O0SuljedaYsyI1pF3vYKdTWuqdKZAfSVSURX+5ZdfGtXbjJ11TuA7IDetJZEdcVCtceh0QHTNKwXy0cU6t+SDXmSdYP0kYQk9LRkIQGdu3FvNQwC6KtC1PstniBgnLKCtDpij61mTWRedObSnp1pJr7UF2eKnqve53rXmAoh7v/iMEQA5VKvkzaytrdX27d9vXT3d1klyQA9rTa91dXVaw+qKx0kZP88q7AFLyxWfE8VIFOlcOH/B/SrGIVZNKs8pxCLmS4yRZ27/vgPW1d1jVL4TCxVDaQGgb0WjFMcUEtgdCRQA+u7IvbjqJySBvQKg1wtU1wMN04BwGmQVTVza8/zPf/6zB0MwOgWEV43mRWhvglYNo09U3hhV6kEkQ04AuLL+BaCLegnAvLu7037961/a//5//Ffv6T0zG8ZnqbHsmYadnV0Oak9Pz/iYAHzv3rlrjx8/tZcvoc0jS7biGYW8R5U5GYWRweoAbENjVqFHMkAEhjB+AdA1fq+6Xl7be3btzyFfee7moVdl66XKrrWAQs1IrwHDZHWSHBAV6im9amVhwZYri9XKgkOHghpvcPCYDQ4dCwC9tcXK5ehzGgA6fZJeOSjOOwY3jsXXX/9Hu/r5VesnO7S7x/spQW3//PlLe/rkmV3/7jv7/rvv7eXLV76tQBtr9KwqWWMDoHeDU8h6WN/B88Y1vVTDqK71yg1q2eh5pRdOEM4QRq4C+DwHGMAY31S+QTMFpbsq0Xk+4v4FO4Dukc6ZB1veBlR9Qmpt3akWAPruPgUFgL678t/pq9cDcKWXuPa6a3LWZjaqOmKUSlhi3VOQR8EGsZwooCyAnAAT/1dwRb1fVYmXBxICWg2d7vrVG2mvBdAVzFZgOh+Iz+vd9UDkFPSvdx+2A/zejnOogqW2nr85cUD7bVuSVpbBUAXQs7U0D4znAfPaONY+Zyury1nlSADmCoKxDvM382WtPXp0oLoOf/HFTz25LUAmp8fZlVcBoO+c2AsAfedk+7GfWbo+BZzlzynALZ9RleK8U4Gn/rfyHfEfAVUUDE/1qnyhFEAXsK3zqlKQAD0sGQTpqXAWtS/nBqAHtBazivqcy+fMz0NJUlq70uRwgSNiwUqBAoBh/BNAfNGG4wez5qr6kLGQSKAEAJ1b65/8Qs0zv2al9oJA4NSX5P/qA4882ETlLiCIMQAYyZ9HHmrTgg3gvrUzo4X/GD5krdc990j+lmiKBaCrgl00/QFI1BKxAPcFpPB/gKFIgJ+xb7/91m7duuXyYjx8x1zy90fPWrQjm3a7iTiDACgAH+4ByV5fffWVV6Grl7rkKbtF4NV69tdGf6sFgL5RSW1uvwJA35y8dnxv77u9ZHdu37a7d+64bh0eGXHGQaiznXkwKZZBT1OsMjsza9MzU7ZUWXI/orur223KvoN91t7WERXotBkqAVS2WXO5yYZH4txPnz2zZ0+fekIvdinFLF697oB6FL4EoFxxXQE4zO9d/cxVHc55uQ6/eXSH9Ac6BNCZTe080ClRVR3JpdLTxCtZc44ODNil8xdtKGM74bM08Yv7wDj4XInK6DZPOshahqQ9xjmv/DolLKO70V8kQTF2xi1wG/3I8d3d+x1EF6uLdLqqrRk/55PuZy78jV5V+xGB21qzpBuVwIZuZ3ye0PDqlc+BbXYWJrOZKstI6NZg8IwCpFKVBYBYI+symxKnxDrA2MSIpvuga3Fd9lOLFq07YgSQHeDrU6N5TLCzs8Nlv//APutob3OZLS4EYw33qLOL7zsdyN+3r6fKHgNbQuwTFefEQufnYDeh1XmzdXV0eb/1rq4ea2lts3JTs2Xkmmv7nqc07jv+g/zxBXT/8O/5fZKY9te//tXtDtkZ//1//nEXRlZcspDAhyGBAkD/MO5DMYo9LIG9AKDLYcw7iHlQfT0Hkv0wTlmMv/nmG6dsB6Bmk3OcOvUyAnlnIVfWI4YQ5xKAruulALr25xgMRs9a78HQ6bJf/eo/2f/6v/0X72czNxfGMkB3rcq97CAuYyUo8+jRY/vhxk27deuu/x/w16vay1G9zLFUmLOBEgAUYNxjPNWo5fmefkMr3gfHDalSkwPHP37VA89dGmsA9ACOw6hNgzAKXAfADisQBjxBDCqs42rsA8g8T1ZkZdFpztkwgAHPCRocGzzq4Dm945uayt4HnethpD6n/9TNW/bo0UOXEUbpP/3T13blymXbt2+/0xJhOFYWl7wSnYrzWzdv2a1bt6sOxtT0rLHZaoDoTiMLeO4gSwAtvMdzwP2PMSvwJOeApAAZ2l5x3kw1fvRqV5+jMJ6bvWLh2LFBp3S/cOG8Z8wy154eekIFiJ4HNhR0kTGZD0ylzsoeVmGbmloBoG9KXNu+cwGgb7tIP5gT6rdVLxi83trL554N7xnwNVpXcOzQX7HGQuGnjHwCKwQjVElOYJpgBKB5BLPmPOisHnmq+uN46UqNx0HfrL2I2xH8SzKf0uB+vWO1xmmdS22OvP2x2b+3cmMl+3q2z0bPp2SCFPBPbaz1zr0VAL3uMatRfQ4VAP88YOmV5QAd6TOSZKhl7V+ypyZ7dgL4d7tjJcDyCJgFU4zup5Li+vsP2dmz57ya7+c//9JOnjzlgS2S/HbrVQDoOyf5AkDfOdl+zGdGZ6giW6Cq7G/NS4wnoq5VwhZVZdCyEtQl4K91SKCtjk9BC+nTfOsM+Q4Ewdmo1gNwiIrGDl/nABE0hrS3uXzQfPKX9G2+CjwFXVMbWf4q80cXAgxQyScaeUADPuclGTjglAHYgNhpT1fO9yYAXWAI+4RtQPLT6poewtqHMeE3sQlIF4Ak4EgU+qLO556I/ljyFiCejyOoclvjF1W79hMLnWwJ7gn3SUAK4LlacjEPQKVr165lwMys2zNURHKMnjfdc90DJf4J1AI0wacFOCORgcpN6HmZv6pQ00TrdE5rE9o3/wstAPTNy2wjRxQA+kak9J72we7MYnqPqXR+8sT168jwsMfjKktLVlmgWCVadczNzzl4rvVgfn7OWyXyW+Q3evz4kP+fGJwYJJgJVcHsNzU95UlPd+/d857YUMDThtALNhoaHEgnxrW0THsqGCUbPWYISMtvX0kzJOKk6wh6XrpEDBoAt6xP6GQ29q8VztRAdGKIgOLHjh6zzy5dsqHBIddRfC6fK63c5tqqDr9z547rN+/FPTERwO7iYlao07yGKZG5sKb9/Oc/93gXulvtSNI1o72d3uFtcR9GRoxrsLHeoFMFYmutUiKAmKVEsY6sWLvQyyp64jpaY3hXEpjo1SlMIrbHHNG7EfeLtiJKxua5YC5BqR7V6KyTSi5AzuyPjJCJ5I8s0e8cwzrAMWzqe69+8eyj1iwwbPK5aPiJFZOQMTM9ZfML8z5Oznf6zCk7deqkj6G7uysSP7Jk4Eg2iPiwsycsRCvP5qZW6+qiDUmfF2wBnlPA5bHjeBzXgujv6SdZ7zIFgL6Lwi8u/VFIoADQP4rbVAzyY5bAXgDQa4HQAGzTIEUa7E0D9GkAA0MIowb6ud/+9rf2u9/9zv/PpirxqIwLAFmGZwDP0XuOzzBqeKlfmxxrBV/kzMpZxhDG6KL6HBD9l7/8Z/sv//U/e3YhRpuqyhUwwLBqbW2rguj0Qf/+uxt2/Trbd3bv7gMrAyiXIquU4apyuVbFt2IrDspH1mOA1w1etU5VNj3S6XsDiL72tR54znDWUrrXKsXiDDGWCFinfUwVuE5lK/r3Jfqzr654RfaZs6ft+FBUGtA7/PCR/gxQJhuznAHTWHerfs/I8odGCmMYg/Lrr782qO6gJ+IeeV/4ZcaEk7HiyQePHz22Bw8f2MMHD+3psxf27PkLq1RWbHUlwPOoUowqcEB/NlWiyNjnvqoqjuzhUiNyjT5OOEK1nvBBxZcmU+CwYKDjSFy8eN7On48tqBKjP1PKdKBr6zlWYCoP6OgebgXc+Jj12npjT4OD7JOCfSkIJl1BsA1HjQxXkmuoKvpv/+ObvSia9zKnAkB/L2LelYtofdN7ut6up38CrKCPYFQNBHNHrCdplQA92qCa4/eoYA3gBMEF/n758oWNjo5VW6socCM6QFVYaE2WnhSAXq1eoJrB2VBScDbWMOmK/DnSCjYBLukNyAPOb/v7XW5efpxbOZfmk9o7aSA+P37J403XWu/+5xMT1eI8KNwz8NyfibDtas9U7RaFbSGwPOuTXv1sxZahW1xeiuCnU1Tq2LCR4vhlD6xRCQOA/g//8A8OphNIwk7brVcBoO+c5AsAfedk+zGfWeuOEmKZi3Si1hNVw+FvAEwoKA5gi43I2gTgISAbnZkCmLHuBSNG6icKQFBQn7Ggl9jwfwBNAWrxBQjG4+NwTTauiX6Tvyi/Kk2qSu1f6eS8Dtbxso9rfk1UfjMWABxV9anaTslrgBoA+wBCbJKZ5pv6KPkxShb4WbwE1Mj30Tou/0k9xAFi2BgLn+m8jEX3hvsiIB1Agn0EvqgCPZUd/jZbOu7U79JaqxgBwAXX1/1SX13ODaDPta9fv+6+qdgIANjZT6x0kpVkJN8S/499AWcAgpgrzwL/F2CDr8t+KWV7+pyllehb+X0WAPpWpPb2YwoA/e0yei97KMSVAeivXry0Vy9f2ujYqOuzAMoBzOdsfi58kelZAO9Z902iUnjef8/Hj5/w3yft+QBwsU+JO1WyJF70KD3G5xcW/JxRsHPLxsZHHRQGMMeSBRwtlRurgK0qlSmuID6EDkYv8Lmqj/N+l4B0QGG12WDd4JWycCgexWfYvADoV698ZieOH/fYVHqN6E1uvh4QwxRgjm5D5/M3fpmqyYPpMgD0VMeiv37yk5+4PkN3cd01vhkJtI0lcho8SRpdzjVEE8894Jg89TnX5TwC0dHJ0p0wWToVf0tLNclA1d5qv6KkNMXs0OscR7yR80Z8lpjprM9T+px5cj+QF/qYscm3ZF/Gq97tSlRmLSUJjDGydiEnvmMtEIsLfu4oTAVPntjYePi53K8A9FfcD15eXa4mtl2+cskuXb7o/c7b29ts5jXsCFTSN1lLc9Cy80xWKCYiAaCBRI0W93cO7D9g7R2d1thYdtZSD3sHAWfNLV7rHr+Xn2d6kQJAf+8iLy74kUmgANA/shtWDPfjk8BeANBVWaSqagUG6gW8ZcDJMVXlOY4tmyrPlU0veh3d2bTaN830ltHH96paV7AiD6ArGC1KuI5OKNrb7ev/+Av79a//1Xp797uhxn6MU0YoFgxZq4yJzECM9ocPH9ndu/fs++9v2O3bd6MHzvhElipoGUV62Q3QON+ygxXKpg8DulSliGI/MhG9av1Hr3xfdG9WWu19rh7ogT0EoK3PdKoaG2oS8HaAPTbAE+5je2uLdXd2eO8etsNUoh8+Yj37uq2npzujZIVCqdEBdN65B2TY/u1vf3MaRQIWGKT/8i//4lR3ngXcgGEalf1ktVLdTT90elY5tdKTx3bz1h27deuOTU+/tvm5RVsCcPdkhDDmAc9lSGOEOn18xhYQ+0DrHz3lvReRV71FdaMMcj0vqmJQMOfgwT6vPD9x4rgH86mCA1Tv7z9cdTDylSopCKxgn57z1Fn5+LTT9o+4ANC3X6abOWMBoG9GWh/XvnkAPQU8682kuj77shLp7eit0ImVbN2b93WO5C4AAu8vODlZDdCkQQm+T8EP/V+gdv63XwUOGszBVQIWy9D/UeWc0brmgd8USPZRJ1Xz+e/SOb8NNM+Pbat3XkH9rR6fzslX9mxdzv9ff2v/6vqeq95PQZp6+6TgTVXWrLUNjVbyNiq15yL21Vlq9kPc50hIi9Y0y7biVeartqrvVmON5rkXs6jsAAAgAElEQVRijWYdFqAV9mOlWuVJ/3MA9AsXLnrwk6DSbr0KAH3nJF8A6Dsn24/1zPUShQRCYsfLL6THNiCEqvoEzOJPCsiQH6j1R7pO19Dn0kNiKhNNrvYjcM+GH0DVIVVlBP8ZixK9eQd4IZDPed1HLNF+quZbab1N10Pp3LXJSaFk6/kOYkMDJFLgnyRfgv98x/mQAWsxfWTZVJ0pkFi+TioPJQxoPZFvrTFrfOn6zvgAb9gYCwCJKtIBMZATAISq/rhfACSAMIxPyQtpFabmzPXS+6HEhHR95B5wba6lnuysF/ytXsSch/kDyHBtgB+eGT7jnAA/gDkCSuQPEhsQyAOgAoDD/PANSaQAOFPPc8bhzHNNtEODlS3edQ8ld/U83upvswDQtyq5Nx9XAOg7I9dNn7UKoK/aCowRo6M2PkqVc1Q6zy0sZBXVVFXTtiJ6nk9MTvgmxisos8+cOevxG0D03gO9kSCzuGQLiwuud6B05zeOfcq6orgjdO6joyO2jP1KNylAy8YGp3bHP+G3jn4RgM67AHTpFOkodAJ6QC0oBDyjf1gv0L/aR4lbKgbiu4EjA/bF51ft1MmTbgejT1WglMZB0ZmsfwDcxN2ikj5aaSn5SHqJsSn5if+jN2HQQJcJdJZORz7E7JAzTJFKTtOap7WN+atym3EjB7GOScdzfXQt6ygxQelnxY7FFKP1XWOkept4I7qXDbZI/AclGwCei0qeY9Hjis8p6UtFNPLNlCQV9Or7qu1HmD8y1rot4F0MAjyPzB2qf2TBs0c81ePezcyv3c6cOWOnz5yxk6dPevJGMHTSEjTuR1NzsxdhBSMCiQkREyZxnaKpttZ2r0JvbWnLWlfVWqrJ98rllm/6Z7YdBxQA+nZIsTjHXpZAAaDv5btbzO2DkMBeANAFhiubPAXQFSxIwW4MEwwdVZcSDPnDH/5g//7v/14NkPAdRpiyBNNgq5x9AfZRyR091GRYpQGBPPW2bnxKw9Pa1mJf/cOX9s///E9eZU1VevQnoqJ93sfqPc3L9ERqdQMcg2xkZMyNKYxWgPRbN2/bvXv3q4ETUbhHpRUZ/QSSl6yE0UVvbSjeG0tuxGN4sk+5hJFYj8I998jmKs9TwDwA3KgMU0W6B60d6I7K35BVgNky+puaStba0mKH+g7Y4f5Ddv7COTt37pwbvWxQt7NxHE5MY6nBjUQZrQ8fPrA//elPTqNI4ASD+Ze//KUD6Mq6XJhfcDkQGIfSHXmwUcX44sVL+/b6d3bt2+s2Mjxu4+Nk0QKiQyUYgElUoAcllyiGGQ/zieBQAOiwAahiQlRRCt6rGkDBDWUJYwTv3x+VBocPH3Hn4rPPPvfgmYJCoilUUGk9UKeWlBDAVPGKoKCeNd7T5IOiAn3nn5ACQN95Ge/GFfS7SnVRCi6nY0oBBNZJX2Mbo40Iv8caYB5Ov/qbp+C56HFFb6c+cfm5p3ovD+bqb1puK1EN6sQUQFfAKD1PCkqk11tPx6bg+duA9FQ3beU+rje2zZwrBbXz50vvs85ZT8b1khXSuaXPRj2QvURAp6HkFO7xqoE6VFzUkiOiilObfw6AvhLUv2H/BQOOAleedEdgqRxb3PugPzxyZMBtBQB0gPQjR4663bFbrwJA3znJFwD6zsn2YzxzPV0nQFOU4KJ4JVGXTUF99R7nHKkdmerBeslYyEl2vHwY6TLpL3wY/AEAGQLkAmhZAwFlAUSoLATAEI27aGB1H+oB6elalALoWvM0F4GxspX5HHBDVX2AOADXBP/xTRg/6/H333/vm9ZoscKkc0Ym8pE0ntTnlgzS8af/l8xEcy9qeUB9xsS++PoCsPH1kZl6ogcjSbq21NgGdG75aKnfjnwBPFQVzrW4R8hEVeBcmzWHe8I1eXbYuE9iJxDYLTpfzVegPO9snF993pE3CQOAWoBCeZtLyROMl+8KAP3D1kYFgP6B3J+EZBEAfXpi0qbHJ2x8YtyLUhYqC7ZAki325gotAIMNa3RsxHuZT05OeJVvT3ePnT131k6fOu3JLoC7lUUAdKqWl5wBspmkl6bmKDNZXq0B6KMjNjw6YkvYr8TXGqNIRf6JKtDRBQKeOT86RzEm6VfFqJRkLOpzdCCbkqGIQ7JxPHpICVyHDh60Kxcv28kTJ1y3YQcr9iQ9JXAe/aa1CJDXq/Tn56sJPdJzyE6sLFwP/SW9iT4ViIwtzhZ9yUdseHi02p9c/dYZC/NGDwa4Hb3fuS4+YzADvPaN//PietrYn3mIXp17yb4cr7HQ1ol4LHo9QHrifrX1guuwtmAHsA4DpiuRIWKgq9WEujSxie9Yo6CUF3sK41I7lJSBRiD/5Pi4g+cPHzwwes2/evXSY4zEQ/f37reDhw46K8Hps2es72Cf9fb1Zq2vzObm5+313GsHzsvNTc4ySiU6cV6YOL09VkPJmptaHEQHdFdSuyrQa8xd8sZ273dbAOi7J/viyh+HBAoA/eO4T8UoP2IJ7BUAHSNIWeMpgJ5mmSswgNGH0UMmOkYP4DPg+d///vcqMCrDS86nwG4W7tQAFEUQxqgMzzTQkAcR0mCxAriAxhhCV69esS+//JkNHCWj/4BTuUM7TvDXKYIwvh2QLlXpkObnFx1wACwG/P3zn/5s1659WzVg06Y1GEBQ4VKFBVU7gWUAdGh9MAmDBpWPoQWqB7iq4rwalsk9+WsrzlUZxpwj2SDmqX7ltT5HUTFBdicAck93tw0NHvWNSmwMTOQcmfaxn1MoLS1mFHzMIejV799/YH/84zf+TobmoUP99qtf/cop3GXQzjuAvuSGIhX9Si7AIWK78cNN+/7GD/b48TN79vSFTc/M2vzcglcpis4wereTDACIvmpLyxmA7r3d6ScUALru9/Iyx2aV6F5pX+sPn4ISQXUV9PpOo3XsmH322Wd2+vSZapUFATVlHSM3BUrqARqcuwDPa49pHtgpAPT3u3gVAPr7lff7ulqqw/KgQV7/CCBQ0hBsKjjyQaPHWjbpAW5tAAUEN5TUpsBISpGbAgXSh/WC7un662tzRtdeDeLDmpJFCuoBu+udm89T4Lme3OuBz2/S3Vu9dykwspVzaB717mm9OeQB9Pz1U7nkgfN6QLoHAL0CvcH7oOs+pqC57ldUigSAru+jTYxaxoRNwi0VGCYAXRS9ETh8bW3tbR6IO3/+gn311Vf22ZXPbGgoKDh361UA6Dsn+QJA3znZfqxnFjCArgAEYA2iskzUrs5S9fhxte+4qqtlR6o3quxu6bcUFE4TqvMJtugx+YX6Tv1RSaIFQAdMxQdgjKyNgCEkDAPO4tMKRFfy+Ho6Nr9mpmuRdHq+crC6ZpdKDjIAKgDmMCYl+HIs+wHYUPXIes0mWeXXSs0zTXbP9yVPqxblOylRgfPJX8oDzWqrpmR5KiUBO/D/8ZnVD11+nRIJ0sQ5XVuV3gA7JAuoZy3rg/qPA+hwLDEC5sv5eYa4R9wb/s/9EcCkNUtxBlVfqs+8KurxA6k655qiamdf0SJLJqlsdH81/vUS+Tf6Wy0q0Dcqqc3tVwDom5PXju29BkBfsRkA9IlJG8so3Bcri14Jjs/Ab5z+57OzMzYyNuJg5tj4uE1OTTlAC+054Dk90KlAJ97mBRj+L+Jr/FteWnKWwlu3bvs2PjFm4xMTNl+Zt/mlxagwLkXLP3QKv2F+9+gbqtuVvIReEAuFioWkb+VHUR3Opr/RZ6rE5liteUpG7uzotGMDA3akP+jFuYbaUijxSUkE6FT0m/qSCwDmGMYqcJs5CKRGByqBGn3PvMTKyf+RoxgiJyamqsnUWpsYE+dWywwVMnENrTm8Myati4oHS1ZaQ8Qe4L5HY6PLNXQu70erfcmVjKtiLXQiIDrnZw3GTmBdEWCfFlTp3Cq8Iq6JTuc54f9pmxJR5EvOJHTMTE/b8MtX9ujhA09MYy2DkfNA34EY79AxGzp+3EF5ki/8n78HiwFO0GIFZrdFa6NlZFe3tbQGC6f3OjcS2cvWVOZvCqiC/SurOYm/OE32A9zNkpwCQN8xLViceI9IoADQ98iNLKbx4UpgLwHoqupNAXQcef6W80hgA+OGjH2MSXobs3333Xd2+/btaqWzjE9lhmOc4RyzcCsQi/HE5xiVnF/Aenq388FlGVGpw6vMvrNnT9vlKxfcaDsycLhqHDq90tJyGD/zkQFbC8hEJTTjmpqatt//G5X0f6oasmS8Bm0pFD0lz4Dl72pFdAPAdrOVylGJTsA6KgHrPLM/qjjP71MD0CMQFYFtyV/9yjlKPYSQGfNHthjzBw7st0OH+uzs6VN2+tQJD8yQBSrQxc/hld2ce8mdC1HkM0eq8H//+39zYxajmON//atf2+Url33+vLyifGnJjWKMxaAOxqmJjP179+/b7Tv37O6de3b7zn0bG5uwmelZz+IEfCc4HxSwpczQtOhZtZLvZxj0+HF/YrwKFklyui96HmQY6v7ggJBpTPUJRnY4ZWEkIy8cjTRA9uFqmg9jZAWAvrv3oQDQd1f+O3n1FLBOg+TpGphWRFUTzpZJ3rIqRbv6z/FORj8gAbpcQeeUtSMNiARjy1rK2hqoGp/rla6/BmV7Vi1AdMBrlpN9f7TKZd8JbNG6oXPWk/FGwPPtujfvmjCVv1+aX1rplh9rvWumyVvpGpVWO9YD1N1G8h7olgUea/2CVY1RqzqPNTUALKrP/SAPHgnUirYq0RqgUokgJAlwJOI1N7d4Ih42IZUcQSl5zr76+VfO/ELiGkl4u/UqAPSdk3wBoO+cbD/GMyvYLQpY9Rinog5/QiA1YKgC9LLflWAtgEB+Xtpjln0VPE8Z0cSMoYQwQAT8SvkKgLWA1dj/+AEK7uO/4CewTuLPipqXCmfWTPX5TkHVFCDWmpcmKGlNk17OA+hpyyl8NnxfVXsLYFHFuqr0lZgsmvL82iq563OBEwI39D3vkrd8fQH6miOJBfh8ApyRm6ozlRAB8ADgAegDuAKgw7zSJAfOJ+BZCQ0pcC5AiTmralIU9sQFxEjAfcCG0bXUjk22jOh95cMKDAIcE0CGrydAHX8vb8OoUj4FyN/VBqj3+y0A9J3RagWAvjNy3fRZqxTuVIWv2CxJu5PTTqk+MjJsAOjE4EpNJW8b6D2q5197T2oq0KlUn8postFDtBwcGhy0vt5ejxMBTjpleqnJKgsVqywseixqYX7e7ty5a3du37WpmSmbmZ22+cqCzS/BsBj03Io78s5vmzUBPYdeECMFn4n9grmrLzn6hzVCDBhiAkGfob9ZbxiXgGcB3Njg7W1t1t3Z5clR2jhOMcf0GlxHRTFqF8H4AIkFbnPtNBEa/ajWI9Jf0v/oOs4zMzPnidXS9RqHdKJ6jrOvkre0DjOXFNwW84jWYTG1aM7IguvCeslGAsTQ0GCVVSV81orHIJ2CP2MZYc0lWUysNMyr3rrK/YsimWbX72yK6yk+KRlyD/UZx81OT9vY8Ig9fvTIY9a0DSBOfPTYUTtx6oQdP3HcDvX324HeAzZBq7PpCW9JRm90qNubWpr9+SRBvbOryw72HbKu7m7r6OiMOOgqdzwq0YP5KwegZ+B57ZtN/8K27YACQN82URYn2qMSKAD0PXpji2l9OBLYCwC6HF0BtXIeFWxF2jKu+Ayjj95sgOZ/+ctf/J3PyCSUI6ugcUqnl1YV1Asq56sO8k6s/lYgRcEKgatHjvTbscEBO3XqhJ06fdINT4zjdqrQzZwCam5u3g3J6FlD1XWt1x0BGHp3374Fjfu9LNt0wsbHJ9xgi2z1qJpmXurr5rmwUPhkADrF6fXxgzo90Nc8ygLQo1cpoDLGJuf33t8Z+M0hChwwF4LZVFkQPDhyhODHgJ07c9oBdO953t1dpWKiOjuqCjJ61qwHu8sSKqxbN+23v/2NPXjw0KmTMLJ/+cv/ZFcuX7GW1ugfHxXn9EeNc4RhvlyldhoeGbVXw8P2ww+37Pr1H+zVq2EbH59043NmZtazhtV7CPkzV1XCUcWv4FlQPUXmsVfFJfThClCl4kufnzTYxnyRDf0PAdOhaSKQRvAG50FBrnyFQR4w+nC0zu6NpADQd0/2XLkA0HdX/jt59RS85v8K1nPNaiZ9koAmIHz41ahT9KnKXFV/rMkprR77p4C4AFKd/23Aryrc0gC0H5MB6ArY03+QwEN6rfQa+Xnldbhsg7ys88BBPZD+TcD9Ru7ddiVTSZYp8P8uAHoeNM8DOel66MAO6yiJfMv0NY9EPAXQsCmUYMZ9Ym3NqHNCRJlNoPsXLVdIHow+kmGLBIsPgb3K4qL3CNQ6S5Xnz3/+c/v8s6vey7K///A6jDwbuSPvtk8BoL+b/N50dAGg75xsP8YzE0QHXNUG6ClgmiA8nwsE1tpTL2ErrapTJTP7obOkT1MgHVnV/JBI+NZxfJf2+U4rrAFuCeKLopwxikoXkJ/1M7+eyK/Qu+5TzReNdU/6OPVVa0lLy+57UiEoenGxYjEmBf2RX/RqjepBsbrl12Hp9hRAV2V16n8zVoHFWj9kQ+h+MB58SfWsVQU3cuLFGADNdW95B+wQ3bAq35m/EuJTsFwVlVQ+KoGZ8zJOtYUTKKQ2M8xfVYmyg3RuxSxUxa6qRIHmSkpQ1TnzT32YNKFA/l8+KW27fosFgL5dklx7ngJA3xm5bvqsCl8tr9jq0orNv57zbWx81KvQocBmw75sKGV9ySsLNvt61qZnpm1+Yd4qMA06U+GK68ejA0edTbK53OyU2bRehJ2QgozZ6Vl7PTPrMaUH9x96gpaD25UFK7U0WXNbs7W0tVpLe1CNCxRO6cilf+vpI7W/EsitvwUSp5Xb6pWuSmxnA4MCfWbWVmgd2dTkaw0APTaz9Jh6h0ufKZkoBdzRx+q1rip3FSYB7AM64/MpYUzrpMBtWDMrlVhz+Ey6Ue+q3NZaLP2ndYVrIFuuo3VRawnz4ZwpgM5n+ABsxCPZaslRsKTN+liQh3xGbAMAdIqyROUun1F6WeORzk4LYiiK0TVkC2htYF48U5OwjD59Zs8zCn7Od/L0CRs6PmSHDh+yQ/2HbB/93bu7PBGDDcaERTZ8n6WKjY1P+Pq3fz/MMces7yDU/AestbktA84DRK8HoDtvQg5E3/RvbJsOKAD0bRJkcZo9K4ECQN+zt7aY2Icigb0AoMt5zgeP8wA6Msc4w9iBrv3Pf/6z/f73v7dvv/3WjUIMKWVnKoNS51SvHxlx6mcjCp8AgqOnpoIOOjZv2Mn5V3CAqii2rq4O6+7ptDNnTtnFixfszNmzdubMaevpASRt8ir06FG0FHHiBgxK+n8HVTjnGx0Zc8CX+V27ds2zTp88eebVVtCVU3HFVqvkCmM/nPJGr0Cv0b4H8MGrfmA/qFHXfl/rMU3FNdVdvGoZnxEAkMHN/zFE6TOEQYwheeLEkJ05dcJOHCdzlXE3e5ADR0BUfdUkiRUC6xVbXFjw6vDvb9yw3/zm/3MjdnlpxQaODtg//8evvQK9q5NqBGihmqo0e55FPDfn912BkgUSFRYW7MaNm/btte9cfi9fDWdV/RO+b9DCksQQsicJIjbJKrwx3WONN82yTSss5DxITjgFyEXtBvgbgx7w/MqVK54dq757BFeC7qrJnz+90t9FGpD7UHTPboyjANB3Q+q1axYA+u7K/21Xz+v5zVQypWCCrpMeLwBUFIFaa+/euW937tyr9q1Tz3NVnaOjRQkocCGfgCSHWkELvdcDgPM6wANiGUMLWtsTv5K+2pqX1vV8VaHmmAfcU1lvBDzXOvouIHoeGHnb/a73ff6e52WYP2a9Z4TjUiAmvXd5QP1H1wQ4ryxnwcgAz2vMAzUA3cHzDDCv2X8R6FFiZdhy0evce942Nli53FgF0FV5w34E/khU+/LLL+3zzz+3s2fPeyVRylKzFZlu9ZgCQN+q5N5+XAGgv11Gu7GH9Mabrp3qyDfpn/V0lXS6dATvBJZJPCbYTtU5GwA6QXcldynBWnTe8qNUWaygt3xBjQ29wz7VpOWGBrfXFfxXRZ+C55xXYLESZNXnm4pvEqvVO5Zj8WHwj6iEw+cjmA+grvnJF5DezVcrC0DXeyo3T2hyRrHwE/lbvXgFVuM7UQGJHyK/RkwyaR9awB/5flrT5fvo3ByvhHfkxX5aOyQTjU9JUfKzAD8Yg2SFP4nfxDjxp9iPMSAn7jX3WL3jJWfdY41TPWoFcgt4kq8vmnbmy7lS5hzNnfvD+oPcUh+N8bKREK0e96w/XAvwXNWhzFf2Rd6vS58TMRuka+12/YYLAH27JLn2PAWAvjNy3fRZBaAvLdtqZcWWvG/5oleYQ60+PTPlQDkVvVBj4ydEVfqi90eHMqlULrkuJg5HEqgnFvXsc/C8taXVujq7vPf5xOiE91Wfmpy26alpe/7suT1/9iLo4UsN1kXhSO8+6+jqsPbOrICmUnEdT/wSnYM+UdIn+o44kHqZC6hG/4gBRPYx60Z/f7+vH4yPY9C5Yl5RktjoyKg9ffTYxsfGquuWYkwO6mZJQ+gFrWXSlWnikujSnUkzo6LXeknCF8yfvAtU5x3dG2sV7I3uzXkiGbod/cgmAF3nFKMZ10n1LOs6azrgNjof+TF+JYGxr2KAShKgMpyWKbBfsilxgFZPtIZkbOwrfUv1PfNQ4RJrAC/2U2xZ/q/0t5hkxCopmvvUd+Z4wPMFnkNYBB49ttGREbcl2tpa7cy5szZ0fNC6erqsq7vL2jo7vFBoZm7GEzvmFxdsfnHexmlFMDHubCgjI6PW29fn7akGBo7akSMD1tnRZc2lFmtsKGcU7az5NbJ22MCyXPOkNn3Tv7BtO6AA0LdNlMWJ9qgECgB9j97YYlofjgT2AoCuYEhqePB/Of1yJvkbIwaD6vr16w4y/+EPf/D/y6hRwCFfzVsNvmZ08HJaZbylWfVphdp6Aeo0KKEK9FIZOvIGOzJwxE4cH3Ij8czZM3bk8IAdONCb0fphuAYNuyodqBwXKEyvbjJab968abdu3fJKbIxH0QOmoG/qlAOiB5COqRqGaxiHNWrzkE0EM3iFDKIHOK+oCgtwP4IoUKpSzRBSqIHtUVXG8RiBBDcwWDEkT548YYODR62bZILO9uxaq24wsqlHkoACDF/vQzU6aq9eDtvtO7ft+rfXPJBBVfnBg4fspz/7wi5cuOBUrPSjam+PXkuav4Ic6rNebmq2cnOzjZCM8HLY7t17YLdu37EnT5565YJXoWd07NX+QE5vX6scqVbIZb1ZY/5BFawM1DTZQs9XGqDCaOfF+HjhPCAreg5qw2ERxbvGr2dfgIMoo/LJEPnfRz3gJE3+2AsgfAGg7+7aUwDoOyf/esDrRgHwNDirgHUKBmx01CnYKv0q8IDANeC4kqFE5ff8+Ut7/uxlNXlNyWpiKUmr0DSf9F06Kl2D6+m6/Ng0J+IE0st8tgxYwNqVAQapzkh1eKrTpXPXu8ZG5PcuwHlq+8j+kDzWs482ApTn5Z23sdb7OwVD0iq51Dbi3Olzt+b/S8te+ULSoCfiVQL8lo2x1t6KHn9xb6p3tcpyoyS86j2yAIJgsxGowjOHPYJtwJr6xRc/9R7oFy5c9EqNxkYSFaMdi9bBN4F46bq50d9gvWekANA38svZ2j4FgL41udU7Kn3e633/tt+Ajs/bm+vZpHl/K2+bKsCvtYwxpT4dx7MeAUioJyzAM327qVTDR+Q7+Qa842tIh6QAegrCa01QIqzGxT4Cg6U3UrYz5ql1bm3iD6xhodsEUjg9cAaiE4QXpS4+HmurQAnmI2BA55T+yss7TWjSuo2u1Xzk7wKGiLqdcWhLqww5Dn3KOPCXANbZtP7zOWNj/Wc/zS3Vq/JN0mrEFBxO17R0HdFaoypLWNzwoxkf41Y1P9cFSAFAB/ggSUJ9Z9mXRKqUhhiwRr6n2Nx0T0muEE0yfifPE/dB1PAC+RmzQCDR8gNksYnONwWeeMZ0L3Qf9Pzpd5Gurfnk/fR3yLXfFpd4mzYoAPS3SWhr3xcA+tbktu1HCUCH/WhpJezPxYqNjA47RTssRdCrU2dCBTrA5Ov5qEoHrKS1HwUt/NaIz8Ge5L85IMfVBmtsaHQgnffpienYpgHQZ4INcXnVevt6fevo7rC2rnZrbW81qtAB5vnNo2vQW0rUQb9LT6Fb0AFKUFYyllqEoNdIykEnsinhyX2ehOVJcaORV8N2/+5dB/dZCzmvQN50zeM6KixS5bbWhXxRh44TmMw6y3rLmsC8tOYy5kguA3QPFkeuzRx1DbF1hLyhw48YITJXYhoyU2IcADoJcYDbaRyO/RWvS9le0MuA6KdPn1xDcz8//9qPR9bMnWuTrEbSmirduaZ0bo39M5wT1kHuGzIiUUo90EXBn8bxOD/r5NjoqI2Pjtn46Kitrqx4sc/Bg312sP+Q7e/dZ03NTVZubrJSU9kayqVqUgcA+tzivD1+8sQePXlsY2PjLmMKifYdOGDHh054y6oj/QO2v/uAtbVEzBF5Ew+mCIjWA6UsDtzghUNEiGu90Lf9d7iBExYA+gaEVOzySUugANA/6dtfTP59SGAvAOhyKusFLdMAjDLdcXBF4f7HP/7RAXRlXeadzLSqTEGbNIiu/3NtjLA0sLPx+xeWO9RNi4vztm9fjx06dNCd6gBHT9vx4yc8CIAxxjVwzjEWoQxnDOqbB5iOIU4FNoYpwQGCQqIlDKMoesIrE56xK0DNsVS2EzDG+MWADblG73enZE8COkGJHv1lFxfDgJVxGjTntQp2wHeO51wA84DnGIIDA0e8opq5AqBDZV9ZXLClxflq31LdRwxcZX4yBwIVZFRiGIcB+9CePHnkfX4w1qneP3/+nBvdyPDo0QGvTuju7srmV6r2ZJJR371vn/Xs2+9jXF1psJs3b9lf//Z3u337jhvIGKALC/PVXvIylIMqtsnlK6clDcI/5RwAACAASURBVFyloI73X8827gPXxkHR/hjRyijmOM6HIc33ok7ECWJeX3/9tX311VceIBLozjGcj41nBrnVC1ApwKjgSz7okiaUiJpx48/1h7dnCoYpOJWCPXkd4s7L2Jj3nPrmm2/c0ftv/+ObD29iH8mICgB9525UGhSXjn4bcKG1U79zBU8UaFf1wHpgaxrY1bn0rgAOAQN+RwoyE2xgE7Xg1OSMTU5Ne8BJc0jB63ywv54E033yOkx/67f/o/cMQGeOvhJXQdidu1c7deYU4E1tlzzgUO/5SGWfJlFU1/Ns3dez8LZni+/T6jitMaKh1fOxtrqcJDzA8yVbWVrx6gutywKgZGNprlTsYGdoTtE2ZaW6/tHbvLWt1cqe8FcKQH5p0ddf9ZTlMwXFDh8+Yp9//pldufyZXbp8xYYGh6ypqdk3gV56htL7mLc1GWcqu63c8wJA34rUNnZMAaBvTE5v2yu/7tT7TbxNV6S6R78bAaY6n+vnrPJN60OqY/K/Sa1lWqPSpGe+Yz3CT5KvRIAdXwkbD/8qrRhOW07pc/liaYW0gN+qbvIqurUV3HkbVMfIP5XeFtuWPhfIoapv/EPsfwLxBN954ccCruD3MS+1JpPu1Lh0Ll1L/qD8XyWGS3+JEQuKXkAYqhcBlQF8VX2ucSI7gCFAaWQJCEF1tQB0bGmS1wEyAIQicanddavur6q/petVxSdZ6XlJKyJ1LHPVvSbRgOszZvwmAAuSj9H7jJMx/vWvf3V5MWauR1ICc1MVO/JlvlqH5NsxHzbiCbJt8LOZUzDFVao/BSWM49MBzqt/L3JhfGrXhnzZR/EEgUKcKE0gSNfvdI3NJ0Kkv818UcDbftf57wsAfbMS29j+BYC+MTltdK96+jXvp9Q9lwB03jMQfXVp2V4Nv7RXr146gD77esbB88bmRgfPqUifmp6yyalJW/Fe0/S3brHW5hZnsZqcmHTfZ3GhYkuVJTpMu58zOzVrr6dfO5X769nX1td70Pp6++wkTBSnT1lbZ5s1t1PIATBadoAUHYy+Qceg21mr0PXEeNBbYu1QbFC/d+kA9Axrhiq42Z+XEpylY3jnfMOvXtmtGzftwf37rifRj6JiF+CcJpWivy9evOibGDQUM1KykWIt0uOckzlwfmJ4+IXMkTFFD/RmB9CJcypRgDUvYoUnfeOl+JmS3NJ4FrpZ4DZyQ1+n61wa11WSlKjoL126aJcvX8rG0pTRzIdeV4yNOZAoRvW5eqCz7mofJdtFPLVUTc5Dz7Nusx6x5qgloxLOIqa66OD5U1hwxiessrBg+3p67NKlSzY4NOh+Dc/c0uqyeesxNk/liH8OoC/M283bt+zGDz/YOK1Kp6bJOLZSU5OdPnXartKq6tRZGzw6ZN2dPVncc9Xp3wHSm8tN1pTFgXGQGwHQMyr3jf4mt3u/AkDfbokW59trEigA9L12R4v5fHAS2CsAOoLNB1DWC+xg0GLoYIBC3/799997JjpGUJqhL8MM4y81ytPAjoIG9QKqG7/Zovuu2NIyhmOrO9EEJ8iyPHEiAhBkRGJcYYjVAgwBoCvLEeAbI0eVFRilyopkztPTM15BrcCT5ss86DPkPbxXCUZHsDlNKIigVb4/HlVkGcDuvUkDYC81lrI+4VFlVquuWPIsXQImGIzHjoXxiGHPe1/fAevp6bbVlWVb9cqzRT+nMu2hoRe1OY7Ds2fP7fHjR/bgAdsDN8DHx8dcPoDZGOGcjwAIjoOCFVDGa+4RHFusZaWWyeRs8p5AJCSMjo7bi5cv3UC+eeuWPSZj9sVzm52Zddp7BZm43wKi9DzGM2hVen8ZfmngSk5GPtihXlNKzFCgToE1ZEjw6osvvrCrV6/688EmikH2VwUH5xZFYQrkKxCpZzUFYORIsc+7Bl82/lvY2T3zznUaiGXuugcKUBUA+vbejwJA3155pmd7G6i3VidF0pOe/zSwLgAjBSekr9J1NgUH08C3qPgI5Ag8Vx9QVfuRlCJqQdadpWztSXVgPliu+dWbp47LSzfdt97xq4CtCTvIxw6g10DkGgNP/p6l+wjcyct9vac0Ddzr/7IRlKCVnj/9rh7ALFAifQ8AfdmWK0u2kjG4pAkV3ocvY3KJynOfYZJ8gb2W2Ckl7JGMScdIdKx4gA47BFuC9TkS+4LWkZ7ntElhTf3pT/+DB5kCPI8AmBIAJCMFBdP56dlN5bWVX34BoG9Fahs7pgDQNyant+21nu5Nfw8bAdBlb+q3o8A2n+fXmnRM0jEK6os+XWuW9L6AXQLqbFRBqy8qQC+fqaerAFABBvJfNBbZ0gJTU72Q2tTp71/6Mb8OSzZpUJ/rKVknBbv5fwrC4h9i8+NL4etwLuapXuj4tAAurLvMTeORjHTvUj9W9j77oB8BngEU1F9cra4A8uWPcl6t9SQ1C0QGdBXQIVCeRAXY0fDVkDn7yFdJ/SfkJLtEgEjK7CUZ5dtWCazmngCCM95Imu52nxpfk7+ZJ34ybG34/9xL5gHojkxFB49c+T/zQ7bMTXPkXYw6yFcU9Rq7/HLekaPok1U9ybUYE3Lkvuq+5H9zqf2lZ1C/iY0A6Olv6G2/5/W+LwD0rUruzccVAPr2yVXJmEoIkr7L+xLpeuL6d9UigZdYFkUmy6sOFPJvbGzEt8npSZuanowK9HKDzS3M2ezcrIPnULx7QcvqijMbdXR0eqV5MJjM2cIcxQwLVpmv2ML8gs3Pzv//7L13cyTXduW7Ub7gbaMbaO/pLi+v4j5p5oUU+irvn/mAL0KaDyDpvdHVXEvTbO8tGt4WgEJN/PbOVXU6CbDRIMgmm9mMJFxW5smTmWebtdfatrWxZd6BqNNnJ0+ctOkTJx0UPX3mjI2Mj9jQ2JDt7rVta3vTYxTWQhEpWDtZR1nnWduxV3lQWNeo3JlULiQZzt9ZK9P2IwJ5+czrudd2+9sA0LGVrHNidisnmrdvALtsykWxH3k6+cipncQHZ+yA56y/2GKuS+0uWHcpRsA/R8Zd16PxS2Y9ZcUr38UTxffMFzaQNZ5cKLaQNVq2VXOWz/sISD9/npaS59y+YjMo1I1rd115v79qnQI4n8rrs96zYTs4XlpgJmUY5p45VUsUbBTXzc/s32XWw/6v1WxyfNxOZTYMGXaHyjt7tt3esd29XbOys5asVC1ZqVK2Fi0Gdrft1p3bduv2bQfvl5dXbCN7Hol1rly+YlevXLNrVz6y6alpa9QaVikFu55/5HKdgR5Co13w/H3WmRcA+vGtmcWRPswZKAD0D/O+Flf1M5qBDwlAT6dVDnPq6KWAKY4OTiGBPM4V/cJhpQsoVBJEsqGpA6jKzQCdd9zJEUCZJkkOf5sDQMcZ6nTa3aQBCQsCbjEN1PcOpyxNfOBgis2M3A6grwIJHGwcVK6R63vxgmraua6EeiqxtItsVQagu5R7lqTOJ8F7QUkwBuUYUoELy7zHvghmmMYSsudtdyjFBADU5vpIJJDoqNWrVqOvO72gPNkNuE2yOxjb6uGO0zo//9p753JdMM9xYEluBHhe6Uob4qziwMJyp4c4FaUXL17w64t/Mf9i8W+1tm1ja8vK5apVKzUrlUPS/sHDB65W8PXXX/tGDyuXe0960ONQc/4eY8JTF/4zm4ACggrGpTlWQi7//EgOkaPomEoY6fNclxj8VOfqe923kLlfd0edZydlkgv4UuChwEJzkwfYDv9M/zz3LAD093tfCgD9/c1/CpIqANV7r0TvQaNTgjtfcKKECL8nGcA6Q5Cebkoyp73NAc8lNVgpB7sXm5MHctPEl6/UWc+MPIi+H6ie7n/QZ2V5uzbtF85Az/tA6XXvB37zd93T9N7uB6zr2ClwrvuvJF3KgNMxNIYUGBMolAfOBaAAntODErlCt6Bqf1KmtUxscS6eiZDb74EwPT8De0dRIr5HymSnYA5/QokqfAwVjuBzffLJpy7j/t//+/9t169dt0qFZ7T6nQLL1J4cBKAfzSeM2S4A9B9vvSwA9OOb2zyIngfM3wagayQ6juIqvZMHrS9aG/gc9gffW/Ld6brD30mkk6hXL1RJuhIjYa/4rJSaBKALUNB73o2zskIaSbvLf5c/vR/gnkq2s59sL3PDOqq+rVqnNCcpaMx8sJ/Y1AAVkv0G0AaE5XjYWhjegAYAE1w34ISS4krua/6kVqVYjXkA1CUGDbnYKT8PX/mZRD/zzH2R3ZfKGaA48ZnkcAWgCwRnviXbyz1J5fI5Fv/ENlR8KluiggXNkexPfu3V73W/uBbmhxharH3mkesmD8CYuSfsz/pPfCr1HdkkFaXDmGTjM4ydmNNZptvbboNUeCBFMM4N+MIxYZoDAFEQz1fml7/peckrACluFNCVFjceBkBP3wHZ0KO+9QWAftSZ+/7PFQD68c2r8iq8x2mP6m6Oai98Rd4FrUfdXAdFvDsh3Q6AXq5UXDp9ZWXJt8XlBd9g9nZKHWvRX7q1ZYvLiza/MG+r66vW2tpytjjvNLkqZ3dvtWxzfdM21jac/bu+um6tzZbttHasvzFgA81BOz1z2mZPzdrJUydtmnX25JRNTk/a2saazS289nPJNrIWADxrXSe/x9okG5XP4WgtFeCs9n8qaNLaz1outjRr38Lrebt985bdv3fP7QdxXKrAlMZcyo8Cnn/yySe+znIe7COf49gCivnKub1X/Py8X4dUYFJGfeTjaLUYguFah8kVsqkgQNLnIjYpL8vxsYMcG5IUX/mZdVpzopyano+0II4xI5OOGijnQzUkJPp78QbrPvcC24ctU5EaY5cd4VmQ4gljko/AfWNTMRb2ArvKHPNMqgCgVq3awOCgnTl92j796CMvSOPY/QP93j5gc2vTtnZattPesTIy7qgVNOtWa9RsBxJSe8fu3rtnd+7etfmFBWeho9r5em7ehoaG/T5dv/6xffH5F3b29DkbHRyxRq3pxSPxX8i19zqiv/nz8b29hz9SAaAffq6KPX+dM1AA6L/O+15c9U84Ax8qgM4UppX7abDJ78UsxXmDWQwwChAr1pxYdEr6KoGjhIMMeJ5tcPRbB2IdPWd0bJwupMaDiX4uk3mbtcnJKU+gIE2KK6Pkgl9jH4nlslWqFQd2F5cWHei9dfuW3bp5yx4+fGSPHj3uVsoreRNJ3j6XLG9Theus8rgaAeI9RnovuauxhjPNNWQ9cjI2r1kktsVqoB/p+Hj08aYKHyB7ZnbGRkdGHVgHhPdERgnWGNKHAdKrohgJeo5FIcDTp8/s7p27duvWba/EfT3/2lqtYBHAFosech1PkuCUnpyettNnTtv1a9fs0qWLNj4x7gmMGhJZ1Wo3Sb9N0LOzYxUAdADyatXnc35+wZ48eexyf998c8MTLyvLyPWFhBab2OK9IgMS/ADotUx+P5hySvbpeXozERSSj70AJfrXpXJZ/A2wirlVAo2ghY0Aho2qWZJGSsSnVdk6r56dPHiiv+t5/qHJl6O/F8f7yQJAP975fNejFQD6u87Y8e6fB6j13isx8uZ63gMu80C2RsXaql7mYmcJPCexQGJHf1eiJm1vwXrJOlsu1/yQB43vIOBcnzlolvJJHu3XPV53gYtr/aUz0PPzkF5/HkDX3KX3nO8FgufnKv952aTULqV2In1m5IulTMMURM/7Ux1YHmz4IaI+WCYd6H3IKc4L9RcVwMWzHP4GX9XuhdY4oWQTIHr4I+1uT0WxSmTzSE7R+/zz3/zW/v4f/puzM9TOJmWspM9e3j7qOf6hdrMA0I93/UuPVgDoxze3qb+6H1j+NgBda4XeQSW0lZhPi3b2W+P0edkzfs6zhNV7W+xsAGYxs1MZXI4vVrQS7QLlBXhqPAJVWQNVWM3nOR7+OV8BUdg/ZfcJQGct4p8ABsmYp9ej+ElzLD9eTHRAbZL7gOl8TxzFOTk/SX2S9MS5xCvqvypgthenRNyp6xXbnPgBAED9czmngCkV9wIaMA/Mp8BzbL6kaMUYFMtavecBSxif7gf3gr9xnQI20oIs5imN6dlPsWned8iDy+rbLuCFIgDsA9fAmDmvihjENuQYzIn8GUm2i3EOcM6G36Pnh2OE6tlIdwM4lyw833OPdK9kowScq2BftlWgk8AuFUDo+lIbnAcE8/Y7H9O969tfAOjvOmOH278A0A83T4fZ67AMdI4lwNVtkxjo7eh/3tnds1K17OSJ9fU129hYs9cLczY3P2ftzq6D6DB+d/d2nJk+vzjv9gZJd95RB39r9S5Iv7fbccB8dXm1uwGoA1TSd/rc6XN27sx5z09RZNMcbLiEO7Lx88sLvu6lRBbOBSAs5jZrmMhCKsRS2xHZLhUyqV0Ex2Os7Mf6JTuk87yem7NbN761B/cfuA1Ru428YqLyXqzHIqkoF8W+/J21ibVMxaSsmayrrP8UeXF8Crw4B//YP3KcDcNEkvdjjIwVkJkNm5e22mBftVVhrRK4jX1BnRL7osIJqYrInukapECjAj4Ac1ozYhOwGXwftibiDMW8Uh/hb4yNfbE1rPdioGtt1zPKvWPDbqovu+ZLhVjcS+wFudJzZ8/ahfPnbfrElDWyloxrG+u2tb3lbQX6KiWrNepWadStXC375n5Ex+zV61f2Yu6VPXz0yOf76bPn9uL5C2s0mnZi6oRdu3rdvvj8d3bh3HmbGJnwwg7B591+51k+mNcl9Lze378CQH9/c1+c+ZcxAwWA/su4T8Uof8Ez8CED6CmgqWA7lYIDJMdpI7FAhWIwtF/4hrOFg6cAPZUFzEtqixH8Juj5Lg9FCj5HTyIcRc7NsUle4Izh+FK5zlcCcJIcqlaUc6bAGseQTSw/egAB/AI237p52ysQV1aiT7jAWxjXyLfDRBdQLSY6jK+UQaFkBnOh5IWzwpytHdcePc/5e3heOJL0d6fnuTPPL5y3c+fOeoVn2r9pu9WyaqVk1UxCPk3QIz/P9ughhQ/0LLzr/Y24V+vrG+4g4xQCoEcCpO1zyRhwmpnLS5cv2uVLl+zylcsO4Pf3I9HX9CT79vaOtQHC92ASBAO9Bnu8Ue/KZ5GM4llhPu/evefVp2Kw5e9H1BVE8gznPgoeSt1kfgrodosYMiZmBB5lL5SQbKwSiioCIVDgugg2cPJx2JGe/e1vf+vPCvMsSag8CKZgQsnNPHiVBlTv8jT/nPctAPT3e3cKAP3Hnf/8833Q2VJglX1USJOy37TWpImbFMjmexI3SgIokS5mlvqvSq5OQEAKpoS9QnGkui/7PF2TZGcOM4P569vvs91ryezVhwKgp+t5Old5AFxzq/uipEQKSuQ/kybuv1tYF8V8Yft7LA2B5gIJUtZ5Ct6nzxalDH0hSRDPxRtAeqqOIwn3+F3c5wDSxabZam3a1tZmFzyXP4JdlGxuX7fwr+yskytXrtqnn/7G/q/f/71dvnwlk28PZkj6LKVAeZ5pfth38fue5wJAP8zbfrR9CgD9aPO236fS92C/v78NQBcwKkDwbfvrHeS8Ag4UJ4Rs7kaX2aY+5wJqQ8Z02UFyscBTMIVjEjPw7rGGsE4Qa+FfU/hLLKbzEz9yXMYthQrGji3EDoqdLHBaIDqfV8wmUFSMZ62xSrSncaVAXR2P8UnNi7iQRDvjJA5hXrDBxCcUiZM4J1HP9acStoozGRvAr5TPFGMK+CbG0HGJK5nDtP+37D7ABTZfoLsAG45HcZKAGwEogBu0U2MuGS/Xlp5LfkjelqXguuZI9kT76jnSWs/5uYcC0DmGeu4CwBCjcr2cn/vDdTJ3xJiKy1UIKPUBAVUC4JlDsQ85D2ASfYFhTHJcxeacS9cgGeU8AKhnQkAXX1Ob3Ivdy12w7vje6jePVADoP87MFgD68c5rfr3YLxZQzPPGmbu9zwHR6bvX55LY260t3168emEvXj23nfZ2dJiG8FLqOPN8YWneFhYXnOErMBrJbcDUgf4Bq1VqZnt9trK0YssLKzb/esGWF5asVqlbvdqwS+cv2cXz0WKQba+vba3dLVtZX3WAniJSqWnwlTVWLUhQUqEYifWJa2WtY53GBrEOa83huOSEHIw9d64rx64e6GleE9vx6uVLu/nNDQfQWZs5nnx+rauy22opqZwTaz4b1896J19chUCs/Ywf26zWi7LJAvz5LGvk9jY5vJ1uyy/lYtWqUC1FZKc4B/dAtk/KKFynWnmwr9qSMD7WVf6u9i5ca2wrvskukI8L1avwO6S+wmf5x3Fl76QYqvumOZMsO3nEtIVMKuvO+BkXtp1+77/9/HO7QBvPEydsYKA/er5TJLCx6jLtzf6GNQaaVh/ot3p/s0sR76PYuK9sG9ubtrG9YV9/c8P++re/2f37D+zx4ydOshofGbMrl6/aF7/9nT+H0xMnbLB/yAH0UsJAz4Q6Q8L9feq3J/Gl7vGNGzfsz3/+s/s3et//x//8w/EuLMXRihn4Bc1AAaD/gm5WMdRf5gx8CAD6fg6yAAElV+RUK1HCzzgpGFycTyogcehUFSjpc7HllNRIEzfpMdNEzrs/CVlpn2TckSPN2FQcC4cSx4wEhGSLJHuOY0eQrSBeY5J8nhILqva/76DzPb9WrlHJA84DgA642253bK/dYwMq2BDrS/NN7x0kVhXQ+9/LUbUfDJJge+FA0td9cnLCZmdnvM/T+XPn7dTMKU/24BDyT0kC+pECnrMp0SNwG0f+xYtXngx6cP9hJkn/2rY2t2yXYgASWRlQ3d5t+4zyO3qlkjinPxWAPSD+Rx9fd0n3yYlxZ6Mr0d/pahUFIOCJuUyykQBiaWnZnxeSKki5MxYSSfS60vOFQ835mU82zQnfoxCQghRizcQ9iErdkKqvObA/OBiJK7HWVRgiNok+z/6Sqsfp5hkhUFIwEwB+IoebsdrTZGWarEv3ffdn+uf5iTyoobnT+50mgvld0QP9eO9jAaAf73zKHqVf0+TQ9wERqd3cLwGtz/JV4KeUWfjKhv0kCRLrXwAXqsYXM0usX135d4HcUD7J29YUPE/B1YNmML+Opfvt5yP475K13s//C5dw389PSedBc5/OtWyT1sK0YCIPkutngcX7Acph+9tvbAIGUhZ46pt959mAXfhGX/NQouk24kvsmJI5vaSOChIDXI8CgV23uz3AoZT1Eh5xG5u2Rxkfn7Dz5y/YpUuX7fq1j2x29rTbZT6fXm/6TKbzrmvZD/h517e/ANDfdcYOv38BoB9+rt6250EgRfpef98xUj8sv0bt97f0PdTaIoawGF345WwURBP/kGxVb25iv7yEegpG8j3+MklsEu1ioKH2BDgqX1ygPH63inH4LPZQ52U82Er+pUC7CpfSwjKtIxxDa6h+p6+KU3Q8xkdsCBuPpD1J9+gfW/O4g3MrWU98y5g1f2rdwtjVo5trlHoV16WiYI4lZh/zCAgilRl+VjwiKXNJmHM8xifpXUnuqn8s/gOxFDEVAAb3RgXVKfte15vapNRv2c9H0BrMNajPLNfG9eocasGm8YoxyDgYo1jyAtAFgOg+6FmRTDzXCkgvyXv9zH1RkUdPze27fk8+RktzGen7lLLPpUqQL+J623v7Ln8vAPR3ma3D71sA6Iefq3fdM10T+F5FMWIz8zupcfQ3+61erVtnp22d3Y4zetkij7VjC0sLDpQHA73tADr/La8u2ev5OWf5vpp7ZSsrq75O4i8ODw3a4MCQDfYPOlC+09p1+fbF14u2tLBs7excsydP2+lTp7v5PauYtW3Xdjuw3He7eSgHTrO8ZSrhzjrMesQ/9QSXjdIar/UXG0FOSOswn1HuTcVBTi56/sLu3r7tTGXyIMydWN5av2R72Z/PCtSW/aCIik3+tcav4inAbewj6yzrHGOVegfjw45tb3PN2x5XYmdUbKQ1T+u2+o1zT9kHQB57olaHrPmsyazDsnc6h2IWfAQVfnO+58+f+cYxe3FR5EaVh2NeGIvsp4oU8BM4vgrllMtUTlkFZ5Jyl4IL84Bt4n6p6AEiDONGyVIs9Z3dHdtobXqPc9oGVGh/2d+wWrMRDPRK5C15DpF439ze8lal//uPf7Tnz1/Y4sKS8cyfmDxhly9etk8+/tTOzJyx8aFRa9aarkDa16HnecDoXSn3AkB/12Wo2L+YgZ98BgoA/Sef8uKEv7YZ+FAA9DSBc1CSOE1EqOIw7b+Gw6REA1XnVHbimOKIpcnllK2QT+SITXCU50jMqb4SQCqOe7tbVcp5YAbg/OKg0WsI5wrnFMdNTpmS4apcV/WjekM9efLUHj545AkLNpw2rg/GeSRKyg5mSL6915dWCexeH9qQa5fEO44a3/fAlkh+tB0AHhsbt3PnztiVq1dchgipqrHRMXfy+BdOJn1II/ldBUiuAKBXfVySY2TMsM4fP3psjx49cdb5dguWe48hT9VlOws0mDcltjY3N5xlXq9XbWR0yD777FOXOj9zFunzWR8H1+ss+nL0XPItKwhgnrkH7INTTt/1P/3pTy7n/vjxI08oCZHxat72nvfR8grQDFyKJH6l2x9QjriSMbDnBwd71bEhpTjiTrMqipXIUbsBVcvKUVe/Jklc/e53v7Pf//737swrSZj2yfo+kO0oz/HP+TMFgP5+704BoB/v/Kcgc6xf0UIj3b7vjLJr+cIZJan1e5LjYtWR9JDdpKBJfdyUTNE6JIBUY0nZCyk4v7tD64uwL/mE137Xt9/1HLZQYL/PdgumPgAAXUl1JcXy95Xf5wsN9Azki4lSWyHmZJr4l+1SIklgR8owlw1NgXMxXcSm05hSRiH1bi4TmCWqdK64nmh1o39vAOgkd/yAwSJVcgvmiJRalFAcGUFqcdxGRuhDO9wFnUZHx2xmZtYBqZPTMzY6Op4BH+Gr6D1Ln820IO443/ACQD/O2XzzWAWAfnxzexCA/kN9y25Ra2bXUjUqvYe84/jjKnpWP1WYbZJuJX5QIVf63so2KRmvRo/aLAAAIABJREFUIlQB52K3CRhAThVwQD63AHTJtgooUP9xsd9JyocSljlIIFC6F/v02ktoLIrlxLjTesx1iPHH/LCuMSYS9pKNJW5gTPj8rE2ME/AcpjdzomMDPki9imsUi13sP4FO2H+B5mL0SQJfTGyt0WmRFWMWE12yvoyTjf2JSxkbsTbjUx9Z2RIBG7JN+bmQfdG5FePnfQndZ91fKdHpcwJAJBvM31WQIVlfxdgqJpStVa94gHKuEYYnsTkgOtfJvHJcng2B7zqW3kDF6bq+NC4UMJYWraWFFqmdLgD041vTfqojFQD6jzPTqU3SOqL2ES63vrrq+R1nIo+M+ns6Mjxse9t73gu9VCm5jDu+JDHCxuaarW+sBnhe4v9tB7fpi/7q1Qt7/uK5PX3+1Fno9DonbzTYRNFi2MZHJ2x4aMRqkFQ6JVuaX7blhWVbXV6z9ZV1mxybssmxyS47vNqoWF+1z2rNmpNPlCdjDaYYDLtCjpLYK9QX17sxX35t0+yq/Qh+LWsTgCx2Q9Lq2FCAcuaGDeD80f0HtrS46IdgjcIuirTDeZSL4nNsWou0njGn2EzJyrM/9oK8KvaDewDYzf7YCfZnHeUr6yqAfauFEsh2d1xiieucjI11T8x15XY5Nufh2FqbAaK5fu0rdcb0+dBx+fxtWl/euunXpv7lEW+kLRatC56z9l+/ft2JKxQCcG7GwOflG+TtCGQmqQlQ8MeYuDfI4f/mN7/xZ4KfORb9zsmTkmyFwLS9s207ezv+fBIwVRt1qzZqDqKjmunPcLlsLWT6d1qer/xf/+s/nQS0s7Nr46PjNjszaxfPXbSrl686+3yg3m/VUtX2ICB1zMp9ZStTPOyxY2/7cd7awx1V/kvBQD/cfBV7/fpmoADQf333vLjin3gGPiQAPQXH9gPRPa+aSIziyODc4JRKxkj9zsReIKjHucEBIthXdaCSvXLWfghw3rvlkRyWXHp7LwD0XQeXd73vjfqpXYVhfOGCnToVbAE5rko06FrlyOoc9PGeezXnSRTA6KdZ76H1tXWj9zfMcxfuyZjSfJWz2EtWBNgB0CxWOvOhxLaS5SStYXyrH9CFC+ddNh0WOr/DiY19d9yZY+x8pgLzvFyxCkB4Gxn4tr188dJevHxpd27fcel0WOhcB8B/Xx99iqJfOfcHED5lbxAg0E+d8zCnAP31RtVBcxIe9EO/cPG8g+OjIyOUXLozyv7urLqH3meNesP6BwbcmeQcPCskfphHpPEJagg8APXDqaeStO7XEv3ykMCCxdZz9nFQuW7uOcC65BPpc8+9xgmHoc+xJMdPwKEghGCCgEoy8syn+heqByFFAl988YUHDgQzSq6pZyP3UlL8eZn+fGHKT7w8HfvpCgD92Kf0nQ5YAOjvNF1v3TkFnD2sz4AGrf8HARjpe50CCkrcKkmswh+1NGG9Ya3J95dVD9AUkNfg84B+HhTf2zO3Oxr/QUD62yZjv2s9CNjpHitjoPc0YLzjxi/2337KJul8HlRckd9H4IDkfZWUU4Jez4lsfVo0kYLlSnTIHitRpfO9AZpnPc19jG4YSeCkd6b3jPQSWOEzvfEMWwDs+h0FfCT+BOSEnGTVE6djYyHNHEo4A0bPQwrYxicmbGxk3JOfzeaAtxlIwYn8O1MA6L+8V6YA0I/3nu231h4WQE/Xn3RUWj883sjWB8VcKuqSlLiKn0nMi9km9jc+c3osFe8IrA6VrKYn7dOe38QprBve09bXjZonssUWU7yoFlvqqYq9BNwQmM94iAHUmkvrKl81LoHi+TnbD0B3hSuPjXZ9TKxdGjc+vljfjJ9xS4EM0IWYlmNyHR7zjI52+5UL8OAeqDcutp2xc03yAxQ3i5nIeATqpkVcHEfMQMbEJiYk8838c/8khS8WuoAV+QSam3wBsPwU7ae/87Ni8tRHSu1aGgsIQGdMkuLn+cL/EeNR863r5Lp4XjTfgFIUIHjhVcbiF8NRtkPHSONTjpeX1NczIXsZ8SRxeTgnaZGCPpte+/G+2XG0goH+Y8yqWQGgH9+8pu9V2lqR95h1RuAzX/mZNUDv7+nZ0zY1OWWtjZbtbm1bBVZvrWqNZt3q/Q3rAJzbnnX6gn0OE53/5uZf2eNnj+3JU7YntrC46LkaFAjJFdWrNRscGLahgSEbaA46u3dna9d2tnZsY3XTNtc2rVnrt2a9aeNj4YvSA70xWLf+wX4bHBrwCWKtx+4oJ0nhEQCiCmzEDtd6IB9deSOtHfi92AqpquhzUhdh7WVuAM6X5hedjJJKnvO9AHEVTaegM9+rqIo1kvMJPGasyl+xH+sbf8MGYRcEnjM+XYd6oCsW5d6lG8fDDrBuc6zIAYZaCp9hTefYgNooTrJOs6+K2Ng/H89o/N9887V9/fVXXeWa8Bt6sYXibew+Y+cctOvgK/PEOYiZmVOdU0+7gHRysdhlFeNRdAXQz1g5FnNBFETuknwk5yxXK9bu7Nn65rqtrq/Z0sqSf6XgowyLf3zERsZGIpbt67Pl1RVbXln2fCUEJA4IWefU9Ck7d+acnZ09a2dnztrY0KgXeZSt5AQg9qugmNkX0vW+eXLh+N7ZoxypANCPMmvFZ35NM1AA6L+mu11c63uZgQ8FQFfALIcmDTbzEyvAUDI/ODdiJyhglazOzZs3jf4qJEBwhHC2VLHJOXCCCLT5XNrf7mg3M9jXSphwTLENWq0tD5qbzX4Hn3HQ6B/ONjM7404WDpsSUboeJYi6/UC3thzgffr0iTOoHz4MlsarV3O2vERfQBIhsKSrVgP8dVZ6OJhidO112i7dDrs6egLRx5a+3iR1AghnI3ENswuHNXo7nfe+50i547Tzb2Nj3R3dAMLNnd1GvZ45bX1eybuyuupy7YwX54+Nsa6urjlw3mj0O1BdrVQd2KZfEv+iD3oA4c5qr1asXAHoB63pWLUWTPBr167Y1WtX7ZL3DL/osu84p7u7277hrNbqtW4CHRCcY+Ngivny5Zdf2bff3rC7d+97MigKF0JSPapQl2xpcTnzPOMZ4p4EgN7xql6ccJIv3FvmDIecOQRc1z3gvnJOElo8owRT3D++KiHEcTmv7gPHu3z5sqsWAKZT0cp5uHYlI7kH/FMCKS00SZOXR3uufz6fSpNm+60Zen8ENBUS7sd77woA/XjnMz3auwAY+edcn1VCJAp+VtzusSlhIdlWbB6JGRIXAs1TVrlswn5s5xRM5bOlPsDJil/KQeD5QUD4YQGadJ7ynxFg7uf+QCTclRDSV11/ylxLwWvZF/ZLWZ7p/qlNEBCQytqmIHoqvZuOJQ+Upc9JOp4Oyi/YbQfOej3PydyoB6GOizx7Vy2mDegerVvENKenOcVo2DwSaWGTy25v8ZsEGlGohj9Tp1CuH8Zg08qlaibfXgDoP97K9X6OXADo72fe91vL5at6bjZpsJn6a1GkG/KsIa/63H1gtd9Sn2/JyeZZvlovtFYIxFafcxL9gCls+N5im/P7VPUJn1DnVSsTEt4ku6UIxj6AHexHMTZfsaHY1FRqV2AtY9M5tHama29awKQYVftxHRyH9U7sNcaD308yHhADu40dB9CH5S12On/nOlUYIDljgU185VoEoKtwTu1ZGLPukcBp2Q+t9QJ2BdgQ21C4zM+Mg+vQfBHHMFeMkd8JBMPf4L5rTvJyuHpuVDCe2hz5FWlxeWoXFSOLjSiwWyBKWnjBsbAfbHpOxDhX79uUPakCCcaOb6W4IrWxKbNcc5YC6Cr2SPdLn408A30/n0h5kR/yxhcA+g+ZvYM/WwDoxzevKvrJg6nk7lj7UOAgnyeyA+8Ua9G5s+RIrjgbd31lzUFtcj6weMcmxmxsYtQa/Q2r99etA4AaAuv+3/NXz+zeo7v24NEDe/T4oS2vrBgiSeTCtlvbtre75z3Qm/V+Gx+ZsJHBUWtUm1Yv1x1EZ2vvZKz3rK3e8NiQjY4P29AIaoRDttve7baTUM9wwHPWBhXy4MtKbZH1UXaCtdsB8UyeXGuQiBbknlj7WJ9Y81h3sa/b5IT2OjbYP+C+MzYRP5rPyV6oWFZqHWqByfrNltomPpPaYMbHueWb03KQ82ATWF8VT0RryWhpwu/Ir7FhVymaC9JKMPCVg+X6ORefEbjN8cmBYX8U70jmXk+gcq/6/Zdf/s3++te/dNUfUdQMexI5Tq3XeQAdm8B1cDz8AO6B7KNsrNqhkWP+9ttv3UZzLeTqILzAQD9/8aKf5+Wrl7a1FS0i3cbVa7bbadvi8qK9nHtl9x/et6dIzdNGs1q2kzOnbHrmZIDunT178YrWly+67dVGh0dtemran/tLFy7ZzIkZOzE6ZQP1Zsi1d8w67Y7j5JWsePg7mPl7BNELAP341sziSB/mDBQA+od5X4ur+hnNwIcAoKeJd1WdS2ZdU50mYuRY4Wzj2Ihdzs8KRiVjRFKGTTI7Ag5SaVKcOv4pyXHU2xts7pDf5Z+cBCWrlSSQZN/Jk/REP2dnz53tysWl4LsCb1W4p061JJRwQLk+AopnT587S3qX/k99JavVGg5KK3HVTZDv7WZM+egpGuOKClmChgheau4YM8ZIMIRzPHVi0p1mxqRqVABuJQTkmCMftNPatlcvo9r03j2qNO/b82fP7dnzF9baQp5114Hseq3hSW6cbMBofq9CB75ub7d8vLDOKpWQPiLJ3vbeUmZnz57xQoRr1676RtVvsx92RJ9BwKevO2x7QH7mgJ5AgOOcm+vnGYKFDjP+xo2b7tQLXIpnomww/Clc6MuqOXuMtegsRDJJFaxI9JPYIiBiHoPZH6wD/kkGC4eY5xIHnPMrmFFCSAk5jk2yB4ecAIL+6BQ0kOjhXrA/94LjS15yv/fmKGDVUd+FH+tzBYD+Y83s4Y5bAOiHm6ej7pWCE9/3vqa2hXdfYIOYBCSc1EuWxLt6narPqQq0ZJP2G2/+/Eo4pAlpB9AJ0PsCQE9teR5MP8w53jZv35mThIH+IQDo6fWnCR7dpzzIIT9JSTX2U3I/bwN031LWuRiAKXieP6+eyfRrvthC54+vJG/2bK+9a2QiEzztDaZ5nEeJrD0HzaNxX6i/iGmDSo8Yotj5YM8AlNfd/glEJ1naZ6GsU4GFweYAukD0QsL9be/XL+nvBYD+09+tgwqhtLak61AaAwkYwT4pdpE8uphbknZVEZiOmS8UEnBOHEXiW0pNYnDzlbVDct6sh+q/qrhQBWUqKhZjDL8df5tzkyAnKa42J4AL2FKugQS9YjXFjQLEZVs1bsUKWjNlF/PFBdoPgAOwAECXmILrkwS7WnZJjUPS9Cqk1dwxl8QXAicEqqTAeQpIv7l+92LY9B6KxQg7W/LmxCWAJYydOdZccW+ZO8ajggn1RpdaQE/BrAdMaw70vKTAcd4OKVegz6TqW/xNIIpiU8ndM2fEttgUrkOtsrgW5pXnSoXnKeOcYyq/oK+at/Se5u2n3tL9bGb+eL14vIdu6Nj5d+td3/4CQH/XGTvc/gWAfrh5Osxe8kcFNLIOsGaxngio5Ctrm9YTV8Q4ecrb9kyMT9gOuaVWMJor1aqdODlpU9NTNj417lupGgqFWzubtrG9Yc/nntmDxw/sybMn9uz5M1vfWO+qFJLD8sKZvZIDkUPNIRvqH7bh/mEb7B+yal/V5bJ3W23b3SYOaznoXq6VrFIvWaPZcAl3pLpl+7A9jJ11SwA0NkcAuoqy8sXQAp7V+o91SuA5vrDycSoKQzlxdHjYpqdOeA6PeZJdlG0SSK9zAWoD8DPf2Dt+z/ojxRPuoQrIWI8Ys3xz8l6spcpJKddarVLwWuvefq6DOYBNTe5SPcs5T16hhHFix1mzuQbyXxRMkOfi/GLnyzaoAEsFAQDof/vbX7/DQFecqvVdLHrGT56N4jW17pCKSd7OpGqn5Az5x/nxJRgn84ISFsqg8wvznvcjRiF/uba5YUvLS/bsZbQNuP/ogbcQcAC9UrHJ6UmbODFpOwDo7V1noK8sLzvr3MH+Eydt9tSMnZ05Y2dnz9kkLQYag17o4RlJwqi9IJqT7+S/bl9P0dALAP0wS1KxTzED72UGCgD9vUx7cdJf0wx8KAB6GqjzfZo0kbOTTy7j3OEoqe8PX+VAKfkiBh6Oofq0USFPsI/zxT8lQH5ogOry5ZVKVK5ub79R2a9KdlX84yiSkDh3PsBpOW3qUSRnLV/JLgdTiQmu5f79e3b3zl27feeOvXw5Z+vryE91rF6ru+OquZSzCAOdSsze9QZzHoCZ38M6J5EAME0ih6Q1IP/oKIBw3ecsJAhxrgN8TyXsOnsd24D1sLzi/dphnsf2wNZWuV8A0SVPbgNO4+B1On3W3uvYXrvjIHo5A4M5OH3PSbQzv4DiLu9qEazAXhsdo8/4qF29esW32dMzNnN6xgYdSA+HlWNstVq2tdXyCk0CKxI4/c0BDwhIONFf/saNbx1IF+OEsUSQEXNTqdSsUq51q4NDKr9ks7PR254NcJvAIpIhzCs93ntzxLxz/wgcCCb+9re/2TfffNOVzdJ9SVUIeK6lBMCzQp8m7g2/U6+mFDjJA80fAniergNpkYqSbCoU0c/sUzDQj9caFgD68c7nUY6mhKrULEiYSLZPbHMlW8RawNbJJimhLHaY3qs8eyqf6E/Hmia2aRliFuBk/jP5pLeOkV+P8sDMfutV/nf87ALhALZZ//VfOgM9nb88YJ1P4KQ2Nw+ghx+CnQ8VnBQoV2GWQPNUvUegRN4XOsh+pL+P70OyHQl3trieGEfKMud7Z5pnLQv4rNv3Cq1QgqVB8Z7AmrB95+3ixQtdmUfZOzF46DMZKjqcr+OyhfUakr4A7uFrpCBW+rzqncg/434taQXAO76wXLeKWf793//d/uM//sN9JXwPjvv//L//8Y5HLHbXDBQA+k/7LBwEnqdrVv49UpwiNRT18iY5T9KZryTTSUan9ifWh1g/tBYJsJbak/qGA4aS7AYckAKT4kkBsYoDBaBjF/leaxLJeRLfrDMkvjkH55P8OYCNlKL4nutRgbPkbdM4i+Pm19C0yIDxpZLdXKfWSM4tmXQAfQB1reHYeq6Ja1aLKPx/scy5LgoU1KoFv0CgOZ8VIKLza8xaC1NQPQWzAV/F3GZMAPvqxSvwh2vm/JorSRRrzplLgT5qQ5V/gjUHKngQaJ0vokhjgXQdl71LVXL03EiCPtTULjgQw/3m2WE8XJ+K1GUv1TpAtjYFvFUQrWctLTCU3djPruT/lj9m+tyk71Z6r47y5hcA+lFm7e2fKQD0t8/RYffQ887+PO+sJ9gHQPM///nPzvQlj8fveW94Z7X+9Df7rVFvWgUFxj56n5vnmU7OTNvJ2ZN25vwZO3P+tNWaVQfRVzZWbWFlwV7M0f/8mb2ce2lz8689r4T/SW4HIghS7rutXdvb7ThgXq/UbXxk3MaGx21saMxGB0f9b/Rdh8CyurJiqxuxmUUvdsmrKw5jHUxbR/A9+UDZHa6dfdkkfS7pd7X80xqunKcY3vLrR4aG7dzZs3b+7Dlf71izRbCQz6/5FvMbG8emdiqyNypaY38B6Mw/eULWUABn7CdrrJjq3CPysyhBOZmnGoQVxahqnyhbLHsqAolAe8nIcx5UYrDV5EmxuymALqCfz6tdyVdffWmA6Ngg5pF9guQUT6T8E77nWcIWMFfk1rAP2FjZwTeLDvbsyZPHXmigc6lPO4VvbNxj/u20KSLbtr5ynxN71jc37C7FAw/u272H9+3h44f2/OVzm1t4bX3lspWrZRsYGbKB4UEHz3fQwHejAVnorF26eMnOzJ5xtYVTk6fs1MS0DTYGrEaxcF/J85tE5KWOc9GtD4k2apPptUa+lhwqbS4LAP2wy1KxXzEDP/kMFAD6Tz7lxQl/bTPwoQHoSjykAXPqVKcJUBwuOZgkYHDE8skW9T+D6QuILqaxZHk4tqoZcaaUQD7KcxQOX9klyBmXnDV+zznSqnjOxe9mZk7Z6TOn7crly94TfWpy0sYnxrs9+xSUAwBzXDmVyIIzRwH8PvGgAuD3yZNn9npu0UF0gGmCgJiTuCJ3gPcCQFfSRsx5JQmmp094n3OcNRxjxjh9ctoaVE96IjwKBPg+TeK7s7gT1z7/6rXNvXzVBc+fPkWu8bnLpgO6k9SGeY7IEIA7rHl6pUPW1j2MhHd2J7K+RQQkXlpJLytnoiO9H73amcczZ2bt8tXLdvnKJZs6MWETE2N+vZtbG5mkVCS2Yh6RYW/4PDHu5eUVHy9MeQI25nRtLfro6R/jrlWj9zufgTnPhsMNqA2AzpzJuY8iA5KAERAKHOB7nk2e2T/96U/217/+1Z189fXS+RwkyvrIEmBFYUMk+5CKAkwnsOD3BF96b/QZOf9HeZ5/jp/RdRUA+vu5OwWAfrzznn+e06Nr7c8z21QIxTorSXbJ/Kl/rHqdSg5Xx+qtrWE/9C8FL9KirRTE1dqSfvXCsDZqKz37kn5mPwA9D7qm9j29/v0A83Rd7I79AwXQ02tVIn4/xlp+nrTm6zlJZdqlVHAQ41yAVZqsf1sxw5vAWhTjlbCxPF9dYChk2pW4C4Asep1HwixseJUt64UYgMd0F0yiPcvlS5ec1aPiNIByWruQ/KKsrkWhCMV99K8sV713JT3QQ20m2tmkNlXPXh6cSK+pANCPd807rqMVAPpxzeTbj/N94HlqQ2Q7WGdU2CUQRACAJL6xVdgpAbz5dzMtGBJrmaQ0QDmApyTFBcaKCS1JcbGuBd4TK0nWW+xkqXF0++ieJoY448cmSc8Y2Ac7K8Y8XwEBUpUqgQOsS3l7loKgaYHSfgA65yI2US93FQbo+IohGJ96u3PdjC9VneHapTYj0EbtWphnnXs/EFj3U/MvIEcy88w341I/dPVrJ+bhHNxTKb4BpqtAgvGo+EES+ymzkXFxXzif/Bieo4N8FsWzimNlW7R/Ol7GLMCfWI1NEv88U8oBpIUMAuEVL+repm9Lem/zvovGIfuR93tSYEbFYCkDPe9HHQTGv/3tjT0KAP2wM/Vu+xUA+rvN12H2ls9KEQ6ALrLt5EiiXWEwuL1dICSI/v4Abdv4nn3WrDU8t+RxU2fPTsxM2/SpEw6eA6KX6yWzSsdW11dtYXXRFlcWbWl50ZZXl211bdV2dnecwOHvp5VCzn2n7ZvtUipcttHBMQfPp8ZP2OTopJXoOt0p29rqqhczLyy99m17d9sgrGB31GqS47J2kyfC1pC/AahVIZbWjbTAlXWQNVU2lO+1nssmCECXDYaNf+XiJW9tSF6K9U6+r/qOa41hHjm/GOg6l/qhc89UXMQ6yz/Oy7qaAuhqLcjfuF58ABjotVq9m5uS4gz5NTbsM7ZBwHxqfzinVKawM+S9mDPsD/Y5Lf5N10sVkN++fctu3brp868WIqhYar3lnGkrM54pbBMFbADofK/WIDo+94JjcQ7sm9ZlbArj495iv5Wf5qmsVCvWV4mijpev5+zPf/2LffPtDQfPn7545s/ixtamlWhTWa1YpV61cq0SxeF9ZmPj4zYxPm5Xrl61j65/ZDPTMzY9fsJ7no8OjFi9UvO+58Dn6ebgeYRZHqR7fFcumQGiFwD6YZaiYp9iBt7LDBQA+nuZ9uKkv6YZ+LUA6CmwnSZacKAcsJ2f9ySCEsTqGa5+Nfwdh+fWrVvO9sVBJAmCEyq2lhypoz4/cmSd7ZwA6ATy6hku54u/cx0wp3GeT1O1ePq0M71Pn571JBGbnLNIYkQPHcarPtk4nlzb06f06ntgDx88tgcPn9j83IK1tndsdyfk2tH0cbC3VMoA9JAzDyCf/ntVl0rCKY1q0gtdNgZjpI8TDpccb8m2h5xq9Gvi2nC4lxaX7PHDR/b44eMskfLMFhaWfKtVa16NihQR1cLtNpLtJNbbtrsTKEwkKqI6FHAfGXRkWakM5rww1/r6OlarM+5KNqaWjYwO28jIkH308Uf28acf2blzZ+zM2dNZALPmPiSJdJL1gPP8c7Z7uWLNRtPPyRhx8AnWeE4iATTXfSRSAD2SXYyh3pVtEiucD5BIYk4A+LmPzBHPiBxyrpMA47/+67+8uprAkMSRkjjqAaskl9gZME5w7JFy/81vfhO9ls7Tm34yZMuy/lFpouyoz/TP7XMFgP5+70gBoB/f/OcLw5Rg1TMuwFEsOiWyVXVPgoJkPuuVpNv5HZsKx9Lks9YgsbTERkvPq7VHgHv6vinpkLKxAmDAlrSjyj0r9jkosZxPMuvnFOA/aJ/9EtHs6wX2HwgD3a8nm8P0euVbpIl23Vt9JmUP8jsll+QT5cFzJdrYNz3X9yX+dW9SQO273+9ZpVy2WqXqORox0FWgqIIQHhgKy4JBU3F5Q2w9dg+/Qr3PxbYEQL9y5bL7KfydIkCSnQHYlxw439wkUbZtbfpW1uo2Pj5lw0MjoRzj7VgiMZov7EjnUvOpfVKQ6V3f/oKB/q4zdvj9CwD98HP1Q/fcD0DP/453SMA5vi/xFbYpBZ4Bz4lX1EucYwgclpy61ji1gyKBriQ6yWn1fiVJrbVAaipSJSPWU+sSMcQ4p+yEAGStiWJGAwbgS+NfK0nPWkMCnmMSNwLicB0cF7vLP9YIgcFpfJra+HR9VlyX3zctXmOM6nVOXJZu+r32F+Csti2ssXyer5pXsfo1v1rXZPO17uXHJr9Dsadk89VaijkD1ODeMFecj3Fw76UyINY+95Gxi/2te6tzquiBeea5Yd6JU/X3dMwRv0ULEPlKXAvPDfG2JP1DRe2cgyJiofNVwDmfD0W1UEpJ76XY6wKeVDitwovUb5GNVjHWfoB53s7KHqX3JO8H6hza96jvcgGgH3Xmvv9zBYB+/PMqRQ0IL+RhYJ6TuyNHwnPMP7GQFdesr224dPvgwKD1N/qttbPj/uHkiQnfpmenfeuU92x3b9vWW+u2urlmrZ1KC5rPAAAgAElEQVQt22lv2/Yu+4dkO6QLfMoa6kWlioPzHUgerbZZ22ywgZT7kJ0Yn7ap8SmrVxq+tVpb1trccvB8fnHONlubtr3T8phMPc9Zn1DxgADBusRaxFolW6E1Lb8mYHPYUna42k8yHwLQZZcnJybt6iUA9EvOqsaP1vql+FDnxI6yHqovOes19g5CB3aTf4xHsaPysazljB9SB/ko7ADXwrEiV7jbbaGkNVPjF9tdLHddt8bIz9xbbITUZtRug7Uc+5zmxrSOc171cn/69ImxKdaFeBSEJvJ2PVKTesdzDPkanCNVBpCdURGeZOK5l2zMMQA688R1b2yEOipFwSOjo7bXZ7aytmp3H9yz//j//z/761df2ouXz21hecn6KiXvfU5vdMB2l27f2/Wfq42aXbl8xa7SovLqNbt65apNjiDZPmJNCD20qEJ1IQeei4HuALpvGZJeAOjHv2AVRyxm4JhnoADQj3lCi8MVM5CfgV8TgJ4mbBSkCrglYO8B6C0HRSWVSQ8inDTYxDhW6vFDkE4ShL9JJil1SL//aYtq1zf/BdMbMDiOE3JBctjYH0YyzhVJBv4OkDwwQB/PUU8YX712xR3riYlxdxpJKJOUSAERrp3f4aSqnzbXDtD78OEju/ntHWeiI6FO326CAkB0JN2RLndHtd2OY25v+/kH+vttcipkAS9fvuRS6JPIIo6MeDICoJqggs+4JHknHGqcUC4acJ8+4QuLCzb3as4l5R/cu2/zr2FGLNjG+qatr28645trBkRnPKgT7WTguasP4ARmLA6cXmaYc9DHPBLwVL92rK9EX6aQdN9qbXrgwn3u7697EQLS+FeuXvL5rDcYI0x1ervTry9jiezBxodFD1Nt0B396Hu4aHfu3HFG/9279/x56fXTQ3I+5HHZItnf8Hv2ySefek97nHwlzgNARz42AHQUAWDy+zWVANA37D//8w/OQo8+xYvd5L6SNwqkBKRxPAIeElcELdeuXXMQnSCG+0dQo2RXPhn2S19BCwD9/d7BAkA/vvnPA+g6Mu0ipPJB8ppAXcA4KhlrayHLSmJDrSacudWi/17LAUTARdgX5RJrJAVDJetjDfJjY592s2KkkMgNWwaHF9lcRz0joZMNyvfIwMdgZ3Dc+Orj3c321WfSz2eAcHfmvPg9KuD5GsXxeyExp79pZxjDfJ/7THoXANCVTH9XCfee6HjY897PR7nPmq3v++z3l/2n4LXL79ETjzYhmeIM9/K7wDm2KFqMhF0K+y4bpYQUyUQK6vz3GRvBJf36+jJZw6z3rea8exm6t/pFXKf/3+83lRPxG/UxB0CvVqJgD7XAeP6khhN+UmywQaTMUvHkkYAoivbExCQpd/kyAPoVbyWD/cOnobck7wrXBPucd2Vne8f2OubM8xNTJ210dMLVZoKFHu9CHvTfD0BXAq8A0I/yLvz4nykA9B9/jrtvfG4Nz4PnUgIDJCAWATwVCzllnEvWFXslwFHMO8lmqziYd1yAK+uAgHP8W8CT8KFLbjukfMX7L8Y7MaHspph08odVWK2CZoGmJMIBd8Wqljww18uxAHAECgMw4LMLfFVhWR4Ud/O1TxuI1P5rH4FBSvir+Jr1j+tnfPj4AtMFblMswHgEoHNsFTYLGOZ3eSA6BaA1bhUX6GexwvV7FTgxBu4F8Q5AEEUHzBf7qd+vngOAGeZOSgLEKsQvKgRQ4a+k29VyTa3WGLvY2WF2MhuUK9jjmpkrxiHGOWNjA+Bn45zso3WduZaiGsfWs5AWCuqcqYqKmJj5ec3bZ42d4x0EoAscP6iQS8D+D7FFBYD+46yXBYB+fPOq9WhuLgpwbt66aV9/9ZWrAmJPWA/8XSiXPQfmhVMuK74XuamdtjXqDatV6u4b4vPS93yC7cSEjZ8Yt+12yzZ3NmyztWEbrQ3b60NmPfqid2zPdomPKMxEKRFwEiVEZ/L2OXgOVDnQGLTB5pBLuY8Pjzt4Xqs0rO0+9o5tbq371trestZ2y5aXl+z163kfI+8wwCw5tnPnznthD+tRWgjE98rhaN2VPVXvcAHPWrPw/13F0WXKSzY+Ohby7efPe34K26FiKYHZKqqSDaZggU19yplvbCrHY43m8yrM5Sv2GSCbtTZlh4uBHXaNmCUk6Tc2Nr3vudppck38i1xXxKrEppFnDJUqcrnkIPEHmCfOh+1gDmONLmXxD89AyN7TjpFcL/O+srJszf5+G8JnAJCmhZL3ps8k1nd2PJaez/yFUJaM4jX1jOf8sqMRP7Wtv9n0Y5w5c9ZzbyemT9jU1AmPR8i7ek55cyNIMwP9traxYY+fPbGbt2/Z//7Tn+zW3du2srZim60tB8kdLAdAr1VtD4XNvo4NDA5a/9CAffrpp/bZZ5/ZhfMX7PyZczbcHLZmOdoViHFOZAmILia62Ocu2ImdVMq6kHA/vgWrOFIxAz/SDBQA+o80scVhixnQDHxIAHpeMi2txJbjp8rHNBGKwwOrISo8e/02cSbVkzMC1HLmxK078HD//gN35Oghzufpjx1BcZoIz6fU9/s57kYAH5wzTUjH3yJ/osRxABZpToXrAwDGSfrkk49t6sSUA+pKMOBIKrhQQI5Dyz8VEWxuhuP45Zff2L279+zly+gtuJX1vvOK+3rdgQoS7Juw2ltbNjoy6smZM0ignz3jLK9rV69ao9nsSj4pOe+900t9zi6j5yjzyvwvLS3b4iIg/it78fyFg88EPa0t2PgR2OzuhKxqCWe5RHK9kvU+DyY4Uu6aLJ8uZzTuWdulXvscxK9WytHDx2C8b9nOdsv/Dsut3wH0hgPmbNc+umaffvaJnTo1bZNT45nUV92DgOgHHIz0aiVYbzj5OO7MIwkgklFffvmVV0CHROJC9JLdBsgPoCmSfU0vOvjkk0+6vZN4dpkTOeNR8MEzyLMRvdGZF+bsD3/4L/vLX/5iu7vbXbYFn1eyRj2u9A4o8cb9JKCg6hcQnf5QH3/8sSeLCGyCpReyTQrCfukrZwGgv987WADoxzv/6fPMmtKrog8wkJ562LX5+deegJHsLYkNgHSKwkikAFwCmFNp7usE9oJ1MVtXAwyP9hldgDz7WcCxg9QucU1IHnCoEsfxuVhLMksmVNt7Tftars8IgE9+FmysnuWZBQyJOlZzWntkAHpmBDLgXEB7D3THcPalyL6D8AH473Gd2R89geAMdY05o6vTDkTlb+xzyJ/9uvPHzP18uKcjB6KrAsBZHoDJwZT2e1HqCxA6A9BTcEY2OZRkQk3GwfLt7QCRs7U/CuYy/8HvoUYZBQMO0mf2yX0ub/MS+8fd6flDAsj1u97POmbsz3GRca8hr57ZSJJYkooUG9wBIz2bPKvZfeRosNJDwjESVV7Yd+2K+0XjY2NZseKORXsb/IxN21jfCOWacsUGBoZsenrWxkZRZqk7iC47mAcAw0fr3ZeUWZgHNQ53j2MvFdLx3hY90N9l5t6+bwGgv32OjmuPfMFJelz+RsJdrC++AoAKNCU5jY0SQJD3Y/V+paw24h4Bnvi4bCTl2aKgt+b+cVpgJvBebU3w4cWYk2qLxq11SOCpro84iMS8+nyLXcb+HItrSYsDiHdSCXoV58hHF5ihYoFQ14o+silrmnHxNwHJ2i/ilE4XFCZRD8DPPABg4yNwnZKsZZ0hlu0BEG/2kU/jAN2PvLS74g2BuirezgPrKnRijjQugBTGpZiUsQHuI8HM8+BF0X19XXUz5luMReY4fJ6Vbrs19a4VgKxnp2vBEjl6ngkVFhMTUVQMcCQFEyl6CZjKH0v3iPGlQJPOnQe/02K3FNDPP9+MVXMlADz9rOZZNj//zqa2qADQj2tFO77jFAD68cwlnmNIt+/Yo4ePPIf07c2bdvPbb+2Fs6FXvEA4wovM18/8THxkXzvLsMXNGeP0jwbMnDwxaRNTEzY8NuQbzPOV9WUH0De3kc3us1qj5vmsvpJ5Pgk1Iy9iIie1hz9bskqpbI1qw5r1fhsaGHYG+kBz0AYa/Va2qlX6UGJsW6eN+hGKSpBVgkzDmozdWF1d8bWZde/ixUueL1LLkMz1zogigMcxr5Hr7HNyDMVbd+7cdoJHKGbC8I4WSOyf5keHBodsemrKzp0567khQGf1QFf+VCqUWrPIdX399deuvMiG/QmlxQCx5dPyOa6D42CLWGPJOwnY5vp69iLUHollWdsZ+507d90uzM/P2eAgrQlpmTLgZB7iYJ03FFRaTr7Bz2fdZJ9Tp2YcSFeRk2LnsFVb2fhfdmOX2dOzdu585MU8phgAUB/yuKq9u+vEledPn/nnsKFSluF8UsjRGk88MjA4YBcvXLQLFy96zpR7SNxG/OKxSCvujY8fRdLtbXvy7Jl9deNrB9AfPHxoc/Pz1qGLGiFoVjyAbHu1VrFGf8Pzr6PjozY6Nua5RUD06alpmxyftH5k8ft6su0R6HYcTK9SlNyhSBjeUMeLPrxQ2iuZk/7nhYT78SxcxVGKGfgRZqAA0H+ESS0OWcxAOgMfEoCugB6nRUyr8AsyNlzWT5PfpXJmOHjB3hWAHk7r9nY40O32jidPkfSUM0qS5cnTZ3bv7l27eetbe/rkqQOkBPBdJl4GRqjXNp4OrrQnnT0p72niLqgQzHNkx0mEVJw5FkhElozOmF78HYeX6xRbvdXa9J+pSiXonz09433ISebgnKo6Mw3604BeCfD51/N269YdZ06TsHCpwYUF29zYsDqJp3o9WGN7HdtBqqrdjl52J0/ahYsX7OLFCyEnPzvrqD8MdSXkAWBwwpzJnbE/mOe19XV7icP9/IU9e06v82f2+NGT6Hnu9y6TEPIpY06it1Q2k7YXpb/dzTGNLKHNOJHWcrZ+ve6y7bDR+ZlrImkeh+yzRr3m2257xyW5goV+2Zlr9ESHldDfD3MN8HrLXyN6ZQVDPJz8YJNE9S+O8Dff3HD5MCUHAcXZBPhL+lF9yalGRYIfUF3VvZ1OMPt0Dhx22KI47RQ5/O1vf/UEE/8IotTfXsFkJNZ6/VuVfAsJ3OinRfEDIPrvfvc7u379I7+n4+OADCFZq0BDa0ceiP6lrKoFgP5+71QBoMf8vwnAvVkM9a53CBvAmgBznKKadZd+W3X5vOWlFVf1WFiY9yQMNipYfGuuXkELDGfKlvq8sAgwm7XVK9g7HDfAUwdEySz5qpuNV9Ru1S2xjrJOOWOgx0j3QibUOjpRnKb1POMbe9KKzeelu8Bk8+SHCUA1/Xs3ds+S1Q70A+5m+8Uow8R2Mka0WOs6RRwjjEXXR/BMQQaYfwdAj4ZyAaiHJQcQ52dB6vzJf+rr/T1A/rD34qiruECAuo9c582KAtIL7l1XljHJFnvZQF2LJ9prwXqRPcC+edGAPBNXTuHeBnDuTJss4QfDHAbM7jatTqJaojc3MXPeJY8iiYwGDtCtn3XfA0Bve1FD3Jes8sKLLDRfUVSBfyOmPIowJDNhoLNRFIi6yzDg18ioJ9sGBgZdrp0rgu2zurbmPgQgm1rbMA75PCG3WLGzZ8/Y+QvnbGpy0iYnxo1ehpyfOSC5RjHddisAp0q1bgODIzZ1YsZGRmCgN7xQ7rAAuvysFOh41/ea/QsA/SizdrjPfCgAempL0iKOw83Cm3txrIOOkYJ83TXU3/3DZVL1TvBM866mG7EGzDL8ZPU45SsJc5La/k46y6xXHKSCYAGEGjvxDslxGM2As2mPc+91m7HgAK6xkdhDfdX36nmasoylLsbnxUAXm05jUY9uYgXGoV6o+Nj4+sQEgOZcG9cqaXIS7ikYoWtRLJu/7jyALvBWALok6Zlj9mXdZAySI1dxgRjojEmy9QATYg6KJa1xpCC4xiAGvWJqgSwCdHVdGqPsiZ4hAHDiDUm5M3fMFefiHNwTQBmAE7WXIa5l496y6X6oIIB5ZX75mecnbf8hEF5sdjHh1ZsdMINNcwWoztZ1TTKbqHuu607nRoUXmhvZgRTszgPeaZ7iTf+wVxyRAuhh31W8Fu/hfu+ijvtDCrk4V8FAP8qK+vbPFAB65ttn75XAuvRZFhgsn773LkZBL4xvcmes44uLS676d/vOHbcpfM/vyEURy3BcPFLiJlfZ6gt/E4CXNaG93bY9/pb5riNjIzYyOmLNgYZvG9sbtraxalu7W7a927JytWz1JgB6JXJL3jY68mOtrU0vRnXFxVLFhgYGHXgdHhi2wYEh9ylhqZc64gE7kd3ZziPDQz4urhk7yLrMWsgayFixLTMztL847Wsh+clovxc+d5A0gvGNjwshJTYY3Hf9+oNYQsuKmn/vc5IVzpIvGxkc9twexUQUXmkt1FypOEoKnBQtsDFWgGQVdbGea01nTHyOz2gt5m/YbG3YBBW6EVtwj2GDcx8fP37ia7vL3bdafu0nT87Y2NhItIq0Pn8WYu3ddTAbVUjybqury37O4eERL9SKYi9ipcjDioHOPLM/hXgoVl28fMkuX7nqwHcoUUJ8aXiRL3EOhQ0oZ754RsuZR25LXf1kczMrXo54plqr2clT9Eg/adeuX7fr16/b+MSE5xaJwza3Nj2mIX7i59ZWy+YXF+z5i5d27+ED+/bWLXv05Ik/BxutLVcELdEbPQv2AM8p5hgdH7Ox8VE7efKUnTx10q5evmJXrly1kaFhG2wOWLVUtUrGNed5i1iTTGpfsNK9rxkBCFUVGYCOdDsAegSB3xVQfftSd2x7yPYyDyqwo42lWlhyov/xP/9wbOcrDlTMwC9tBgoA/Zd2x4rx/uJm4EMC0L8vUMwnf9JgEocKmR6c762tDXdiSMg7gcoT4QHislFlChiJU4yckFeGvnjmkuOwjUmMeHp4j8QskkjhvDoY6k4KEuMZwzwD0MMZCBkppGwj0YAzjnxplvbuyuFG389IWPd6uHEOPJ6QKRp2IB3wl6QEG4loHD4F+b0+QTjMbWdSN5v9fl04m0gj3bp5y5MWjx4+MCSxHERFRs6rdksOpiNldPnSJbt86bKdv3DBN2cvV2t+7Vvb9DHa8YCE6yG578UIBCrtXVtZXXVm5IP7D+zRw4f26PFjB9GRbN+AGSnkoMuy63luAg+6nEYHL3rJvJg5VdXCoi55ct4jFBj/XgCw23UGI3FfcqCIbWCw34aGB+2jj67bF198brOnT7ssPXNAIozzE3xwrwQcKCghIOA+ksihIICghU39m+j5295tOyA/NDToDvTExKSdPDntTm8UPhAU1bJK1D0HLnCuN9bX/VnVsalGffL4cYx7D5Z+yFmlCZku4y9jk/MM+xy0216dTFBw4sS0qxdEtepnLqnFswRgAXgvdow/xkmf3cMmUH8Oi2MBoL/fu1AA6GlBl+LeLPmpW5PiEV2qc6aosc/tgzW7tr5miwtLNr8AWB6AeYABK1kyfM2TyZsbIVFHX72Qec1WBlWyU6yTMbKdge60BOJoIPU9B4wzaDqA5IRg7KCxA7W9Y/jvsmA8QPn4jKTXBSs7Zz3w6S7MHIYui9MzO+BAc1BIIubPQGExyjWcNL7vFlQ52N2bwDdhn0g2BYjdtShZlsAH3C3Ycjhc40wAdb+0rgpKBqA7eh1+RPfKMpZ7zEWw1RxgZq6yYi79Ltj+IVPvu/RFsif8F/wDgdnxO2wrbVtirQ4VgVDVkSR7+CMhxw47JBgiFI25xCAJRkA0Z6N0onejEpuesI8HpQugZ5kUPROh5q9EPsk7jr+TFRB0rAxbvcz1BHAeKgdtl17HJpHIazbqNjgwYMMA5yQbh2GQBpOCXoB8TzEf/tLq2ro9fPTInjx9aq9fL9jyyor7OSpMg+1RoTdgpewJpYmJMRsbGbbRkWGr18NOlvzeYF/Dt6KYo1prWn//sI2MTdvA4JhVKg3vgy4AJAU4UrBLT1c6Zz+E9VcA6D+evfoQAPQ8GPmuIFkKmL8NaFPSMt1PTLTD3CU+J5l1fGJiDOIl9WUFRMevTYF1SWPz2a6qRgLYpz6uEv/qU03cI7Y1ALLABPXHDTsZBWUku9UvO2WvyddNi7P5ncD8POip+Io4jOQ7Y8CPVs9V7g8xI4C1pOlVvB2qMGtd31o93Hssue/262YseQay/HFdLz/ne4fD9GZMGq96oKt4Idh9qKptZa2jYk3X/lrTBBSLuai5EQOeMei+6FlJx4fNYb0GzCDmYVxp/3g+w5xQhEwsKhBJympSF9Ax1U6Nz+DvhKKbZQojAbhwf5lTMR8pXtbG86ICDIFFafEw5zlo7U+fz/xzkX9PD3pf9gPY03nfL9bS774vDkvf88O8q/vtUwDoR5257/9cAaDH/PhasgP9mwLGKJTSP3JxYQPeLDZuezGo+fpNLolcSMi1P7PnL553pcTXHawlB9cXoDT+scptO6F2RP4HMB130Lfs5PjTSHeXqyUHy3f3IFjsWLuz6/LtFB7jYwJkestF2OP1uheprqwuuxw3uSaKRL0Q1NU/hmygfyCIIPjUWdhRxfdE/ntwyEbYp9lv/Y2Gjx1lw+iFvujrGvk6in5mZiJfNDo65utoEChYp6LtH7lNbFy0FbzjdvfZsyeZtDl+br+zt5lf2Pus+ZyL62/U6jY2grrkGV+X1cJC/eNZb1lnsRVSL+F72TLWaXJb7M96GmSTkGOnKEAba0vEL9WuOgqfwY/XmgugjX/A2r66uu5McsYdrTZOZ4Vygz6fxAbha2x3ldiwuQ89lznnOTXim2hxWfX8Jzmu6E8ewD45OtjhZ2nhceG8nTt/IQB02k5CzKYlJDHTXoD1qBtANnr44IE9fvTInkM+Wlz0GIPr8kKtkRHPzaKE5czzs2ecJMSzQsEFcVmJWKhes5XVFXs1N+d5w6+/uWGPIGktLNkabTUzkD1kSLGx8cB6a87+poPmgPQXL160i5cu2ulTs3b65KzfT54xb+uVkZB6b1kw0OMviXhYr3pbUqhZTPvjrIeHOWoBoB9mlop9fs0zUADov+a7X1z7TzIDHxKAftQJwxkNOVuccKoUV7rJ7pA+zZje20gR0bc7emH2eQ/qTa+MvHfvrv3xj392By0c0OiLvrW5FclqB7h77D2Xw/FsPo5ujJxYH0agOzcZYBkJMQGWYm4JVQkwIWRLe4lyxnvpEo7TBa+iv3Dhgju+ONuMnYSApAcBkHFGVI3vElZ7e55YunXrVmw3b9rjR4+DTb674wnmWrXmjvH45IR9dO26Xb923WZPn3GQmePBOnc5862WO5kRFFU98U0Awz/mB6eW5DcFCPfvPfDv517POVDgIAA7uo8oUKZ3l3tyuJk/12UM6uf4KtAEYCD9WXB7l/Xo4VUPzIgkf9suX7lsn3/+G3dGCSQIgJQMktJBHDoKLfidKnS5RoIJAeiaU0Cvjc0t77dFABMys/3O+iYYIiA4exbJqMFMjoqxUFkb/Za4PxEIPesGLjjhOPMC0JVMVUWykjjxDCM5b1mggNrCto+D66NP7N/93d/ZZ5996j+TkETCliAjTQQpKfNDAIKjvrNH/VwBoB915o7nc792AF3PXySWs3UqA527WZSESdRjWkeLjy4bfK/tbFneW0BDkgskBl69fOXFTkjbRb/zdVfZoJrd2XIwyrP+5gEYZzYoY037OuuYeUi26+dMwD2SSr6guqB7jzLuWPCbzO2utLkW8Yx53GNuZx93kD5A6WBKw2Lv9dN28DpbX7uKJN0e6ZEGC9H4jHGuAvnApzPudxwj/TmAfP0TcJ5noGcnd8A8kabvAv1hMXxasuKAuNwMQCcVEZOWDS/A8Jjbnhw+xQUC0LuCKm5UREcXcJ11qeu29AAAjoSgy0RWYFtnrVlQEGgHYB4sa4Bz2OYUtQk837b2XijJOFt8r2OVLJHYk+/PVABcmt9lBuJrpqjTvY5MAcVZca7yQpIJYJ6e4iQvYf8EiaGDLmAfSi3hX9E6pX+gaYMujThgo8MjNjE65u1hHDwfGbPRsVEbGQVEH7NaveHJvoXFJbtx86bdvnPXnr+g5cxit0dtgCvDBhmfXGyjUbdmo5ado+nfA6JXKxTWmX8FxKcIoVptWqM5bP1Dk9Zsjli5QvFhAOgpiJLakzcZU29KHx919SwA9KPO3Ns/92sH0A/yhbprWTaFPT8ya3ORMdTEKD7I/xOAG0pIEQ+QbGeDFUj7KxWUppKvb79z++8hEFe9q3vFw033d4nJ8MWjndK8fyXBTUKevzHO9Fo1DykIrL+nCmbaLw8ik8wGpAZAV89ufGwx37HXYuqJAc64dA71Ctc8s0aL0cz3AlY1Fq1LGq/Gw98ZC+eWtDzjwbcnqU88IwY+zDkV5hJfcK8k0S5/P2XD87ueUlavR3oKoOcLM1IAnTFK3pcYFZBGBRDqM84Y6KvLM8PYmCNJ6KuXu9qPiBEp0F5PigrGdQ3qvasCB+4RsbIKLgB78sfQsfJA9X4Adn4f3ZP0mUqBeN1zFSikhQopMP99IPlR35vDfq4A0A87U++2XwGgx3wR26CAhNur3tSxdihOwI+LfJizdNttW9/Y8jzK3Ot5zxvdvXs/Cm1ev44C4pUoIHb2uctQl7yHNT3Q1QPRWz9lJylxbogUXpzaU3VwLB+/lR0y/944hG8QXmiThN8bIDt9qPGr3bZsbTg4ylU08XOzlkKsYeQQvQiWwtK+koObjG+4OWDD/UNdIL1SrmZ9wDcdECfHSDzIuj42Npq1Kxl33zdUSEKSHeB9bu6VvXr1sivhHrnONQe0h4YgSAy4bSBPhIoZ4Dk2anurZTutbatWql2lD7XM4DOcm/1Yn1WApQI5rXes59hjbAxguOTMBaCzlmNzsMXcJ/wE9lHP8lT2nTGzRfFuKSObTHuujHU81Kn63UcPQlLEP2qpiKLljRvfeI6W2Bibr7YcUpHc3AwlK+IonsErV685U3zmzGk7NTNr/RQBOKll2xUsXamLtpRZAcba6qo9vH/fHjy470D63N/TDWQAACAASURBVKtXXfsGOebUzCm74uSmKzY5NWkTJyadsOXz7cqXu0HwKZfcN6A4+Ma339pfv/zSXr6cs51dj6KsVKp4UNPNx7nCQcmGhoe8pcm5s2ft3LmzrkYKuWl8ZMzGhkajnVe3BF5RXC8O7pW/p3JwB6xnhxMeerfF8JB7FwD6ISeq2O1XOwMFgP6rvfXFhf9UM1AA6FEhT9VhJDYWbXllORjoGesBpx22ME4wjrKcQIBKgkocUqRxcQTV3+7582cODi8tLrkcD86pB8IuOxq9RoNd1skStvTkw+GNLH+P4dWDd91vd/Z59k2WucalimRJxrIul91Jx5m8hPTQ5Ujg0GMoHMXwfHC+uB6xlXE4kX7tbyA12PJkBXJJd27f9j7vj5/A8nptzUbTEy8hdXfWAXr6+VBdCVtMwVD08ml59MO1O4BOX21Y1Bsbfqz7Dx7YgwcP7eGDh141vLRMheW6O7DRE6ibtnjLK3FYb+7N+fzuQTMgxdmUITcLc+3EiSkH0JE5D1B52mXWA5wI2Sv+6dlQUonf8T3PBfNJcEcyKJJnr+NznY478hQXjGS9G2GfwwhvNgess6cii5CmIogg4UVgxBzyPcFH/OtEEFfuOdfqcRWVqpL3CjBDhQB+fypROU0ii2eGa/38t5/bR9c/ctBieGiky744CDhI5zOfIPqp1rTvO08BoL/fu/AhAehHZfV03wsBqAZTgIB/122OB7m+hVJJvNUd29oMiXZJVWNf2FTtD4gOIECBzepayMcBMoatge2bFVxljGf/OSv6yUS2e1LpYkVny6UH6hkU7fB5ooiS4uiCq6X+8fafBTwrMSU2vmTixW3uge2hBpONJxuHZOXT1b03hnjm9/tZa6Zk4gVv996ShAWfgPTfva5gsQRDO+5Y2FjdvTdZ88kftacXIDjQLDq9y+FnDHNPtLHBzEEiP34fcvm9n5VQccYkwHjGLg87lUm1twM8b+/t2J4/c2ETJLODfB95wp4MvvraZ7LtjvCHTRIzKF1VgiAa109SERvqrXBgamzT22/b+sqwicxGRoZseGTIC8cmxpFoH3SAexQ7CHgO+3yY/sXDwdphGxiyUqVqW61tW1xattt379mDh4+cgb66smrDmazvxASqLhNeVLbX2bUK7KByyZrNmjWbVWvUaSWDtCLsI2whf4dlidJO3aq1QWs0x63WGHEGeqkA0N+v8Tjms38IAHqsMYmX/A5y6ppOgXICDCW5rb+nYF4K4An0SwHR9O/4vdii8FXn3FYJNMYXVuJcIDYxgRjDR7nV4edWMkbarBeisnFdxCKcB39ZrHPJtKcAcZ7lnha85X1HrlVzJsAgVajgd/jSJPeJv4iTQmoXuVxz4AGQhyJYJGkpKOCrGM+ad82FWPBa41PgPH8P888Ex+K8JNc1JsBiSeYKYGY8zNPjx48dsOZnV6zJetkyhvS8jE1z4IVTWRyha+BngduSu08Bdf4OSAKAw7gA+NV2DMCFe4N/w3iYJwAXnidJ1Yulz/jY1BdePcMlFcz+gD6Saec8AuoBePge5nkUmVNAhUJaxHV6zt2HyN6v/UD0dM7z36c/54+TL8pIY7L0HUvHcZT344d+pgDQf+gM7v/5AkDP1LW8qDhiFFdezHpye5zlAHXmW3c6zsKF2f3sOTm3F/bsxQtnnJNTYaOtjytubW15DgqmOgmPKEYKxcAoxo2i0VCOCgZuDZDdfe0o5PUCXu/9HPkgb3eFr18pWakSrYK6DPQKKoG73kaLYtUQbMr6rXf2vI0VkQtKlnyunilDCsjl/JTIDtSbNkiv9Oagy76TcyM3w1z0CtJivXPWe6XiAHW93nBWdZBkKLjadjsrSfHV1bVgQg9H33BIMBTcMi9pgRb3YWVp2Z49fWary6vddZ21WsVLnEMFSyqM07ocLPtBL0giX6be4VrDVEyHrVHrEGwz/oLabagViFqFaI0PwH+ge2xyceTKgrQS9xaXKO51yeeLnBkA+jfffO2tKTkPwHooyUSxAXOLhDvnkeT85avX7Oq1azY1PW0TUye8dVS5UnX1rs2NTS8QhphDzE6hwcb6mj1+9DDUNB8+tNdzc358VBw/+vgju3Ltisc6qGkNjw7b0MhwAOZ9fba107LN1pYtLi/a64UFe/zksd27f9/uP3zo8c3K6hpPjldtOICeKRfwjKLoyZixYzMU7V286IV7s6dm/Od6re6qoCgsRBZa+p1dQc4sRo4C+kP9O2zK9VAHe7edCgD93ear2PvXNwMFgP7ru+fFFf/EM1AA6OFEyxFcXELSLySSwjkNMENJgHyCgN9L+g8HTMxtVczjHOqzCrolI6dEQqPedDB2zwF0Jd0lFddjMnlCWs57Fsg7DzBjnxMAyOkEAGejJ/mFi+cdDGUDWI++P1FhGf1Bqw7MbmysuyM4AsO6VO5KM5HYAfj9y1/+4kkeGGHIjXM8eiPNnEIOcCaRNYyHmGO61HlfBC1KcAEA4SyTLIKRjeQWzi2/26b/ajsY8c54/onfhzhdsBBd7Z0tA6Sp6Pzoo4+8bxHXTTIq7YHI/SXIkUQVjrvuhxKJOO8kpmDe8L2kI/kM10ygQfAxPDRsQ0P0gWpauQRbHNY+SghU1G56QKB+jTBMSXLpWfVnpBTAPVvIVEXSztUB6K3Uiv0VDCk4IxAi6EACChD9H//xH+33v/+9nZyesamp6QPlC/e7TQcljd7LLc1OWgDo73P2zT4UAD3/HKWzmn/u9bc3kq5dYDrWe9gEShz0pE4jYROtQFCeoHBmNeQKV1Y8qcw6wjvL+68kBt+r72e+0MXHQILBgfOMUZiB0elamwIHGn/+uvbb5yhPV5pQ5/P7JazzY9Bnvu8+HG4skTgjFyBySVcJIDvAYVlfKeCRji8/1u+MKyuKg4XuKiKddjDKSwC7ZWfLkDAp95HoehNADw5B2Ab+o8gPKUGUYihUQ5qdhF47k1IPqfYdB7M7HbZoLaPCAc+JtEMRgGSLF3Nkijgq6kMakqIukmza4pqUUckK+vo6VqsCRuM/BYC/uRWKCLUa/QDLdmqGfoDRE5BteBgAfcCG6QGJfLsn4oY9YRZJxIZV6g3XHEDdZnF51R49fmJPn7+w1RXYPq1gy4yNOSAyOTkRjPvdlnVgd7jaTp8D57Vayb9G33WUf8zKniBl7ukt2G/1+phVa8NWrjYLAP1wL9QvZq8PBUB/1wnfzz6lazk+O76rAxeJbHfa43k/hq1AZMU7+KkCzsU0l2S7GM8pYzhlcL/rNcn3xp8lac/mClnj4x6fYS8B7WFVE6Nxfq5T19jznVUk9N0R7AeQCjxWQlcxDnPAtZHsZx1iPJ7Qnp110DoYfx335YmDsOXEQsQG+/kS+9k7AdapbdxvDnWvUrAaZny6CTTGd2C+GA+qWZLjdTBqc9N9FP7tx3rX79Je9fxOrESB9LLxYth7vJMVDjM3AOnEVswlvg4gC+A5sTTf8zvNs9j5eea5+tR6G7GtLY+pABe4DxSScx+4fsB6zieGJHFQWoyQAugpeL6fT3AYm5+C5bp/+WdvP8Z5/l6/6/txHPsXAPpxzOJ3j1EA6AnbNeMvCNQOIoJZ2f20kvvHsNTn5hbs1dxru3vvnt29e8/b/nnrv41NB8xhnHvRD3EVGu+uitRTduQ0EFvwkf1c2LpMyapWKlvVVZgyzamsrVIA6UnLDJSL8GOz9kNlfN1q2TY2N2xu/pXnWOpNCjEr7stTqLrV2rTWTsu/53jIbTcHoj+49wjH57Y+a1Yb1l+p20C93/rr/TbQ39+VQGftY16k6iL1FNkyKYQIaE/7kfNZAG3WQBVPCTxXvkhrzfzrebtz8449f/Y8WPytVnfdl/KiCpb0WewdwDlrqxRgKFBiPU7/yT5il6W+whrPWL13+NbWG+uwipm4RtZr7DqKIWys4VwLY5L9Yz8pm/A7xo7v8dVXX3kOU61itI6raFDXgz1gu3jpsl26csUmT5ywsYlJb1tJ8QPP4PbWlqt2edyQqXatr63ao0fRUvHFs2e2vLTktp7xfv7F5w6iRzFGyRr9Dd/oWV5r1G1tY92W11bt4eNHdufeXbt3/54D6C9g6C8tWWuH9oy0jIx8IOoFPC8uez84aGOjY3YBxdFz593XuHThohchs7kaHEC/A+jlTD+s18o8xcILAP3HWeeLoxYz8FPOQAGg/5SzXZzrVzkDBYAeALqqLxcW521xcaEb9MuZlGOVTxKI3aDkBM4sySISISQgSI6QsMFRxImTo4YDKecNSfRyGQezjEZUl9XlPUhxtJNEvgD0XtKEhDsgOoEGbPaQlwc8J2kNC2t8YswdKuR8SFKTSFB/ITGV5dBSzdigAr8SPbJJpog5/W//9m/21Vdfu2MM8/yzzz6zTz/91CtZcd56FazMZyTRIwERgYv+ThKEeQFABpiH5b64uGTra+tZpTGAQWzvE0D3amOqhzNQAyddkn8UDxAkkOhRv3MlPpg3sVpSNgNzrB6Dt2/fNjZV3+p5YP8AtRsuk1+p1K1SBpQPkIQ55DlSoovnLYIL+thTTct9iwIAJa4okABA7yU4ozcU++LcI21LzzH2B5RnP54RAPR//ud/tn/4h/9mszOn7eTJGX8mosI3kyQ+gPG0H7j2vhkUjL0A0N+vmftQAPT8LKbPe/7Z3z/xmqlKZCrqejdDVT240tutHdtqbbk8O+9lsCuQZo+f1cNVBVmq0FdRj95V2TC9fwGeB6u9C6JnLPf9kvdpgn6/694PkHmXpyz9fDpXGv9+Y9K43+U8+++bAOhdCPhNq3PY69uvL27KUDzoOv2anVwDQwUtgEytxhkU5QDRS1Url2BXAPCELXAg25kTANqxtvEMREINhnlIGMKScBAdKXXY2Jk9Q0LdWTewaUgMZv3m93b4TKjRVEjSsJWxK72WMxT7CTyP60rE8F3WN8B5wHOK0PBF+B2sHMYxPDxgwyODdu7cGTt3HiUbmCqzbk9JBtH3sVmjH3r0aKxV69E2p6/sEoY77T3b3Nq2tTWSlQu2uLTiBXsMBfB8bHzc1Vw4Xmt707cd2CUUjiEdj2R7BqSj5snPFBGUojGBdTr0tGxavVEA6D/8Hft5HuHXCqDn11MlvwWQK1n9ZtwRwPL3+XD4jwCtxDr4+ICvAsxJjotBrN7a6q+txP9hC5X2e5rwvUOSdsiT6gAEYjJLsQlQmJgDG4rtxG6mRQLyaw9a7/MAepqs198E7DIXHB9AFnAYxjMsdMAEvqfIR0WrkrElZhQ7DhsvfzW1iVxnahfzvkbev03BYP6mQl1imWgVFX3i1Uucv7MfMR9jAdxgfOrTrjlTIbnGk94TxUHyR2Sr9exw3cQ4As0BFwScMy/cR/7OHKaqbikDXbaWYxEzpXG1YinGwfMA4OLMvJmZrhKbetLzd46RytJrzlIf47B+SVpQkfdRUsA8bQGWZ5zv5/fwu/3m+qdcWQsA/ceZ7QJAfxNAd/VHchrtXm/nSg3AsM82N7a8LdX9+w8cXLxz9563/3s9P2/zi/O2u0sujBpQFXFis6LFEYWoDl5ayUHzXW9dFK2UAA3VB73aV3IZd2eDk+vIGqIHm1zM5rIDqQ6g12j7U/Xe5zDR17c27NXcK9vYREkRlnoUw/JZClfxxemhzlf+BrCPj0seiZ7nA41+a1Rq1ijVrF6uWq0UkuZsAto5H+uJCoTUixybqryP7Dr2jzweazzrK7YRG8nP5AHz+RytW4vzi/bowSN7QoHq06duA/JrudY75UVZ01lTaQNIjozz8TOfk7pMWiDEuLDF2Bvypqzx/MyYZV+1v2ybgH/v733xotsOzqP4RwV8QRCq+cYai93/05/+5IVqkozXHEllRWs018F2+sxZO332rLennDl92hoUOVTI09LdMcBzGOY8rwDqrynquHPbnj17auuoQnY6wZQ/e8Z7kfMVljmbCi5gtdeaNZtfXLRX83N24+a39uVXX9nd+/fs0ePHtrK6mhWB8KxlraT6KExGRavuCgX4FNi0K0i2X7xos6dmbebkjPc8Zx+KsskTA517PJkw0COq6/0rAPQfZ50vjlrMwE85AwWA/lPOdnGuX+UMFAC6ZGzDwROALhZfCqDLAeR3PbAyWL1KlPA9SQcSRyRE2ACL+ZnEEo7hd6ThskQ4SXI2DyB8kzR7PJpvss/FHuwx0AHbFYx7knyvHdWxtUomt37GmdM4tlNTk+5Acy1p9SWOFO1LAdBx1hkDjjPFAP/6r//qDujly1fs6tVr9sUXX9jnn3/ufbwBfNX7PRzYtrtlkZAJlqV6/+EsUwWqhBF9e5FT4jO1RsNqzpZWb9738VqqDy4AA8zQHe8h3Gw2PBhQn3AkGQlEYJgQ3PBMpJWyOPRi+wtIX1xYtIXFBbtx44ZvmgPmhnlTYsqlgD2oAxQHQI+CBp4LBUi6b9FHNipR2UKuOSqUo6dUKA0oiIlnY89/R7KqWiMYMy+6AJjjH8kmCi7+6Z/+yf7+7//eTp8+ZzOnZr83gZpPzKbJvbclX3+qu1wA6D/VTO9/ng8ZQO+B4JLvDgafEqJvvAMCPh0wF5Ad6z1JnZAuXfdebZK7VZ9Y3lFJq4pprnVHCQ0lXPPJWT3/Ll+YAeieqGdLouj9QISDfndYgPn7nryDEv95UOUgwODoT3UKoEsuPqPBZAd92/Xp75KNVZJJ9ls/p9eoZyGSQ11zZx2B2s46j8Izv4cu3d4Dsd0/yEDsdpZoZF0Pif+Nbq9cAHMSdS7V7lLmUWiHXQs5yp7UoRMj6C+5vWM729tGYV8F5ruD+GF/AOvTc/cYj2oLE0C+AHTOAVCvIq84n9nE5JhNTIzaxYvn7eIlAK9oMTOBvOHoiNUqFefVI4sYrMCysz12dvestb1jW2ytHWecr28i07nr46V/+ej4uCfUSEr2N5u21dpw5s/m+ppve3s7ZrZr1XKfVasll20vwUCPrFgkVzvMfcPqTfqtFwz0o79fP99PFgB6vKtpwjnPFDvo7qVrmoqL1ZaJ+IeEO5sKRlGXEptZyXE+t1+v56M8MQJLiWlIqlMwTP9VNsUdAOjEHYyJ8cjnlq0M/5p4Kuzxfv+69jPbT/uk6znXpIJkvic2UH9v9fgmZiBBz9rGfBAbas6IFwESNA6BE6kCgMb63RgxCh34bFrskCpl8VkB5mLrMy6S8FFQ2/CYT22n5H8AQFAgIVa2gAmdLx0L5wfUYY4l5861soWE8LDHTZJsB8znd5xfzyDzAqjCfWNu1P+c4gIVKuiY8r00BjHTVfBM8YJYkVwz52YcKmIIv6vXiks+m+7vQf5J+pwcZPd1rPx91DUwP8oz5GOosLlv3sujvB/H8ZkCQD+OWfzuMQoAPQ+g73kBJz3R4YXzbgBaUlgK0WJubt6+/vpr++rrr309R8EQyfT1jY0ga1SqGWCNshBAY8VBQ2TgXX3LpeE74RdD8MhaJgKaB5O4zyrkrsRAR00+85UFoPv6Ui37Rv6EXAoAOj/T0/r1/JytbyC5HUzzrgS8p3U6zkInp+TtHPd2u8D46NCIjQ6PWKNcs0a5anjBwJ3yg1kfWbf4KrUMYkXWWSkSStVQayF/Z20jp8Mm5rYXptZgM4fvrjVTOabV5RWbezlnjx89tps3b7pNSouz0zVR+S0B6OQFyQ96n/cM6Gcc/FOcxGfUWoW1nRwj672KxBVbyH5ofWXtBjSXnVfxlZjmUtBRTox5IpeJzf/DH/5g33zzTVeFRqooAtA1NjHQJyanbGJq0s5fuGQXL192daxuC0+PzYgfSq76tbK8bC+eP7e7d+/Y3MuX/vxQDAzrnJzp5NSEjYyO2Mr6mq2u82x04rnyIouyPX/5wh4/e2Jffv2V/fkvf7EHjx7ai5cvbHtn12r1hoPntRoKonV/ruu1hitVcv3YN+7r1ctXXL59fGTc+54rtPRiatpY9WUF2QWA/uMs5sVRixn4mcxAAaD/TG5EMYwPdwYKAL2XLMfJXFqCzbTY7TOr4DcFR/g+Tfy4g5/132N/ybrjsOEYSrKb70kuCWhWcOwA8x4ObNUqZZjCkcjxflDZv0iGdMP5+Lv3b4qv0cu2x1aHcYxT78mx9q6NjMDGGnb58U8++cQZX1Tl48SmSYCsPtcqWeKHM5Lc4Rr+5V/+xf74xz/aJ5986tvHH3/sx4uEeoA+4SSTkA4AgHlptbZdWgvHWHKFOMokaHD6ScrE0AmUKu5MCnR/nwx0QIZg9gcrUEkOMRpwWLl+Ev8kgghs5ORLjlmfUQWx7j3BAjL/6okuaUKewQhoItBzEbG+qn+N30XCU5WzKpqgCtaroKuV7NkBQG85C0bPJgALwAY/x/OR9fpz4AUm+64HN1yfCi24x3x/6tSsTZ842QV19lsRDwLYlHBLGfrva0XNJ8KUMNV90v37P+ydV3ccV5KtA0AZoOAJgqAB6EmJUsu0usf0z5mHe39gP9yZWfMyD62ZUY/U8hIp0TvRG3iUAe76Is6uOkgBtEDTKKGVKqJQlXnyZOYJs2PvUPKRJB7VyhQ7fPbZZ37P/p//99mrGv4bf9y3FUAvgqU5WF5kL8VFDNYw3+N5FnM4GHxItD+2+/cf2IMHweRj897mSUpP7D0dN2c+5TajWL3vieJUmEUA73/v/3Xnb9mmp91wTwIbnvbdJ/29CJwXP/s0UPvZj701A724/6cBKhxPxQo9u94rpFASXP6E1puuXXdmS5/3VPRej5vYnon64uo0UVzXaXPfIO3Paw+gVtuUkL7Eh4hCOgfO15FrD4CoB56n43ryMFg4HWegt126Hck/2aOw8yruS61msqoL9RH0LgHeaibUWxysdzn6PqsPorBSt/HxEWegz8zss5n9sDOR1p0LhZyZGQfQDVuITzAQNq3loHnTllfWHDxvcf6o9LjCDe1P6I044nZ4eGTEbSGJx2Zz1ZqtVVteWrDlxQWXs19fb/r5VuhhCQOd1oKka13NZ8M661yHIRts7LH64Hgp4f7sD9Qb88kSQI9LJeAwX7+Ka1i+bsnmyG5hk4h1iG1IsgN2AnrKv5f6lhLbfK8IDudg74vcQHxfvbTxyylupdAVsFQ+M2xmgdOMTb3X8ZFVHC1p2rwQbSvbk/uRWstzZp0S84oVASvEuI7WEntd1pW1imPnPdqJCYgP9KNYs6hwosIFjSVnhfcKm2IvRT9BTEYB2OoHju/POKUmoGIIrquKwCXvLyAhj3nyAmId0wuZ1JoqqYIA4Eti31VHRkdT8W/EN/g3+N35fQRwLjZl0e/QvSvggwIqzsVBhdOnvZCC89KxXC7ZFU2ij30+X7qOen3SvVD0k3QtiuMTeK6YWNdU497u/t8Um2+j9vUiz8uLfKcE0F9k1p7+nRJAVwVv6oXuPcnJuSRlIydv91mz2eq2vvvqm2/sm2+/jeLiX2575ae33qFCsyunBAgeRaiePAMIT+C5+7Iu25SAY9SWvFC031s50dcalm4irMf3naqedoWvTms/ZNyrMM8B6mGl9zu7HPb5ytpKkpFvBVBKnrBKSyZaLeG/tvwzq81VX/tQHBwbGfUWisO1hjWqg1ZzBnooC7JWqDWFs9WHhx0YVg5PhVjYNdZK5eO0fgGy5hv7zNcX7Z8CbtbfVQpTl1btl5s37ZtvvvG5V14rXzM5L5E3ZFc++eQT++Mf/+hj40e+Qk704G+sKcS2+AzYPY7B75yL1kytscp7CaQHQMfOqx0HQDnnIKVLrekaK/YLAJ1igOiBvtItHlCRgRjrsrV+bStVO37ylL3z7rtuU5j3UIes+A1FcfLK8rItPH7s5Ji7d+56Pm1sdMRVXt49c8aOHD3mhcR8vkUbAlQIKG5eb9v84oI9Xph36fZLVy7Z+UsX7fyFC3b3/j2P90mNVmu0AqhbjXuiOuTg+ejImNs1iiIAzY8fO25zh2bt4MwBG6oPOrGp244sKc6FqgL/j5/I9/Z+/P1nTbqWPdCfvriXnyhn4BXNQAmgv6KJLw/725mBEkDvAeg4Wo/nH9njx4+8opNNPwqIBaQraSJwUkkanD6SBbyPE4ojS5VszrjmPTaBoEpMI+OOXHewvH4t3a6xkJSO6tmomI+EeHg+kTjfsNFREsnDfg6AMjjtVEvCPkd2HYYG/dFJ4HSdRRIKOFUw2fv7vcKVH/XE+/Of/+wM9N///hP7+OPf+z5wYFeWYRqsdBMRsMCCnQBrrt8WFhYdDEISEOeVuZAklBJX1UrNwfPoz+utSiPJ9koexWCgR0EC/WgjyIKJjsPvPYdGRz0YYS4B0ZkHklFcd36ULNR1lESXgCHOn2Qe83H27FkPBCkwUDLPCTDOUkVuLOR6JbSUg3V8SFWzyIfBNlcSKwD0Xm/0SLi1ukz6YKtvuLPPPU9AiENO0unjjz/28yIA4LxmZvbb9F7Oj0Au2Ij5T54wysEvPS98VgmrV3JJ00FLAP1Vzv7b0wO9OItay30VTgVWeUJd7+sVlmsHNYkmyeI1X6Mle0vSWhvAhIBzMQV1bCVfc9uUj0vPof6uMbY7HZf35v1uUv4ZGOhb3TlvF4BOmq7nDzwLiF5McG8H/OdFFPl9IQDdVdwH+l0thnU8ZMQls2+JbU4iijW843LlAMqtVvwbxg7X1f0BL6oL2ZdQGSAZ2WOecx0Bt2GC4xeEhDuJlQDQQz6z02XgdEF77pt2FPZhn53tgzxmX8j+Mlr+xr5qsHEGsJkh5c55UdAnv2SoASuk5r+zzc4dsiOA6EcP29EjRxxA79Cj2P2bUMkhobeEhOcSScemrcMc6q/YEMA5icfxSRsfm7C6t0AJ34UfZOPbraYD6EtL89Zqonaz5lLulQGKIS1Y6M53InmLBCjFDEPWGJ4qAfRXazJ27eglgB5Tux1IV0yS60LkBV8kuvFbpaQE4MmGb4sNU9uqYl9s7etlgfP85hAAIJBA4KCSkAAAIABJREFUUu4CGaINyl0H+RkjgDr2lXMgVmMexKreCjRlrEWAtAiIMh4VxSnhL3+ANYm4AcYYADq+NUCvYgZ8AOJCJGbZcl9CAIpADx2j2Kue8TOmfPz5mBWPCMAVqCyJcwHqYiYK3OB6suGjMFdSy5Jdy89ZxxYYwTkCXHPegOb6XTK5kmFnn8wBoAHzwLUiTuIabdemRnMsJrpYli6bOzfncRlKWhzfC4wp0E4y9fKndJ/rWupV92YewxT9uO0Wp9wPyAssiiz0HCTatYVuh3ZcAug7NJGF3ZQAegagQxpR0sdTHoHSQdBYXlqxc+fO2o8/nnWG7lfffG2PHkY7q6HUIxwQPbqZJ0WtVADaBc4pKqUINGtBRz4D8NzXWJI9yLqn3tYBoCfUPPnNnpVy/7nf+vAbUYiqAIxDGAm2emcDvzwA8mbW81xAuzPPOy1bWlnynukA/fjNSLiPNIZtdHDYRgaHrYEEd2pflMcNFIthS7R+s/6prV+03HjkeZ280FqKiRA+sJH8CBBXLMiaTXzhipDNlqsx3f7llhNnKOryAmzigIJahwB02fk//OEP9o//+I9e1Ba5s7bPRw6g8x1AbPwE7DEtDQHQuZ68zznxGRWKyQaoBQjnwLlow65Ikl7HIw9H/hKbwjE4D/KPmhfZKNlFfmf/Kj5A1WBpZdmOHz9hp9+JfBjHQRbdFSfbbVtbWXUAHcWB1ZUVP1fGjS09eOignTh50vYfOGDz849scWHeBmizWa3YShMp9xW7duO6Xbl+zS5cumAXLl6wm7d+sdt379ry6orHdNzTFXKqVUD0QRuqD9vI8KhN7dnr15G+50jmHz96zPZOTNlkYp4LPPdCeafgBHCeg+fF3+PBecZ1rgTQn3Giyo+VM/D3n4ESQP/7z3l5xN/YDJQA+mYAfWERlt98F3guJlLkQAZoHcxzAZGSKMIJi17U0QubpANJgFyOjsQAiZuQxIuetH0GgE3ynFLZ6IWbV64rOQP4oZ6iul2dvQaTMMkP8m8S2DnATmyg3neA3zhds7OHHBxtNIaivyoMtZQ8V2UrY8T5hIH+9ddf2z/8wz/aH/7wR09OkKRaWlq25aXlLuM8ZGejpzZObzDPb7oDTmJISRGc5EgMBVOM77VhSae+6Z6YfyXPYwRIeQ90elfxo2pbAgMcaRJPzAGFCcwH80uFKk67+gVyTXIpdxx0ggTuCwB0JKWkUsA9gQPOuTMvfRv9Hs+Joa8ETp7U6SbxqIYeCDCD6x4S783udREjketKUtEDqE6oBiDZOzo26kURMDbef/89P69are4FIftnDti+fTNejctWBMl13+XMW92vjCVnXL6SS5oOWgLor3L23x4Avbeubu79rNnNgQH+rSSAkrb08pufX/TAngIjEsaSuVW/UdZd1hG1aiiC1XkhTRHs1VpVXC88+eGMK9jIIafnSfkCgP6sd8lOAehF4Hmr88nHtB1Q/azj7n0uMdCDXLIJQM/39aTxFEGVfA0sstmK4HkcI6wcgLbLQmK3WcOdQR7qLsEyp31H29oJNPd/p3YpkdSKojtA8C5jprt/+Tli0YR9CzuXzj295vIvAMokHNm3H6PNWh6snkqFpE4UvnFefiaOrIuNz4zG74DngOqesKpXnA0PKz7ai1Ts0Cz9aefsxPFjzqYYHhpMkuoBynOuKNmsrjZdtr3p4xiwSrVuI2PjNjo+7gD62GgCSqrV7uXDBsL2WVtZtJWVJQfQW61Vl2vv76PXO+ONXvBR/tZH2ZwNJAZ6SLgPWv9AgFNFIE3P2lY28WUBQp5xEqKsDX/5y1/s008/9edV0pj/8udPn/+WL7/hM1AC6Gn1STFDDhhqXc8LebFDJKQp6OJ+FOuc4k/AVUlsiwHnylJZnCSgOLcZ8gtlp1721uT5FMMbAJUN0BbmGGulEvaSl2fMjJexKvEtgFVjV5yn5573i224eipPsU7Kzgts4JnFj2YcSIlTqEqsAAiiggR8AIH8zK3mWyBxbtM1X7kfsh3wK/8798F1DaRCRbJffVSJadQfl3lhLBQbMFf8W0xwFQn3Ys5QHFNMzD7EuhcjnPMn9lDLK4H9YrzL9+FV/8ZH0nwqtlHxYA7Ss29J2Up9gGsvqfy8oFBxfD5/RTZ40bcp2vmtiudy+17891Z/03sve9//Pb5fAui7M8slgL4FgC7w3FnjG9ZpdTzHRP7o3Lmf7LvvvrPvfvjeHj0kj/IoyajXwxdNBf5djxc8POVEvHWV2nOk/FoQPRL7nCKpNl+IAlJUk5zZjpOo4lrIFcpMJYA9l2j3QtLk91KgCsXXAXza6iXmeasVPinvqZjZx4W93NiwkXrDRodGbGx41EaHRx2whZiCr86axbrB2idlE5F22AfPKXYuYssoRuJV9pBc1bvvnnEVwpyxLXCbfXgx0+KyPX7wyK5euWJfffWVE2D4yUF0zaUKvGSXkHCHhIGdwx4rBpYt1X6wd/gO7BsGOsVtjJ1jYBs5L635vM+5ac1mvWd9h4HOuWG/sKkqMlNBAXZE6jPkIFE2kRS+erTL99F5qGj9nqu/3bOx8QlDzp1jToxPdNnnkFQAz7kNaPGIzQNkp0WmisWGYKzX67aWiimqXMta1R7OP7KHjx/Zjz+dtR/PnrWLly/ZpauXbXFpydbaTY/hvN96KlCuVgdtuDFqE2OTTmahpSLg+ZGjR515fmDmgDUGG84+96JpkoYppnM1sRJA350FvNxrOQOv4QyUAPpreFHKIb1dM1AC6DnjbN0TKVQSCtxWAkQOlpIjcuJwQAU0k1CQcyupJV55j7+JdSyGAckIwOUgb8E6j95MMK74T/1PvWoeB34j5BaR2oZVJfZ2gLqRuJADC/OYTdWakiFXEgZw9MyZMy7DzoYjiXNOArzTajmQoPNS9ea//du/eeDyz//8JwfR2QcJCwIbQHRVb0p+nO/hIF+9es0uXLjoDjIbzqx66XkypU7/cEDZflvzwAKZ8QDWXyWA7gy9fthvweSmepjED9eUYIPrwjkTJHzwwQc+n7AdcKC5f3D4i4lBKmQJDJQcA0BnTpEI598EO9wrXHvmBZAA8CRwCUm7x6zkyR9Pjnkv114RBfeJJNujz57YsdEvnb+trq16YMjfSZx9+OGHLvFPccX+/TPOjiWAObD/oBdahLpAsPvyhJSCnCJQXgT6dw74erF1uATQX2zedupbb4OEu+5pJaaZm+2YRLrfeKZdFm+VdXnNHj58bLdu3bZ7d2ELhEw7lfiSrwM4z5MTCuyV3OeYqsgvAhJbJdpzQAQAPeyBdfu5IXBRXGuf5Vl9awB0V17ZHkB/2v0vUAWbvBXLTMn5PInesw2R1AsWerDBSaw5q89BctgssW0HnkcxRbBiYq2Pli9B4Ik+kg6YJxaNn6yLAyoZGMm7KNxLgHpK6AGeMwaAfO6d6DVet8HBIU9EYQ90zJBs13HCHnFOtWrVWehxAPwsigcXnZ3O2A8dOmBzh+fs1EkK+07axOiI1at0ogyfx+eg2bZmq+M9AakVANCuDza85/n45B4bH59wWUNnBCVAn/OlSIyCw+basjXXVqzF1lq19U7LNjaQqoeFvuHJUvpfRuEerKJBqw9OWLUGgF4vAfSnPQRv2N/fVgC96OM87bJoDc8BdBVn5UVaYnIBpJLwZlN/anx6sZN7KkoRQ8hfVrI+l/kW4Jr7iU8b73Z/lz/MmkQRK2zkvO+1JF7V31vxGDGYZOaLBTK51Db/1jFU1KY1XIVoig+7ai+p3ZJUq4gNiJkYm8BkYiHihWAOPuwy/KQeptc8Ft26ECt88rwogXEqJhWwzasYeroWJPsBHxgX7G1iGsbKd9XGiHli41oDQhCrMDb2wTGJjSThy/wLlBd4LkBdSlRqWyPpYfapIkLmgvixqOQl+ya5fvVy5zqzUcRMETCgCufCdclZlppDvXLfdQuQE/iv56E433o/v1fDbm8udM9tfe4L5P6U/v0sPtaLPg87/b0SQN/pGY39lQB6AUAPJ7VLlYUF3W61bGlxKeWRLrhqH/kSWlyxbsjZJT/BFkqGqd1Q8lsj7km+KVLtA7C+U0/oxFT3ks92xzY6qDAGgB7scpSWfLXvqjoBkvtakKTdo6d18qn7NhwkHR5pWH2w7ufS6nRsfmHeFpcWvb0eIDpqU4CkWmtWlpZsZWnZGvUhB9D3jE94P2vJtbs/247e7fzIrpBXUm901h/GJZIGoDQ2m/wOayQ5HsBt8lCs1+yPZ5u1SH68f//hQ7t6+aqd/+lnz1FhL5VjzNVV8vhXzG3UC8krkg9jPcb2aq3kOIqHiXmlzskr9oVzYxzYI4qf5MuTT2NTYblsrmTMZQPUG57PYtexV2oZiV2JeOOQzwVzwnFk53UsxqH2JZx3u7NOitZGhke8Rz3n4KpYsPxXlv36sE/OlVwgdmhsbNT9H/qdozLgd16/Wa1es2qtZr/c/sV+uXPLvvjyS/viy7/Z5atX7frN6654MNigfdSQDTUguvTZWqvlsu2T41M2M73fDs8etiOHj/rxDs8dtumpvTYxNuE5Qo+ZUoGyq4t5YTD8cxTD4u8RFfY2/e5/eNaka8lA3x2DUO61nIEdmIESQN+BSSx3Uc7Ak2agBNADQFdQvNYM4JmgPg/gFSTnletKluPE8nclV+QoFkEPnDmSDuoDrgQOPW8X5nGqkTkioRwyoqrWhJFGZa079yTVkX9qt7qJi4EBAHRY7wGg85kA0ENuHJYXiWwfo0tYrXuF5MFDhzxZDfALE33Pnimr0zcdqaVUUSkGFJWb//7v/+6O9B/+8A9GjyOcYxzF5lrT2WFyaCMxEsxz+g6RaLt06bLduHHTnVKxPQL4r4a0d+rxHQz0SGoAIj+rL7ezT/lWDHSAkVAc0I+SOSSIkJFyucBTJ92hVXDi/ih9j5wN3vaAgL8JcAE4h9XPvMJEJ+hh/ige2A5Aj+NHcJj3vff2X5lTqypU3Ue5KgHVzwomx8fHPJiIfoGnPMGnXk8h1ThgBw4c9B7o9TryuAD7cT9pH0UmTA6uK9h7HdgWJYC+s0/K8+7tbQHQlXhWglTPg+ZDiQSCeAEP2BMF/yR+frl52x49euxJASXJ+TfPP8+dfrZ71nJWVvE6bJWYzRPAvq563+1f90Df6rvbJXp3AkDfbqw6p60AoZ1LPCcGehdAj7V1u3ajT5oHgU1FAL0InufnFfMXBQ3uWzigHKCyt2pJku0BzASQHWzwJEWZkoKxn55qTQ9AD4PQ+70HmANex7E1hiT7no5fGei3Sn9ItLsiSn/IVA7WkTYfdrAaAAPACkAjbOOG37/YsSiSw563XRLekzreOiB6sfNZ+qHD3Ni3b9pm9s/YDK8z+2xyDOZNwxOYblu8XSX2BiYPyVHu26rV6oM2Oj5po+MTntyiD7rPTWqjQE/KkLQHgEeWctVB9GZzxWXd1ztNb9My0A+AblZxhvmAbfQFgF6rj1u1NloC6M+70L8Bn38bAPStiqdyu/G0y6C1VWuE/FVelbAmbhHrXBLoJKSVmCemoTCM5z6XdlVCPveZczY1x1aMtBMAus5VcUgwwQKwxj8X2wxbC+hCbEIsJkAY+0zMFG0nAhjV+CT/rfiPc2XT/IuBrvkTWM33+S7gBiA1oDIANeOSigRjIbEvUFp9vMXAFqjMuNW3VcdTcYLmT36DYlL5EgKJpY4m/0SFvKzjUtQSsAC4oDEyL+p1z5wxd8wb154fxkPMwKZ9sT82wAVshKTapUwm4Jx9KDbWv7Ed3FN5sYVAeval1lKAFmyMFSBFagNqmcXYNCd50UHuC8m/yuOTPM7Pfbv8e/lzpvnNwfiib/g0n0X33PM8v097vnfy7yWAvpOz2dtXCaBnAPoWCR+tbaxld27ftdu3btuFCxdc0fDatWgt4YzhxUUnYuATem4iXHn3BaMWVOpLAZ47KI6/l6qHyY25gpKzwGnrg89L7i0k2iMHGDk055gnn927tXu7pPR+aptUqVVseHTYBocGfR98ZmkZgs6Srawsh4y4f4dcTvj17WbT1QBr/VWrD1Rd0n14aNiGG43uGiqbpLyOSDLYGAHtkiHnmcVOs17zNzbyVAHwjvnveYGbitz43q1fbtnPZ8/ZpYuXunOsdbz4JGhdZE1nU0sQ7C55JcUHWhO5lqzxahGCLeHf2DdAfc6FNZ71PM8r8j3ZRfkl2DT2L0a6AHTZLCm7YD9Z1zlngGfGJkn2YqyNLWZT0djdpLhD7pR7Qvckc8d4iVnoyU5O9OSpU3bwwAEHyvmhaGJ5ZcVqgzWr1Ku2srrisvAwztm+/+F7++6HH+zuvbt2/+EDG6hVbWi4YY3hhr9S5MG9MTYybrMH5+zI3FE7duSYHT181GYPzdrMvhkfQz31m5d6aRcg51kgJlrveDwXMV2KCwsgug/4WZKurxA8Z4iKtaXYQx71yy+/9AI8+bT/91//ujsLdrnXcgbegBkoAfQ34CKVQ3yzZ6AE0NW7MyWwU28ikgU4aGINyvGT4ySmgZIszhJPrKei5F4u6Y7hV0JEQcCN6zcdXKbv0Npay9qtSJDzEwE5PXB6DOIeC74H6qpfkBwLnEc2B999ix5PYh6QtB4dG3HnlmpRZLthHY8hKQgDuq/PRkYansDAAYc1/x//8R/27bff2kcffWwffviRy5bzHWemdUJWio2CAIAhkmwEOZcvw1aJ3kaSNd8s+ZSY9wDCqfKYhL34gH//JywAdBh6AAzqFSvQW/PPuDgPnFdJMzIf2pCV0v1CYMC9JMaEkjLff/+995X/5ptvfMNpJ8EEgD402HDwOooqoudsr340JH4FvETyJbzfPOHTYx1SrFBxFqACCz5N4EGCkapkricyupxLJK7Ck+b+PXDgkO2fIaGG/OLQJilbBU9iuuSJqGKC92lJpN2+1iWAvtsz/OT9v20AuirXi2dNsK5EPYkBbdgUEgz37t23mzdv2eJCyNzmP0UwPk+O5wyqJ4EOxeesGzCnwJmcUf5TZKA/K4i+UwB6XnDjq1iak63mhr//6nwKc/jsd/mvAXStmdpH8VjFa6XfiwC6bNx20rCyJ1F8RGEcLU9WrQmw6wA6gDkqIhlo7v3HyQYGmLz1XPTY5zF2WO0i6aRkn9sOAfVxLAfT/Zgt67RbzhqvJ8URWObqMzs6GsD5nsk9Ls+oRJz65nJ/Y/thvaw115ylsZyShuybjZYxjeEhm5oK5uPk5ITbnUZj0IYG6zYxPmp7JyesVq342LB91QqSk1XrG6iGTGdfxSq1uo2MjtvwyJjbJcZAMR8s9Vq96jKVygh1Wk3rtJvORF9bW94k5d5HP/S+SJp64V5fJQHoY1apjpQA+rM/UG/MJ98GAF3rxGafr1c086SLUfSFNtmDjQ0HR/HZ8f/VN5znWv2wSS7LX5UyU4AMoYKheIBXAaEq+tJ4FZfsBIAuv1PHEoArVjLAMAA2c0byXr1XARc4FzHAsdtaV/PWS+rHyv4VF2r+leTXORMTCAjnVeC5gAXGxjmzH44v+XvWTuIGQGHGx5b3H+eaKOZkPeY4HJN9BSMuermr96x60GtcihMFnEsRR5K2zA9AtJj7kkDn+1w75kj97imM5nd+2K8YgIAS2AUB5yoi0FwptlbhgAARqXYxJjHnc7+Ae0WS8AKBiF2JW8R2VwzOeWs/XC8VNBT7oOe+Rn6sPNbTfZX7OvmzkxfMbWfzt3sOtwPkiz7g67ColgD67lyFEkDPQDuFQl399fRGAq5Xl1c9ZkL5BFuEnDu5KdZIZ0hXqlbP8hObOLaZUoSD4s4qp8Ay2iSx5gQpBiUifMHoje5tlfh8ym/l4Hkngeieh+luHeN92OUjoyPOIgZMRQYeX3hlddljQGeit/BVmzEGrxKFPLOOSJP1dyjoHLDqQMUaQ0O+nsqmSE1Faz/rjtQNpfShz6jQTXYRP1vsbhE6+K6AdNZN1uirl6/Yt19/Y1evXHV7yVrFdxmD7J2eCNl1xbnYJcYrO8K/lQdlzADhHEPtLYmLgzgy0G0zia3EjmDL+K5iX2wigLtUcBibeqbrPNgP+2OepQwqtj5jksoi9o3zydVGOKe8oAubS392FA9g5QuIZ43eMzlph2ZnHTyHiAQwPzs3Z5N7JpNNbtojlFpWV2xsfMyGhofs5u1b3uf8+x+/t+9//MGLQc5fvODS7cx9bWjQGmMj1hgZtqFGw4tCuI/37Z2x0yfftdMnT9upE6fsqDPP9zkjXkUdbpcoHu6vWKUPYlL8eMuAVtOqlYrVq/WXA9BfMXjO+ZQA+u7YonKvb88MlAD623MtyzN5TWegBNA3A+heRbqxbgvzCyG3lPqUq7JcQbYcRi6rQJRi0LsdG0MV+GKiX71yLQHMj+3x44UEpDddvhXWlipNcezlPCC/HYnl6HUu5zQ/ZiQBok8qn8mr5MVIn9o7ZYcOHrJTp0/Z7373vldOjjQaNjIcMohITQGCw47+z//8T389cQJZppMOvlPF2UksuV4V6pL39SUxFNJJt+z27TvuHOpcGK8Sa8GmC0lhEuNUB3vvVwD1V/LcBIAeTMC21etVGxyqe4DF/cAc84OzrkQR50LAQmIM6UB6QJHYkfMvxgoBCwGOfod9/vnnn/u8IktGUME8ksSnLzyaTz4/mYS7piRmR4BID0BX8i9ee38noIuWAsgBtzz5RiCF8w+ATlIKIIPz8ORTs+WBI8AE8u37pql0bfiWF5Qo+RnjjvusmIzSmEoA/ZXc0K/NQd8WAF2KC7rfNcGSVVffYvUOFcNMSWKKpZaXVp1RXHxexH4SeJqDJDkooc9114NtQORfASVJ1tu5yKknoAPqBdr1diB88WZ6WRA9t5tbJamLx9sKLOIzRbD92W965zYnCfdYM/WTg+dFIH27tUwgkq6rkvoao9ZLJW3ENu90Wt5SwxNq6tmYgPSuPUxsmmjoEessku/+X1IECXXHxLbxhTepYfp59a552LcA0X3eE4juBWMU0DWGbWR42O3cyEj0I8RmjDmAHoC3J+LGx91XgAEBo4fkE0nNq1evpD6M+FELnnhCJYd+6DDO980EQ5R/w0THJ3AmTrtlYyMNB9Ap+uI97CHKJ0jHD1RqZv0Vl3GHhT7UIEk5HAB6vW7NZst7pnMcZDTjZ8PW6TnZbtraKuyfpcRCB3Ci3yXMkmCgB4AOQ2nIaoNjJQP92R+kN+qTbwOAngPP262LuX3IATutl1qnBDqq/ye2SyxtMbVJXvN3ktZinLMfrXn5q9YjxSyyY/k6rTHvBGCodUyvrEmsXfjjgNKSdBdDTfKuAqol24oPrn0othNgoHOQtLjOVyxAtbHCz1cPVAEavJKs52/sj/VQzH7AZPV3paAVlnouwQs4pHFq3tUmLJfVVYGyipnkQ2h+BfCqCFjKWBq/xgcgDYAhQJ255DjMjcAqxgS4wD6xDQDvfF6FCyo+UNG2lHZUmKE+5yoqFPu/F9ey5keRAOPKGfJinuuYHD/vlyuGfX4dBZ4z3vyezH2O3Kbru3k8pXtd85n7YyqUKxbMbbcobgWe53HSq46ViuMuAfTdMW8lgL6Z9QqYvNHpOKisHxjgxCettZatrqx2wdOzZ8953kRMdEBxij17z2AiHSRGejeXRpsfZ6DDzk0AeipWdeY5hJPU0iEUIMVAp1gJ3ni0M3J7ICKDM9N7//UN9DnxBR+UzVnofHO901V3QdqbTfvhmGzrrXVbb7ZjHjrrDnxyXtiziQn87RFXbkJ5klwea5paaPC30VE+N+HrJm34vDA3qabgG1PEqhaRAualYEk7Ru8bfuuWXb9yzRbm5903z1nhas0iG6+CLNkoxcFih2tsKqzj81JUkXw867fWeOwIuTVsZjHWFjscyXdykyIkca/ITnP9+F7eVpPzZJ/4AoDd5C/FqJe90H0jpTidBwxnCC4P799334fi4pHRUS90gzBz9Ngxm5ubDcB/aCjybBsoigW5iNf+Sr+/d+78z3bu55/sx3M/2g9nz9q9+/fs/oMHhvomNgEGOn3SGyMNP8boyKiNjI7Z3ME5e/f0GTtx7ITNHpi1mel9Njo8Zo3BwVAyoAAj/Qwg2u6Em/gBPOeaUxRCUXQ3ln0RBnoJoO+OISj3Ws7ADs5ACaDv4GSWuypnYKsZKAH0zQB6AMshu0OyQME+gbIqNAX84nS5w+OVrOFV6HP8rsSBegJ6v+/BQd9IDMjZvHjxkl28cMl74t65Qz++BVtcjGpET4ggaU6/plRBSzI4B9B1TMah/kg4rmw92b/o580YcBpxLPmbHGOkxz/55GM7feqUHUZi0BkEDZeaAtzFefyv//ovD1YAU/fvj55zsJLpWR69WpGgb3kBABvnB7MCZ5xzIo2vc1cSq9vjrsN16LNKreZy9VGggNTrq/gJAB1AA6eTPlbInDMXOOuMjXuB5I2z9sfGuklFzp+g5U9/+pP3mSKJRhCg66IKYu4tNmSHPvvsMwccCAi45p7QdNeXYC2x872yNMmSBacwgJFNoJfKtntzBhikpJ+UDKRIAPgB4xz1Afo2kWAUy0bqC1wnZHGn9xLQTPu/AdCVWMzBczHQ8+eBkfwKwHsVlzQdszgWBWd6tpTUUoJM/R8JoLhOJJT/z//77BWewZt96LcBQNc9nSdTdVUEPpBkFlsPtoTYbSSRWSP6+0j0RAIkZ7Er6BeY4TJ/KVEjBrCS3dtJuOse347d5GNNPc+7BVckmLLAOF9XisCxzlXJk90A0PNzyO/4Ikj08knmxED3JV+9u/Way5+rj/iv38vnIy+G0Nh0LrqOAi9yNYGQcGzZauqNWAS6QlkygCq/fAC8SV49fBb8A3OpcxI2nkxJiiQxvpx5rn9vZqAHpX3DWduD9ZpNTkzYHrY9e2xyMpgaJNHGxsZ9k2Qi9o/367W6JyQBflCqgbVx//49e/Dgvj1rhWr/AAAgAElEQVR+PO8sdPoCYkuPnzhmx48f60rvOgO/3bb5+cf2+NFDGx6q2xQAeoVEWDspvTSsVh+ySrVO2aL3Q+9s9FmtTp/JIU9ckWSMBGEnta8BQE8+XgcAHZbmsq0sw0xZtnYLAD31QScRmebSAfTUA71WLyXc32yrs/Xo3yYA/VnBc61BemVmBKry3BLvAIzCWoNpjE+KHWPDj1eBJ36iWMvYrx57r1c8ma938hM1Tq1vPd80FLJedD1nf7k95HfZy1zum+Q5SXrWK7WawKdXrMJ5k6DP+8wypqLUvNZw5oEYSn3XJZNLIl39VSVjLkYgc45957gci3nHz2RfxEcUJTNOEvVs+Jx5IQPXQFLuHFtJf+ZSILyAihwEDruRF1qpfUfEsGKKMw7WduYNIJ/xECswZ+xfjHm148old/U55kN+ktqhcf8I/NB5q4+6/BwVeXNeAs6xPwAVzAnFvgAfACyMT3Fubkt17Th3nTPnp7ni37pf8iK2YjFHXuiR+3qy8Zr3zYXpqagtzfN262bRR9vKx3nRZ2G31uoSQN+dmS0B9AKAjpR5C18N8ghFktHCEHIFrYAo7Id9jH364YcffVOsFfas2gVS5SOHmqH3OIr1UhLuWzDQVfjTK4gJFUetDz2m+RYAOkWqqaiV40GAIZfE2lqrVZyJDqguMPvxwmO3qYrDKCSldV+bItCVNVtDlXJ5JZEq+n0NZm3GpuB3s84KNNb6jZ3BDpHPIUel4iIVMGHjiE/J/7HuelHs2JjPC2umiroePXhoi/MLDuhjy6SewrrrkuF1/PD4keKl5OLFEufcZNsYk+yo+q7zXeab81FRFOs8uUXyZhxHDHORUZQ7O3/+vLERX3M+nJ/aasr+KT/L2s8x2Df2A3ILtk0Mfim1yA7mBXJcd+KZLz7/3O7dvWtLi4uu1On5v9On7cOPPrTDR474deG4SPSvrq15gQXylZxDFen2tRV7vLhgX/ztC+97/uO5s3b2p3PW9vZW61YBOB+MGIp7iDZZzMH09D5voXji+Al7/5337OjcUds7OWVjI2NWGah60a9aAURoT2k1//UCevKY+GheiFGJlqMpDdDthd69mE9LupYA+u4YgnKv5Qzs4AyUAPoOTma5q3IGtpqBEkDvAeg4WwLQFxbD8VPAL5BaziqOmgB0McwUsOfJC7EE2be+q77f6nv78OEje/jgkfcJR84HeV8k0MP5XHKwHLco78Et5piuae4w5sG5HPMI8nvsYCoScRpxLKlYpYfP3OFZO3XihL3/3hmbPXTQHT+S3siMayNQoVd6bCTWJ6NPaysY8RyPMZMwV4+i5eUVl1WVs5wno5whAVCemvIO0BO9Ej1/HAh4JY+tGOicUzDZ6GPFnOHM48iTICOxhIQgwYfkCGGx4HyrJzqSTjjsSrIIhFDS7osvvrD//u//9oCQYgPmj2vC9W63oiIVIN0DwC77MCaF+0HJnACzoq9sD9CKvlwBtvdkfSUpSTARvaAOe7DF+1Gc0en2YUZKnkBp79Q+m5qiqCL6zD4PgP5KLuE2By0B9Fd7Nd4WAD2viheQzHs812yqjie4F1OLtYNnK4o1YBqQ/O5J3erKaB0VIFCswNdakoMSxataBM833fcZ21wAxpMY6K8bgO6Bf0pQv3yS+ckAejGpvh2ArwIcsQEZo66brqeS9bquPXn2sJ0BoqM6E70UNyfZE4Ce0h5+3g6i9wfTQNeUOitXblFfxkxlIEm0q+959Ibs9UCXJvz03inbO73X9k1Nmf97b0jyioWO/DpFVJKMjKIqikEiMYPd//nn83blymUvHHn06KH7Gpx/SO1O26FDB+3gbNgcklFIW/J8LHph2bwN1Wu2Z2LUe6CT/GFeOSb9LZFxpw/68ioFbhtWGxyy+iCKOTDRaTsTvkOvMCX5eEmaHvY5AHqrSTHLqvVZsM85VgDovNNvfZW61QfHrQTQX63N2K2jvy0Aer62b7ceylbkaxH/JoYBxATczCXDsVnq/6miMLGxBCbmQAPXSExk9brm+cuZzgLZOa7WvlzJ62XX8ryQKy82EhOdpDxJc15JfjN+jk+cxToFMAwowzzoXPP4Scl23Y+MV8C5WjNJYUrqHHnPWPaVs/w5DsclDmRu+C5JfgHoOo6AZ2Ivxie5ecYucF/FB117nqkC5AooeeEE+xdIxL91jzBOATWAGihTMV+SnVevdqlxyQ6wljPX8odUvE2BAJtiaYEqKhAX4C2QW6xz5pAYhWsmAEf9ztXvV9dc91l+bTQOgSo5M5zvyR7r+VEsVSx4k79RZJvLvuSqW1v5Jfl9udValt+rOlb+ulvr3/PutwTQn3fGnu3zJYCeS7iHElKn3Q4pc8gESdUOf3VxftEePXzkwGlsF3yTdDjPJEXJyrE5gO5EBMDsYIjjLHsM5bLsA15fSZolJ5/kZJnIs/RQwwDQo/jU95mk2yOFRRvCHrFhoy+UAV0lqg+FxaQYlQBMAHb2IQZ05MPatk4+rZn+ze+pGGgz03y4qwqVE3P4DGsoxUxsrJ2s31r/6G1+4+aNbqwq3zxXCvFYtdV2EHZ8bMxtEusw+2Fdlu3XWqnvyoeQxL5sRfjv0W5EfgeAN+9jN4gLKI5CfYU1nniDc5BSi4B+9qF2iNhCtRPhePgp/C23a3l+DPtFLo6cF6QRjiO7J39EADr7UZEaa/rXX31lf/3rX211ZcUBa8bLWI8dP2YnTp6yaVS0hob8OjPWJgUgnr3sM9QTuO8ePH5od+7dtc+/+Nw+/9sXdimNH9Cc79YbQ1YfGvTPAqrjDzAPgPMnT562E0eP27G5YzYztS/1PK/bQF+0FtDdqVcKTVD13GQPsffc96kHerdH+q+SB09Zt0oA/dkW9vJT5Qy8whkoAfRXOPnloX8bM1AC6D1Z07ji4fBSRUgCQEkkAeiSLpITGKB7zylUMJxXp8uJyxPq+lwE3wPeswam95dffuX90AFhANajbzjgc/QBRWbJE7yJlajgPK+K5++qLtV45fDi3PE3EvU4/siiknim8hW51GNHj9g//9M/2vFjR52JtrS06ONSnykCFTHQ1OMOAB0QvJfweeRFAHLMXYo9Q8LzZJ7mhCDHAQEqfb2nXwQ1rxJAVw90XqMnegRGOM8nT550JxwpKAIA5oXqW1h3vPI53v+nf/on++STTzJ5rZCVFEP1f//3fx1AJ3lHIpP7hqQbc4ZUGa9UVHPtO51crp1K6hQIUlHtc9briR7zGvJi3DMEIvxO0oiAimCF8VMAQEUx9wc/7Xb0342EXNzX/f0V2zs1vQlALzJydE0F7r1sMnS3Vt8SQN+tmX22/b5NAHo8GwFiKtEO8MDGOqA1k/WANTdaaSQmVD/P4+Y+1gJhtU8pOWiNzIFXJc9ztYfiM1cE0bV+RUYnWbtMwt3D/UzRogicF/evBPXTEsRPuzN03vl4c/A4/34+pjxZrc8/7Vi//vuzA+h5MqaYKOd3JV/ypH5RKleSuXrNZfqxdirgkxCkDKfvM9yT9L9oau5zlwqkQpSkxzD0NTmB5gLoQ26SJGUPZA+3J+aBc4QZfuL4MTswM2P7ZwC8Y8Pek6gLhk/cx/gP8jEo0OMHCUju+du3bzloQmIr/KeaJ51QPRmfnLCJyQkjL4lcvEC8FVgxKys2VK/a+OiQy+lTuMb3BwcbVnWZeBRqNmxxadXWWh1npQ8ODbuUPCA/z1X3Xk8+nReGtZtGH/TVlWVbWQFAp4XCmnOTkO2sILnpp9BnCOL0JwC9Wi97oD//c/X6f+NtANDj0d2smLHVzOeAYa9wJ6RksVVsJKHF5sI/9URw6ksqQEKxR87y5dmMQtzhruISPi5rhQqNlZAWU02Sr2LiFcHMF7l7coCUcbJvycPyO8l/AcIk0QECSNLzOdYf1ixsNvY7l5dlrPqR/VE8RVJeYDlghYqK1VuWuZFcLcfQOkd8p77nzCWfk2w6YAXrpEBiMQcpyqPAGiCd66RerJy3epvLJqu4W2uz7hMBHfIx9HfZKRV1S5mM+WKuKLAlmY/fz3gkjcvvYkMKdPJCqMVFj4nEslcLG0nVa3x5AQD3i9iSYlDSCguVL4FBUvTS+HMQnnMoMulVtKA4PfcxurFnsqO5v6UiD10bxTUCzXOp4NwvKN63W/k0uW16kr/1Is/Abn6nBNB3Z3ZLAF0iQZH0ATj3Z9Nb+kVug1/wA3+5ectu3rjpOSmY59EGMdjHrAX4mOGjVnyjuJS8UrfHeQaiK4fR1zfgF1YgtVQtFJcoJ6hnGfAc4Fs5uOg/nfzzpOzlzzi91MnX9Zsz5zvrbWvTetHzbhRnou7XcPA01rFVLw6gYMpYy8gt9gF4Rh4mL8BlTkIdEHXEaA3CmgnArDWV37FDrJ9srNN8lpymeogDQGOHAL5ZsxmHiryH6oMOnh/cf8AZ29gk1mGOlRcbdedlfd39fcZPcQM+BcfiPY2X88B2cByuGXPNmk6hFMcgL5UXazEWbyfYanVtg/wX7DR2UL3QFWtozZYt4FqoQI15UO4Om1aMkbW+q8hLT/yXf/ub/c///Lez8fdO7bUjhw/7fmbnZm3mwAEbHhn2eIz9tbP7lzuj1Wnbyuqq3bz9i127cc3+9/P/tc+/+MIoZGAbn5q0yekp73nO9eT7tM6cmJy0AwcP2rvvvGsfffSxnThy3PZNztjI0HC34sSVyIg9eXWiTfiDfJ/NI8I+s1o1FEkl6y7wPKKdws/Tkq4lgL47hqDcazkDOzgDJYC+g5NZ7qqcga1moATQ876gqWKvb8PWVte8H6n60OHIKfDNK9vz5D+O22ZgvMf4zkFvBe5y1rxitlK1mzfpGX6tK5FH73C2kLnL2YshJ7UVEK0kkiSIFAzofYJgHFfYbnw/Ao6hBMybTe/dY6dOHLf9+/d5IAL7C2cb5xQnNADkGWelKYnUXGt631H9/uDBQ7t79163+ICEyupqMNAJWhSs9IoAYFNTGBCVwjidIUnb/1IAehGE0bXSa17QoOApgJAE5Hv1cDiza83Vbs9zEkrvv/++V7Pi7DPHkr0iuUUijoQRc43DzucBqdnUC0oBBtL49EHn+9w/koOkIGFpecULEwjwYj7C7XX8q8vAjLYBHmRKqjYFW85oTPK3zDsJOeRzCYQYF4k6EmRI9fcCtLiHdb8gh8uxJiembMI3grCJbqJKc5gncRVcvY4rbgmgv9qr8rYA6Fp7ldQQQCAAXQx0scVYj3m+e8lTYM9QltB7eo6V2CmC80py61ktssdyEDkHePMkrZ5XerLlwHfOQH9SUnerv+XHfRqQvdXfNVYF/y9zh+YAu/ZTTJLkdjzW0gCQ6TWoJhlaY/PkuP69FZDeu67kvmCSd7otTQRaqMgif90MoMMIxPaQhcsA7vTv7rjjH73UhxeaRZGaz6+q1WI33YQktoBjx2dITnIslBAi2egM7ErFjh6Zs6OuSnLADh7Y74xNNgHoFLj5jn3uetKWfv3W1z1ZdP/ePfdbaO/Ceyi4RCuQaZvau9eGGiG5juY8f1+Yj3Y5+DkA3PXagI0NDzqAjg8SScGq9Q+kYrL1Pltrdqy93mfV2qBLuA+nPu2yl717LYoi1yXhngD0dmvN+62bYWM34CnZgNt8UP2KDVTrVq3TA33YBqqDfuw8cZjfr/k9rPflC+bPzPPe2zyvAqL+8pe/2Kefftrtd8l+/+XPnz7vLsvPpxl4nQD0lH7vrsn5/ZTfP0WfNvdnivdgvv4JSAQgJcEtVjD3Fn1EsVdSUVLbKq0V3PNiOOfrnBLUJO1JzEv2m1d8TeIBya2SnPfeoam1lNZHjomN1N9zP1znXQQhi76mnknZNoEnYvVpPdb48NtJ1OOPAwZwHJL0zAuADICCgADJ1gezseqAhKRzSXarJRP71nlLVpe5Yr+cG3MqNp6AdEm3M27GwH7Zh5L86kcuX4M4TKCBJPXFAs+BY46bs7q7YFIC83M/RDFbXtBA3MJ3uFZiMPLK+NTiifHyb8n/YhscPGi3/Vx1vpyzpOgZK5t8Id1XmkeOoTgJUAWbw7WS7RFARAyl+De/xnlBo2JrxtS1eQlcyOPmfI2Wv6X7S99jLqSukhc36t/bPXfb+R9b+VD67MvYit1e2EsAfXdmuATQ07wm39UZ6DBoASJ9LWtFO8WHj5xccv3aDQdoKSaKPNM99021Fo+Ojjmru+m5rlUv6CRH5UU7+HgJlFfbo0Tu7rZIpEiT5112Rz3Ow62WslOP3Rt4YzDP1RpLa4gzzvE9U690fHDGoNYfddo5Dta7LQtXIO4wXkDjVdSRgjXsMV+7Yy2kuJtxHoC5fH9sdMxGRkdsxAH0hoP23RYrqEvupxB2v0160epkN2+I2tPj+Xkvcrpz+47dvkMLyTsO4i8uLriUPEW0J44f9xZ/5Ivy3udag2VvWPtVIMf1oRgNYgj7VMG3fGPFRKytXDfAbMgcKtZi/dfaLuUaFVep+FjAOb4LGzk0/BvlrzQ+2QB8ErUkcfB7drYrRS8fIgfQuedUDHbh/Hk7d+6st7UCPD985LAdOXzEJvfsscZwwwaqkdfcIC/LPdvpuGQ76puPFubtwcOHduXaVbty7Yqdv3DB793wsx7b6MSYjU1OOAiPbDv3HzL/tMqEfX761Gl775337ODMQRsbGrF6tZ7IMikPSKGJA+iRS/DWAd4CM/IN/CDd7j5cag7pflz625Z4+JNA9BJA3x1DUO61nIEdnIESQN/BySx3Vc7AVjNQAugBoHeDbGca9/rpKfgnEaJKyCJQnoPC7phsIy9bBBvlyMdr9B9a72w4YH39+g13Ci9cuOjA+r17d7uMg2BzRTJXiSgB5kqkaAwCY3Tt5biKoezs94GqJ+5hNNeqAy6fiiQrUq2w0NkXjjMMBADjY8eO29zc4e7thJOI06/+fzDnCWroGw04jBPNe7hsJFwYUzdA8uilz5P4ff3RS7G9DpMAaWOkj178pxsApQhJLALNiYAozZ2c6Fq96ucNTkBiHRY+vVkPHDxg7733nn344YfOKmcu+OFcxBLBKSZgoPqWZBfJHhx3HHaSdkpYIYlPXyUcaTbGot7GzBGs/qXFJS9MgIUe6gMVnxf148oBsCgKiHtPhQne96jd7FZjw/xjHNr27p3qViwzB94qIFSnwhHfgP0XgPrYKD23Jmx6esaTXLrPdKwcuAow//X8KQH0V3td3hYAnVnk3hdwLlCC4hn1kOWVhLEkWgViYEdIxiDh7hKCyWbk7KacWZ6z/bh/cyCXf4stJfsSa0GsF87CQOJN1fHtdiQm2i0P8rsJ29QDvZjALQLS2wE7291VW4Hr24HsxX1vlUzeDkzJ7W5ewJPbAM0Pn+0lwlPxUZKNBNDNC5TyJLn+XUyca5xSCFDiRzLAAsmVrNfaqsSO7BDvw+yGhe6AWmLjRD/zUA2AbRCsmvjdmeTr0WvRN8B7L7oKRryPLclXum1FecbtiQWYBYtlqGFDg0NWrVWtXqvZgf377MD+kFk/NHvIZn2bdXY3foHsQpxnFIYIpEI6nfPGXmK7RkdGQqZ9nL7po368aq3u933IZ66brW+44g/2Dlu7vLxo9Uq/DTdqLq1OG5UA1oC4PaVoBmuoD5+hapUa+4QJz1YP32EgFFewnbKLGyQv19u25vKMiw6eO6i+Hq+20QFlD9tWq1ulNmSV2qhVqiTI6iWA/mpNx44f/bUC0JNaRHEN11qukxf4l6+DWs9ym5FPFp/FvxMrWLKn6m2OncJHV2ygfevY8vHks0siVj3QSXZLJhafGCBUTDjAaOIZ/GKOLzULjQ/wHl9ZcuasKXmBUnGt1Bh4v1eAHLGQ1lv1Pte6KnCY+ASgP5clZ+z46PzwfUBtqUkxLwDqAAwqbJW8uth8fJfjSbpd1wC/gPPFLxALTwC62O2yE5oLzoF9UZxLnKF96nwcREo96rl2Yg7mTHT1+c7nievofVir1YivUqG35pDrKWl52VG9qr+5et5KiUB9diXfzu/ah4oPGCughu6fXKaYfwuYpmiA+4bC3mgpFXLBxJvYDkn/Fu8L+WDFOC+/9/PnJwfOe8XbqWAq+QT6fB7Da/63Ar6fB/DO7f+OL2Z/hx2WAPruTHIJoHetm+feAiwmTmHDbi3ZjRvX7cZ11uMbduP6TbvO7zdu2MLCom+0maBH9PS+fU7uIG/HOn73TrCt2QdrDmC0M9RTv2/81Wg/GKA2G72o6bke/ryY451U1KrWeRFjea4jtccDPA0AvZdPDEGvLsSeik578Uc/OZ2kKum9r13scMMW5h/b/KOHzpwHGC3asii6iv7hFKZCgogWRkPuwwc7PRjNKEtClJmYGHfyA+0aIcGoIClamNyzi5cu2U/nzvnrtavXHHQ9ceyovXfmjP3xj3/09bnYG1xxpYBzzaEAdOynFF1EwFHuUn6Lcosw0EXsYO3XPlVUx7lgC6QsIxl/8mf4EaGsGf67Cr0ir9Xx68R3sTX4KrIzHIf35EsoJ6tiL2xsEGLu2YP7921ubtbOnHnX5mbnvDABsJtY2v02ZPpTywHeu09x4P17dvPWLbt+84ZdoFDx8pVugdkabTSbTRukJVajkQD0EVfmApinteIJ8oZHjtux2WM2OTZhVfK1xH8Zb1ygeI5re4ydFVJLmSxnnuupeyoeXkzCPvULu7NO5nuV/cZfw78i1/zll1+6r6b8wv/917/u/kDKI5Qz8JrOQAmgv6YXphzW2zMDJYDeA9DdKU256QCz120N9vHaWlfST5JxSlDkAbeSDkXQIU8C5eBBnpD3/SSmMc4bjgFJLRjpbNeuXXVZdP6mJBPfV1JAiRE5gHmyQZ/bDD6knqoZ2A9Y7FLxnkQO0BzHXCwEAGAClQMHDnp1pJwYZ+uvRj91HFcqfufnF7xKGMeGhB2BD+8LAGKcvXlJTDlP9CM7GyDRywLoXQdRUrddpnb8pcgIVNJkoIKcK+A9bL1OyNXWq86GILElVjnJuByUIeAicCNphkNPkovryHtU2MKk0DEkx6gkGOMhsOu2COis+5wSwAXrPPom5+BN7/x6AWjgJZJ6Dwn30dERl90/epReSiSojrqMLskvwHjmQQB6njhyoMQZhGbDjVEbGRnz607wJXAuB9Dz776uK2QJoL/aK/O2AehiWxHESZZVzzSggOROBTDKlpC46QcA9GA4Eio5i0zrI3/LAVglYVU8pQKqvCCpCKD3pAp7qiUwNFgbuitH1hd9qzskf7afBqIXAXL9XnzNj5PbzK1A+6INzYuH8qKC4hqk9TlPmGu+eyB6n3fo8J6LidwdUuqRJNtuXcvPJ0DlACdy5oSkbiPhFfvUVkzoMy4vZANAz9ZwgGCfk1yiXUwYSV46WJz6pocWf+rbmPbV7dcYspAOgg3WXYK9Xqs78Mw5c/zxsWEbHxux2blDnjAK2fXDDujgD5CXCVAqfKMiC5A54LwZ88TEZFc6cnQMtieSlkoAkTAMyc6VlWX3D5aWYH0sWK3SbyMZgB5z5SLzkTzqAySv+VapAnbTgibA+Sgyq3T9k24PS2e7d6y5tmJrq8sOoAOodzpNl3df5/dOyClXAPrrDavURkoA/dWajF07+usBoCu5LhWJ8N22WiuKoHnuyxTjEJ4/bI8YVAKGJd2K9Gm0WbjthcGSbs3B1WLBkHw+sf0E8ErGnEQ07wnwZF0ghuEYsoPqaS2bhB+sYlPsJp/LC8a0Vufrv2ydxuegRwKBWY8EeGq+GAfv41vjY1MAij8u0B8/nuQ8Pxwf/13zgw0HYBAbHPCdTcCx4i2dj+y7JGDVv1xgMtdDdkLAQH6Dsx/2D4BM3KUEP3PL57mujCkv1OPaMm4BBbkyjQrDJfEuyXzdO10VsSYqYs1NbUj4roolej2FAzTi91xynblVoYJUByQHr2une1oqBOr5Dniu/vTcHyrCYM5VEND1U7p2MT03CSTI/QEdj9fc1ubPTx635Z/7VUye2hMwf7/1nxJA3507oATQe/kLV1JyX7Vj7VbLGeSsoefOnXM7ceXyFZdsV8Fyux1sdcDzk6dOuZ86N3u425KD3Bnf4fPYOJ7vxtCQryv+s0EeKEgcAM8AogoCukWhqU+51kxXifK+6BGzhRpU2G8Xc+/2KxTymCGQqn2VcpO3LExgPP2sPQ9otjA/7wA6c8F77JPxyJYpJmQM6n8ugFl2Ti0WFVfyd97DpkjpQ205WA+xv1JOA5SmndLYyLAdO3rUWxGS+5Nt1roqu5DbNPb13XffGeqKYqCzdvBdKZsIeNdc4UMAarNB8MAeaF0u2iqKsrAxaj1Dng2QXnnRaC0FSzuIUJozjikQXX4Ix2EOBKDrmos4RUzPVq9TqNDwYuJjx456O0PsF/fKKueGND85ReKLdsvmFxYcNL+OzPz163b95k27dfu23bl7z+1ss9VMuU7UuQDQhxw0d+WVgwfdB+BeJld3YN9+2zu51xr1BqXDiWmec8l/LcOeY9xFvPtpv/9qlSsB9N1Z+Mu9ljOwizNQAui7OLnlrssZYAZKAH0zgN5NtiYGrjtg7ZY732IOKBkkaSElvPLERQ4C5IBCMeklRxRHuN3CQY4ELvsCLKeaHwfRg4cryINHr2wlAHTMYlJJfy8mFgIQCGZaIqelZD0J+I4nmG0DJjLA7YYnjnBq6Zf9u9/9zsHjYKI1uqwz73G+HgBCzMm6A78ClHDGz54952PnfBgbziiObgQGARZz7lTjwh6LHwnqvtizyjmqGlXMEI6nKlqBKnKe5bDDxEZqK9h1a+40nzqNFPtxnwsSW5KzlRSXZAW5R3DuAdQIHs6ePetgOg495yuWoloDyFHn2D1AZ6A7L5wD7Hzc5ugl30uuKpCT+wzYDygmBmWcV78nC3HGYRQiywsLiABKQYYAdObD+6oT1BHgeZEBoEyf959tDI1sAtA59xxA92rsQqix2YgAACAASURBVB/lF7tyu/etEkDfvbl9lj2/TQA6z42Ac0ACEhD8Ltl29ftU0kFrT/SWBbgD0Iskr4N2SSpUgIDmU3amWKyiBHUOOORAbXGf2q9LufkznsBVT/30+qJ7MqibBPp1odVWTLD82m8FlG9lA/Wd7QB52dDt9p3vM7e9+nwOUOvf+TF1HixbMFMqFChlSh5dhkn6kvbRY1snxncm2b6ZjR0y7prPPDm/1Rh5z9ff7Lo4C10AekrSOaO8k+y1J+zUeobzGOjKLWu8/NkV1x0gH3DAHPAciUZsUhRx9LlUJlu10mfVSr+D53OHZ71wjI0kF8VYXJdITEWPYSXPAqxJijIA9PV66s9Ij8YRawzHd71KMbKUiUG/7go22MLlLoDe5wx0+pJvbKCCwjngD7CRhQSIR9I9AehV7OvgJgC95xNFYUAwMtatTX/AtVVnnTuA3kbec9X7owOiu98AIF+HlT9ilVrJQH+Wtf1N+8yrB9Aj9vAfsubpuc/nUWtgzijOfUCtYbnfxd+JHbBD2CRYYGKCAbwK1I6WCcueCAYQFrgqP15xCM8xiWeByCR5BeyyJuALq/CT72CDBN6LWc6Y+BvrCIl4+cOMi6S9xseYouVT9D3lR3ZLhcBaY3XOxSS+fPLcfnJu+jznK9Y8iWqAdM4HH1790Im5BPxzPnkPbr5bZLlLiYaYh3knyS8WOvEA86ye8rkP2rNBPd9ZADN+O5uS/RwT2w0YxLxKzp3j8R7HYG4EqrDWy3eQBH9xDDoP2TTNnWIC7j/Nr+wYfwtbFUw/gfP6u+4jMQj1vs6L+SP+oEhA58Z58h73k2LDYuFf7lfkAHjuB+T2Xcctfrb4+TwGly+WFyqryOBNW992erwlgL7TMxr7KwH0mIdoQxT9xPHVKN5HlQhpcXpQf/31N67Wd+XyVWs1Q5K9lgpAUa04evSY56lOn37X10OIG+d/Pm8/nfup2+Ob43juJq2lFFoCReI314cGrVKtdnM0yp1B6MiLjcMu9gB0t+JO/oCtHkW4rhLoSlLx0wUtuxTgKKTF7sdLyrkklamlxQVbXJj3eZDvmseP8rt5T6C0VEIEIGPTOVet8bKjAtZVqKV8ELYBW4I0OuSXmzdu2KMH923P5KT96U9/8txfviZ7MQI93JOCC+ep1jB//etf7X/+5388BygVEhVeKe+XF94yJnJU+AYw0bmejJ/95+s1azm2j01tEOVjMJ+5iqOUQbHDxOK8asycM4VasjuKH7Gh+UZh78rqiuf+YJ6ruAvQG5UCrvka7QFgoW9E+6qH84/t1p3bdv78Bbtw6aJdvXbVfrl1y1bXiJea4edlbRjFPgfM55pAVKKI4NChWds/c8BGh0etXqlZtb+SyocDPOe/TffWFsvTVozz4seeSigvAfTdWfjLvZYzsIszUALouzi55a7LGWAGSgA9klgCJ3IAnfnhfa8qbEayWFLdYqIreexAZ5LLfRJY4A5PqlgtviK9CvCMg+ky3p2Ora6s2u3btzwYuHT5sl2+dNl++eW2S6RSnRu72syU07hz9p1ceJds937jvYQdVa6A59EXvWN9MK8dQG7ZyMiwO7Qwrz/66CP/Nz3TYax15yw5/2KyeLK+r98TRiTDLl26bN9//4MHPySmcFCVDGKsJGRWllet1e64jCxBTIDF3fTiCz2sAtCZz1xmX1KPGn8eFPAdAPR2B4lBQK0Be+edU/bRxx968g+Hm4AhwOaBTQ47zrlkDDlHJMQ+//xz++qrr7pyVJojAek5c7QIPPn4HRCp+jWmwECsFd1vHlx171P+3un214qeUUPukBP8kKCanATMGPUt2OdUcEe/JO8PBkvfK6y1Xy4CagRDNjQ47OxzNiXaigD6VqDXC128XfpSCaDv0sQ+427fBgA9in4InNccjBAoAVhB4oZNVfJ5kRXfUzU8ADoFU6xzsgliCsiO6LkWs0tJbk212IW+hjhKuhn4dsA0AapKXrvKBexaWHupbxv7y3uga//F4isll/NXgfC+jwx0z3/f7n0dRwns51k78n1qnRfAonEXX7c6nnqgA54jWQj7O5dw13e0zokFouSPwBy96nObbW+PCZcDXpqj3hqKrH+ScHfGNcVLANI9mdk4p2Cbs9ZzjRlv3Dthj9QmJfYfKun+vdAySQztANoD8ApAHkAcVnl/X/SCn507mHoGHnb1kmCYjoYyzAZFctgNCuYoOIte5hyDe25wsO6yhKMjKJeMupyk9zzPwPPNADr9Ape89+LS4ryD+CONqlVQee8qJYSE+8YGAHq/GQB6f80GqgGih4T7oCe2SIzqeYn2NKmtCM9uu+lgOT6OuZ+zZs3migPr7QS0DeCH1IasNjhq1RJAf8bV/c362GsBoPtzudEF0PO1N48VtioAyguPiE9U5CupduwSG+C0mGAktCWnjv3iGRFzTc+L1laBowLOATcBP9Xvm/fV7ztnxxEjYf84Dj4w/xaTmQQ5/ijfJUHOeACqGR+AML/zHYHOjEW2i/HwI99Za6yAgV4M1/Nfw5+PQiadn+TH8YfFKMevZ0z8YFdhoDMO1keOT+IckF1j0dzLNqt/vAB09qFYQKA1n1WBW15MldsE+RZ8TgA6YAJbKIAMewzKnKonuhRvBKLzXZcprlQ8buV3xTgCt3Wf6Xw0pwJj+I6Kv3I1HM2xCiJUpJcrimlfOoaujxQLBBQAnnNemlvmX+Mu3vvb2fTtwHB9X9dccVO+39zvyAsZcvBcRST5HLxZq9zOjbYE0HduLvM9lQB6zIYzuAWgKy+0uuKg7hdffG5fffmVnTv7k128cNFzYzzbtB4iH8Uasn9mxk6ePGWnTr3jQC5A8KWLF+3C+Qt2//4Dz6WR28DuYAM8D4b/vBFtkeq0uaj1AHRyWF7Mqv+S+kXEPxkDXX2nk53BISeW4Fgu647fnfqnp7rRbgFp/I5XC2GBX6K90trqiq2uLvvx2ZdiBSnLrPrfV1Nv8SDc0HYQqXblZmi3pBYcoTYIoSJaJ/HKnEGqOHw47ItUXO7eveN5umtXr9i1K1c8JoE8A8CdqyRiO9gvx5D9x46zkfNCUhs7yJgZE59TyxPWY+XCBGzjX2CTGQu2D18DdRit01rL2X9eGMj+sTkq8lOBgAq7WLew5fgj+BV8nnNlLBTGcYy8wIzxaK7oLU/x7+nTp+zMe+96LFOtcT36rJPiMGIfJ1mtrUWv8+vX7NKVy/bTzz/b5StXXMqdYxOz+L2DQlbqU09ub3x8zMbprX7kiBcQ4B+dOHbC/Y3xsQmrkf/DRaTVpasUxL3yxB7m2QLzJID8qeB51yF9xh3uzhL5q73KDykl3P9OE14e5o2bgRJAf+MuWTngN20GSgA9AHQF6Eqod/2GBAog0YOThtMntoGY6GI35CxnJbyeFOBvda9wuBq9SOvRJ5SfSIjds+vXbnhV48WLl1zSncBibS2SMmJ05MeNBFMBVMENUxLb/fWQTId5vr7R8eS59x3tcK4r3vOUakiAcwHoJMNhoCsZQSBCwloOsQB9SY+TGDt37if78cez9sMPP3iSTNKCAmCaa8FcR0JroIr8KgBCJP1f5icHpfIgJGd15sksHw9CXBuwTvbYzMxee+fdd+yDD953WSmcej7Dtc+TewQT7EdOPp/huv3lL3+xzz77zEE1kmxijUoOM5dCz5N8AqmYVxjoXEf1c4r5jYINzk/HBPQHzFBykrFyDlRlnzlzxhNwg4NRTBAFBQAnAX4owRRzkckMO7mRII5ej0MOnk9P79vEwOG7T2Olvsw13MnvlgD6Ts7m8+/rbQDQFfyTHKCwiWSDwAopSmgtzBPO3Hs84y5n1yKpT/FKkt3O5Eb1LCnxLyaXQFvdw17MtbIcLN60UhJWB4MjKV2nIhyBISQZ2GqDoYihRIH69+Ugdp601vvFtbJoJ4v2TmtufqcUP1MElbf6TvFOy8eZA/rPBpr31reYqA1nn9eqlegvnt7TOFTkJGBACiZFED0/9nbj1biL4xSwgu2vpLYaYnRjizRHMXeJqbOxbpVqAOEkz/ABSPDEOh8AShRC9dl6J4o36EvOJvsX91hsnU5I0A/0I/O+YQcO7LeDhw4kpuBsF0DnXorzwHeI3pDqAxnFDJGc4j6jL2NjKMBz2EJinucMdGTcl5eRm1528HwRAH3ArDGE7WPX8gI4lwSiex90lBToV1mzgQpy9PR/TAC697DknCh0oxCuB6Dj6wR4Hmo7reaqra0uOSu9BTN9fcMGvBfmoNWHRq1aHy57oD//Uv/af+N1ANBVIOOFIVk2M/dTcqB8u0klkYhfLSAan1sS7cQJ/B1/VFLtAkDZn9Yz+co5g40EOX6kNsBzAeeyH6wl7Fs9ukkWqw8272ETWQsA25UgDt90qstUF1teCXjOhTGzPolB56BHYlVrLeY8NG7Nkxc9dzrdxLvmTGC37AXnIulwwAHGxDlhb5k7zoPzZz0V80yF1Fr7ZedJ6DPn+Pl8T5K1eaEsY9WxBcyqUFW2hs/oenBM9QZnfMwXY+SH44uJLjl3MfH4fn5t+LzAhCJ7X3MnHyOfyyfZ9q2K6LpxSCpWEBtQBRgOcu3f7/aE81FbK0noK4ZSTJgXE8heqmhCv+fPQ/6c6N+S8JV9LYLmxUKGHEgvfva1X9B2eYAlgL47E1wC6PK4w590PSxXY1m3Vqft6xyA7Ddff+1EjJ/O/dxdI+teOFkLdZTRMZubo9jzmM0/nrcbN6NfOr3TsUGsGagvAYryHY/NIBCkNnmDQ1FcrLxZT5kw/M8gmfTaXnX/nqQcBSIzdoB4L7oRgJ5uHY/NEunF1/yuqlSA7BHHbXj+DX8c8Dp6hjMfYat7DGmKtKJAih/ldXo5L75b6xa96e9aE/fsmXSQlvkix0ePdIgxsK7JN964fs0unj9vqysrboewPbLjgNRsAtDVM9yJPpcuueoim+yziqdywJ34Ff9ALUg4D85VvoZUbqSAonFTOMYmW8s4AN/V8kT+SV4YKFVIxer4J9wTypsqVpK9hqHOBnBO/m92btYOzR3084GRTmtP4iiuL/lKJNkpart247p989139sOPP3rP85u/3HKgne8Blg9Uqn6OKiggj7p3OiT1T5446UqXR+aO2OFDh22kMWzVStXvCVeW6euzGopb/VFQIXb500Dwp/19d1a13d1rCaDv7vyWe3/zZ6AE0N/8a1iewWs+AyWA3pNRjASH3Fo5s3EBBUwrgaLESS4HrsBfxj1ndCh5ogR6EajgGL0K0WBQ6HexHemBfvXKNXdQkS+CJfH48bwnn/VZHdsdLD+ZJJWqXnFJzvXXCQgce/otbQTry1n3a1atVjzJBFsAEBYm896907Znz1TXEQxeW4/pEYcKuVgc0wcPHnpy6eefz9v333/v45YD2x1HaBpZ/0D0SN0pAF1JkBzg1bXMk3Dh4FaierdOAUPNjh49bCdPHrcjR6MH7ORkyFXyWa4/c615jyAnAHQleXDaP/30U0POSsxUl6ldXt4k16xgrsiWiOROFCcQVxUZLJKdCunddlRvb6x7UEQwAQDCtZMkFKzAFM/1ZPsJWDPmaMyX7vmEjRgARN3qtR6Arr5bW7F+XuclrwTQX+3VeRsAdJ5TBf6swyQKBKCL4VVc+7XOdUHXFuBeMH+LKhT6rBIGsjVdAD0B5FS9S+bWE9pUpiMFnIqmfJ1L8t8UOalvqVjoyHiLgeZSglm/72LyXL/nAICS/1sls/O7rAiYbwWgiz0uW5u/5vsq2s8iuFQEsbcCLDaDFrFmDtAXHNuTwOmiDZet0GsuWy7ARmPOx5jb+fycikCA/ANAfABf7d8lLRlfYpiHXxAqIbDlXYp9sO5KIyS3ACNIJgXrO5RisCGolywuLnli8f79AHmwQyTFkUYP4DukzgfrVd+m9iLVPGUzM8gd7ktSz8g1R3JQ7Pdg40S7EIrz+Buf4diNoYYNDjUc2KY/eRiXrAd6YsivLMNAX3bwHOnKSv+6DQ1yTRib2pZEB8Dgx8NCr1hfX9X6KzDQa1avNRxEh93h8or+bAWAHgz0kAZ1Sj4dCx387zhovray5H3Rm6srbr/7KwlAb4xZzQF0+q2HjZefl1/P7e7DZwE/n7QiMxbYMwCKFOPhT4g9w77/5c+fvtoF/Q0++usBoKcUeizbv/opgoI5SMkaIUUswFPAZ3xrksT8W2xzfE4+p6IZrYlKGktNKxSLGv6ck4RmLdF6Eu0bRt3/lZoTY8HesX/WExLhYp7zb7HI+YwKaiTZDZDKpjGIrS7GvNqhsD6xnqgALC8Yld1UrLQdyzqPo+RD81xxLvjJknIlcS/JWAB95kVse3xq5oVxSmY+Z5lr/rWmamx61YUtFqDlYLFsgq4Tc87GPOHHS2pXUr1iojNXXHcx8wAz8nWK89e1y0Hh/NjqW54DzbLJuX3/VbFxYmXmhYKKPQWECPiXZDDnwjnxd84visU3r6taWz2u8ULwXm/h7fyNreyu7tFi8UIROFfxex4nFp+9N3ip25GhlwD6jkzjr3ZSAugCktcDbOyCzEHuYJ396eefvA/6d99+Zz/+cNZtCxsxD1stMa/JTe2bnnFf0tVPHs/bwvyC25CR4REHfEdGR92HY51cWlz09kGAoREX0Rsdn7PXUkuscBU0a/1hrRBzmf2xTrFe8e9u8WqWT+kWN0ftqf/E2UJgEZqezt+1lkI5BF9aMYsY6CrUVqGW1u3i+sV5y4YV1UZUHKYWf3yO9zi/tbUVe/jgvv1y46YhJy9Wey6RLvl2/ia7COsf/wM/gI394UOw77z1IeMVgK7cmHKCzB9jFQM9z21yDaRSI19I/cJlI9VShuvJGDmW7gfGxwbQj92UFL7mRucn1ZffffA7++DDD2x8YsyGRxoOlC+t0GJmzUF0V94ys4WlRbtz965dvHTJvvr6Kzv70zm7cfOWPXr82JW4XPLdFQC4nuTSaj4vY2PjroIze2g2+r+fOGEz0zM2NTnl93SQXGjt2XIAfbAymFo69gD0J61KbyN47s9NIv2UDPTdsUnlXt/8GSgB9Df/GpZn8JrPQAmgZ30I/VqpJnSzfrgYfnKixWbIGQZy6PLPKAGQV64qwZDfGjitOHE4fWIp8vccoKXa9OGDR54oAbjBCbxx46bdvXuv219PyQZ9z2WoXHI1EhDOympLAjYqVyN5TlIeyV/UJNed5wUTm+Q44yJ5BIiMjPmpU6ft+PET7pyytVvIoLa7oLAYbewbh57ghGQUPdAZNxvBEA4sAQHjosc21ZZIc7VdSj7lul/y+RG4oUpYgeRisvQklZvd86Eyd8/UpL3//hn7EOd5fNRBdTFzlFjKgROx8niPc1LFKxLu33zzTVe5QEwPXSclcooFFT2gFxABoCB6S2pOeyBQMAtRSEDCl/MLWcroe84mAEQAPy0JqKaWNPBmBmguERwy+sFAB2wb8uB0enqmW4ms81BSVperCMq/5GXcsa+XAPqOTeUL7ehtANBZnwn2SbL/9NNPvknGXets/jyoYEcJFleS8DWY9hVIZwcQnoOyCppVsNVltHXagQMCISZJuG7hlYOqoVriaxM9+dq9gh4ldpBup00G6xnJBhLy/ZUBL14SGKHksZ6X/LnJWVpuMbPk9tNuiiJ4rvVM619+vK0+WwQA9L0iIK3PaW5ydsZmYCCk0GFBe79x5szlIUNxRtdEzL3cnhfPO7/2+TjzNVHjLIICYYejFztXV4UYAtDD9uAf1G1wKEBzfIXh4Ya3WWEbHhm28bFxlwOcnJj0pBXXFxYKvsOdO3fdBl+6eNllnR89in7DSGCyIc+OXOGeyXHbM0lfZPbbsNExZAxHXY2GY0uSV8B0PrcC0cPe9rtdV8uXapUCriS/vglE7/MWLisA6Asw0B9Zf1/HBmt9DqD39wOgA7DA6MEz0YZdrDw/gO4+HgA69jQB6MtLDqI3V5cDdHcG+pAz0GuDJYD+tOf6Tfz7qwfQu9quv2Kf5/5g/m+SzmqNxLMLE0vFWxSpisFNQlsSr1qX8kKt3I8UuCh5dhVgAm6KHYyfL5CR/RYZ5xyPhLnYcXnRF8eV3w3Tik1AOmsUx8G+sU8VAehc8KPFJhcTTXZBSVTZWq1LUgmT3ZXfLsBY8RljUsEA4+Bco7XRgJ8H3xcILHlx5luMfpK3stucO78rzpANzm1E0XbJdhbBdl1vMe8FpAOgAzwLkOZz2COAorzPPYCECgV0jsw55yIJXY1F8QjnRBGAAIU8Rs3BmbzIO7+vdN5RPBVxrOIPsfkkl8/5EE+KFc/+88KG3HcqFiAU15n82dDf8vfyQsatQHP5O0WfJgfj38S1bTfGXALouzGrZQ90XwfTfx1b74HKDiL3ef7o7r07zij/5utv7Yfvf3A7wVrcohVWs51Umcwl3Sna5DswqfEbASyn907b3Oys7Z2asuGREfevb964ab/c+sXu3rlri/ML3dZWIi302nWEb661Pi/cElDOurfdWq+1tLhWhWS91C+TS+oFBOTdyJ31OYGFTfkexiD7ho3i3yq4kr0rxiUqnpL6mNY82UXW4ii6jQID4gw/H0g0q2u2ukJha0if5/GU1lPOT73PsSHYklCfGu4qvOBTiMGOnVaeDB8G28n3Ip95o6vUKLZ6MZZS8QS2m2O8++679v7773veC1uj/TNWbAzzIbAe8B1/ifwjhe/cQ4xd+5LqC6QTb314+pSdeue0KyOstVa9tSP5yVDyatoyLPrlJQfP6XUO6/yHH3+wK1eu2vzioucz90xN2dj4eLTSSmowg/W6Kznum95nx48dtxPHj9uRucN2ePawjQwPW81jpVCT89aeDqD321BtM4Ae2bnf3k8JoP/2rnl5xs83AyWA/nzzVX66nIHnnoESQN8aQA82b48TkgMKSOZ6EsZllpRwjz57ucyr2OlFpnNe2Z4n15UkB4wmWFXiQuwLvkfAAOscJ/Da9Wt2+RIVn9e8KpPEiY5FpWMwlAMUYcyck8sGJ2lT76Hq/ZwSow0QHbbXBnJBZpUqSesIHPgMSRiqVT/48CN7/733PUk/PjHeBdDFMgFAx8HsgcTBIGHcBD4ATvRHgkmP88xnkTJC4silkVqtHnP+ue/ozV+Qo86rmCw494xHRRDqia5E1aFZer8esjNn3rXf/e49l39dXVvxHStgEgjDfOt95pKABgffr8+1a/bjjz96wYCSZTmDkePrHitWMysYciZ/fy+AisRn1r8+9cTFNScIIOggcXXkSIDnbLw3PDzk18ODLQfQN1dKRwIpZMp6CT3JlQHi16xWHXTwnE0Bx1aAoc41B922SnS95KV9oa+XAPoLTduOfeltANB5hkhaE3zzfJ89e9afd4J/JRUEKippz32XF1YBoMNAZ61UElvrUJHlLDvia0JilAsMp+hIzDslN/RM5gBwnoj2NR9Z62o1rQ0AhPRli9YOUtPQGpc/z7JdedHNVkD3VjfMdp+TDSqC58XPFwGIXhFRFAzk39f4iq0ydH10PWK9a1sHppsXl2HTo7d3XtQgAD0vhCuOZzsAPQd8tK5vV1Dn/c1hdq6teU9yl7NMa/tQA4Y5Eu2xjY6N2nj6N7KULqlIz76RUZuc3GPTe/c62yZkGVe92O7K5St29uxPDqI/fPTQ1WvoswfoPu1Sgntt3/Qem55GYYaCLFg20V895OKjSIukXsxt/M6rFFG49tzXzA/geb1Ob/K6F2H1UeDhMvlioce/V5dXbXV52RYW6FP42Pr72jZYpYAQexeFeADobDEjA7bhvycGeoUCg0avB3ploKtiEwx5KL7J1/PXxELv27DW2oqtLS0GC31lOZRlYLUjCe8AesN/h5Wu+yq/17ZKkBbvhRddQBlLyUB/0dl78vdeDwA90+JMwxWgza9KFKqgRolqsbawOTCqBOxKOh1bovtS62Sx2FEJdPntALMCZ3mVBKrWTBWb4rOrJRHHU29RtbRSQj8vFtJaKXY7fikgOklvYgrOmXNUgpvzUjKdJDv77MYqrswULRlysIDzYS0SwKC5ExCt9Ul2mP3lgG8uScv++Z5kZCUfr0I59TrXucpW5H78k+xXPvY8hmTMeVEtY5SvLQAdph1zpv7zxBsUI+dS7lwT5jPaeoz4PAMOCEzROuYszKUln2s2yfzrHsznV/Mn1mVuc53hmQAYMQ6Lcv3Ej5yDt5BJLa/Yv+6rHAja6p7N19kiqJLH0flTL3ub+y06j/x1q+KG3Vl13ty9lgD67ly7koEe8HlAx5Q09kD0fut3n/zx4ryD6F9/9Y2z0L1H97Vr1mq2HED3NnTetiMY6ZA6WP9oNwhwe/TIUTvz7hk7sH+/txVizfv5p58cRL129Zo9uP+gq8blbfOc+U1boGjNh/9YjKcERPfIKlJ87KlleKdqZ6GHsl/8nsSQ3H6tJxBdAkmhOIWLjImTf+3+q/vVcV48i9i5PMcouyZ7ortVhWXqQS4gXfLlKhSQqqAXylKgW69bvVqzTrtljzxWWA5g3Rnqa77p+GLEC9yWjXJW9cmTfg2w/fq+yCda+wHQyQteuHDB/Rnsq+y57KjWa7XQVBuYDz/80H7/+9+7TcRvEWDOK9/hR7k+zgGAn7gdEJ0cJL6TGPIobLIpdzY9g5T7tK2sLdvC0ryHLQO1iucsaTl19949u/7LDbt67Zpduhzse2Tc6Xve7qx7Ubq3vRkb8z733DMUcIyOjDjrnO3k8cQ83ztj01N7nUjkxdypvabb2Q7tNQesTruqdE5uD3dnSXrt91oC6K/9JSoH+IpnoATQX/EFKA//9s9ACaBvBtDdhQfsyPod5YmbyNokSXdA9gRMy6DLwc2Zg0p+6TPFuyqvdo8e7OFwR5JfwMCGO1/VSs2rGNknyTQA9EuXLrvjCZCOg4iDGftkHz1J3261q+OiwS7uHS95YxsdW2+vOYBepK5c5AAAIABJREFUH6TXqXXlykmQkFD63e8+sPfee98TMmwu4N4H2yz6ngZQGwUFOK446o3GiANIJGhwkL/++mv7+eefPekDE459INu+2mwa0sTBOINp9uI/zEHObhCYIsdcQJXADMlKHjt21I4dP2oHDyKdOONhHcGKBzbdYKjnunJd2CfnR0KRZBagms4PB10SWDob3R+6J3JmvIAr9udqZupZn77srES/fkAJ5n3jCXi4NmyHD895AKDzCVZgBF/O9PBSWJz7fh9XBCZxPgG09UB0yZn19wHU1WwaJ396xsEatmJSK09kqQBkq4KRF7+qL/fNEkB/ufl72W+/DQA6z5H6j9KS4ocffugywHIAnWcrfx42g+gkQjq2RoX/6mp3E9M8Zwv2CpFCor2rSpL6qSmxIDvlq3vqt65nvsieYAXxYB4GeqPhPftYRwSq6BjF51m/5+vgswLoW907ue3TuPWag5DFdUYAwHaFOTmAnrMmNAYlm9T+ot1qWrvZ8mRRzkDPFWZyMEFzLVYmx8sBheKap+/qMwIoivPYwv5lY4nr3W/j42M2Nj7mwDYgN9Lqe6f32ESSWUaunR6OLkNZq3uyigQT15e+ewDlMG5oAXP+/AW7du2GLS0uOdCN7CVsCFp+7N8/Y3umJnyjyIr5aLdjTOrPGD3FBaarSC98FmUH8VuwKT0AfdBZFeYs8pBij8/GawDo9EQMAH2gr22oaVYGNqzPe7Jjw2CcA6AnFntf1fr6AdDpLRgtRmreAz3UFNzMpb7D0dq+IOGemOhIuK8uL9oaLPTVYJ4CmFcdQB+xagmgv+yy/1p+/3UF0PM1VwlmAedim5NwZsPXZFOvcSW02YcSrUpWq9hTfrrk2ZWIDknRMV8zJGXOWihAmiQ5/jvgLPaPMUnOPGe752Cl1m3ZMyXrJeeNVCpAq2wl4Lx8aABdFQZwXMbPsyn/XcfRvuXLFuMt+d7Mh+Tnc3Bf883nVIRK0pt5AfSlsFaxhBj+vHItNN8C6dmX4om8EKIYNyi+ywuq8gIHHU/ny/4ZC/GWeoiLNcgYuB6ADtwLjA1GOnPJteaaUqwAwCD2t8bDZ7h3JG2r+0i+exGAzmNTgf1cD2JDgSYch+srlQEBNooZVIQs253HzJyLitWKNjIvLCgWGci+5jZa3y9+T/6S3s+LAbfzJ17LBezvPKgSQN+dCf+tA+hinwtABz6XkDl5IXz0R/OP7Pbd2/b1V1/bt9986+sVYKUD0uS40g89zdc7AfDSu3t0BJ952t45ddo+/vhjByyHR0Zt/vFj+/bbbx1IvXThotvSAJTrVnUAPdr4sbYFoE5BZrTbyguwVITFZ4KsEr3KAfOVYCsW52i0Xa3L5JZGXrHjbOdI/IQPzaZ1qRe3BFknB80V42kN1bqm99V7u9fmKYpu8xgmSCYVP3eY/OOjo1YZ6PecIoXFrN0cl/nC3qgAS+uu5kd2/Z133nGGOIVbIq3EvqLAVrEZdoh8mdQpsa2aN9lTfVbgPbkurq0AdIqzsHX8XQVkm3OcMfP8jfwcADrHxGZis7BXn3zyiYPx6qdOroy2AmvtVVttrVh9aNCGR0ds2fvEP/C869fffWs/nz9vVyAy3b/vx4d53l+hKB2lt2hn5X7XYMMLmxk3zHO2o4eP2NG5I97zfKg+5Pc0Ob5QREtRUioMcZulHotdR/E51qW3BHEvAfTnuOblR3+TM1AC6L/Jy16e9N9zBkoAvQCgJwklJWXyZJA7pIWaP3ccE5jpyYbOuvfJwYkVMCKHr8hEL4ICStznYCvvqXqS40ffIVhddX//xvWbLhd09uw5u3DhoiefgokOgM1329Zu9WR8I2kAcyuY5z2wgkrYjq13WrbRaToTvVarOGDDeTAOJUpOnjxlJ06cdIeTjd5SVPXmADpMdznujHV4OKQRcXyoAMVxZfP+wTduen/WpeVlZ5+32p1U9Uuy/MV/ekUIBCTBYlPVcA54qO+Rqk6PHz/mADrytQDTAAnN1prPgcCi4r7YPwlGEldIUQGqEQwQGPC+Emz6noAt3Wdixyu5o8RVkObC69V7nXX6AkYAQkAjCS6xeSThLnlMAp+QIo5e6e6c90V1biQdo8JaAJ/GFAmoJJ1ryENXbe/efbZ3al+XbZIDWXnySfvSffa6JKZKAP3Fn6ed+ObbAKDzfPBcwwz97rvvDBCdZI4ndFJwq2R98b7vMQpbtraKzOCqJyfUyxZbUWQQ5KC8Cm1yZnUO1hYT87kiitbjVkq8YMq0LtXoh16PIJ9N++8mplLPsfweKILEz3t/aG6K60bPJv1aASa3x/n3lQTSGPS5PFmuueEa9AoLSNi3EpMFaf1YW1VElBcy5GuH1rXtAPTiXOTAeV5woIQI/ec3aP+x1jRA9PUO63QnrdEVU1uRgwcP2KFDBxzsPnBwv01MRJ9i7BSJr0jkUcw25Ekrril0Fvo83rlFn+Rbqe3LfVeiwRfYt2+/AzMwLdhGx0d8A0xmW15esqUl5AhRlWFMPQBdxVd+pfB/1nvsG8YR/XoD2IaBHgC6GOi9XugBoK/aYs5ArwMCAp6rcI2CPpjnySYBnvfDDI8e6LUqyjL1aEVAL5qUmOzi+sj0s4l97q8b1gRAX1pIEu4rzgiqVOtWrQ+WAPrzPtRv0OdfPYAesUM4p+HjFZlZkkonYQ2YDKiMj8m/eU8gtrcFSUlp+bis4SogDf+v7esJICq+YTzz+zyZmzPOtbZRjCvAXD3NxTDD/il5LpvFupaz8nLgUjZNa7aKbwHP2UI6NmIa/GVsq8BqzpnfGY/iEIHl7E9AgtZ6zaH85dxXz4vNtgJEGAPrKSA1SXXmh7lSQRrzTsIdWw+II0l99ZPlc5Ijz22R4g/FfPpbEfjNQeM8NmDcYskxNuIuybJzflK+Iv5jvmDzcX8Qs2EHdD5bAehcS50P15R5FoCuOdJ48+vLmPAV2D/3D+292BQXCuAoxkq5veffeYybsxo5dhHs1u/5dcx9nuJ8yg/L7XQROH9ZP+YNWvJeaqglgP5S07ftl0sAPexgx7cAz9USHJ+SfNrdB3ft5i837esvv3IA/drVq24HaU8EqQRQMdYBuAEb7u8uLC5YY7BhU3um7PSp0/b7j39vc7NzNgKAPj/vrfXO/njWLl++ZPfu3gvFlcFBb4OFH11Nilx54ZVs9OZi2f6u2qMXrYn4sr6ZcJED6d31X+3QUxqSHBxnv77Rdgn1RGDvNk1X/Jivc1qjVTimNVT5PZFqtO5hAygOY93GbqnQTuOjWAD7ipT4JLFFPXJg/B37yHqtFivkGplL+QzKB8E6h8l95swZ34gDGDNj4fPsA/8kyDUNf59cIDlB4mlsazH2EoCuOBb7gn3+4IMP7KOPPnJ7yDmJXCQVT8aEHZStYcyA5+TnUDHAt8EHYcx/+MMfHEBXsRf30PzigrXWm9axtlVo5ThU9xzr9es37Psff7DP//Y3O3/hgt2+c8eWlldc2c2LFWp1bwWFZ8f95H7XxB5vJcB28vhJO3nipO2fnrH90/tcadLJSHETp26ifV487PauCJx7zPUCa9JbAKKXAPoLXPfyK7+pGSgB9N/U5S5P9lXMQAmg9wD0AMNDQkkOqjuGqdfsViCgA4XeT5ocWOocTl/bdqsrs6QkS86MULIrd6oFdKqHnBIDYitzjG4l49CQO4TIoj+4/9CT4ji1ly8jbXXdk1Ce4FpcdqmhHksDqdN6FyAR0AnDDJDYNjpWoeeoO/EAxr0gAEcUx3B8HAd8ynsEsR2eQ47xcLe/XgAU0Wc9wIIkE++ByYDPC04rVaZUguLIwoyjRyv9hTrrkYjz3u0v+FDk10/JljxByXzwPnOtRI+SeQATABWcO+w7Eu7k/AW8MO8Cn/k+Dj2JKxJ+Kgrg3xQKaN6VONsOcH7iaW4EOz8ShSEvzJ3KsQk+xDSPAoA5T2axUfkazB6ADaqno2LZGegI4fp5RFEBvnkPtOe6SZ0gZHPjFu93BjoguuQai4ksnYccXH4vglsveEl35GslgL4j0/jCO3kbAHTubdZ0KtkJ9hXwE/QLsM4T5UouaK2PJDvS7U1bXVnr9o2VnVChTg7Saq0Si0AJgTwRn4O0WuvyohiNzV/TOuDrLL3iButWTwoiJMUl++cxugOjsZ7r9+dJOm9lN4tJdP2eg8v5sTSfub3UvzkHAf7F7+fzIxCE+ZUtllQ7gDUS7iQucvuv/eX7La4hxbEVk1u9dTXmsThGPw/pOiYAGpFy6ttIEMIGEYB++PCssc3Nzdrs3CEH0MfGSIIBnEcRVIAwkXTh381W23uM4ysszCPZu+KFdfVa3VunTE3RH3fKhhqDhkx8tTZgtXrF1laXbHUlwHN8CQq3mB8Y3tgWl22vRBGe7g+YN9hskpCweASgV6sUZdQK4Dkgd7DWeQ4cQF+ct6XFJOFew3ZQ7IXxIUFKgglN9wHr66dYoGb9AzUbqNadgQ54HjLxodRQdB5IrG501t23cZvuiSQA9BVbXV6w1WV6oK/4nFVgIjkDfbhkoL/wav96f/FVA+isM6xF7osNhNoS6xJ2AH8ShpeAczHOeY8N28MmYFwzLYBT6ylrvdjhvMfziL8IWxigk1cli7WequAXH11S8bwKXM1BziJYLP9Wa5x+L/qFYsEJDCahT4KZdZzvAtTLp5ZEPePhXPLiMfaf21z5m1r7tPbGPIe6V3GOcpCYff9/9t70uY0ry/bdADETHCWSmgdb8lxV3XH7vo54/b+8iPvh9r/3Iu6H299fVHVH9e2yXeWyLVvWTFGkOI+YiRe/vXMBhzBll22pRMmAI00KBDJPnsw8e1h7rc04iGtg0annuJLvAPn49ST72VTAwLySvA/bHu2r0teovUv/Nmpj0kIA7UfXDr9bUu4qfpCUO+fI/BBXofAFOMC5Eu9RsECcI79d10XSu2LUSxZYcyVwW4A6fgf3C+fKNeS6aTzEH1xPFWSoGO80e6jz57xkO6S2IFY/76s9zWgRRBp38Lf0GOnvIcU8lL1NizpOA7RSf+FF1+9sr2qvbnRjAP3VzO0YQA8AvWvH1un3HEgn4eKg+nHPjhqHtvw0iAl//vxzl3B/trLihUzV6qQzpSecmUt+CtZ42RnmmxsbnseolKt29fIV++jDD+3SxUs2NTXtikzf3b3rQC229ejw0NsYIa0d6D3s3/CltVaOFkWnMRG5kYFdgUGc+fmnxSvhyw5RzEGOC9zUFTCP/bzd386plGAYO4R/r5za0P/W+skarqI2bKPstewM9kJtQfjJ+qh4T/Glq7FUKzZdr1ulHOAzPr8Ad3wQbKEIO4qnZDcAo9977z0TA10KjdgbbCZzxzGwm+wTn4frKwAdaXUB5YqZtHbL3osl/tFHH9knn3zithp7xEvnz+8cB1vEe9g57CLH4SfjxkYwVjbGjey85qPZblmj1bR+/tj6E8d22DiyvcN9e/T4kX377V375ttv7Zu739oq4Lkz6+O8ANFhn6uVJvH1xSUKny/bbWTt333Xbly94dtktWq1SjUKkHuur2VQtbif09zzKHnrZ69GYwD9Z0/d+IvjGXhTZmAMoL8pV2o8zjd2BsYAeiaklPU7F4A+SEhl4PmLLrAnX2AD4/B4D/EMRD8+HvQJEsNQjHQ5gKlzPUwEddyhw+FTBamcYBxgr4zNHE+XU8qAGCWcvvkGZve9gWMLuL61tT1ItAmAl5SiGCouedU68uRyBeZ5DtlymAjBPJf0YSSkCCoKduvWu+5sfvzxJ/bxxx97IMO4XcLqeOjkx/ijh6H2xbltb+/YnTtfu4zWl19+ZY8ePnYAnd5B8QJG+HkvAUdKICmhprnkp5x3EmViT/Bzbm7WZudmrNls2OEh1bX0gw/2PN/jPBRoMC/MPQ4/hQCcC4EAFbVyzvlMmujU99UHUEkk9p0GZRG4heoB80mRQ7BHuw6WEHjAShFzXn3P1csxAPMYL5v324JdmRWIRLDD/4ezHEFWXLsI0gAt8tbp0q4g5+xzAegk0VKmahoUKinJe2MA/efdw2/jt94GAN1ByXbbAQWed9QmJIGqNf60whn1DuWZcIWONuBGy4udxBJQ1bwSNyk4rESHfipRrGdtlJ2gZEYKgA9k/5AizFo18HfAc+TpJLcqpnt6jJOsi2ES6DRA+IeSz6OAutYajfe0+3402Z1+RwwD1uR0vOl5iwGZyhwOVTk6nvDKOTuZNVE/I9MwOt7TkvV8Tgk0zdMAVM6KD0a/p/P0hJgXLOWskA/g2yXSvcALKcmyzc3P+nbj+lW7fuOa3fDtus3MTtvUVD2TGA7VGc41CgMieYbKgQPUTViqgBIllztHuWR6GgB+1ur16UxNnXMPLlCzceAA+sHBvt/rFNThHxRLAUrAeHemN5/OpC0FVAGeI9leqVY9gVkoAHKXvtf73AH0fs5azayY5HDfbe5EvmOlIn4GRXwBfplFMRfgeX4iWooAnE8AzrMBpk8g6x59J78HoCPv2QVAx74x4fw0a7eOnIHOubYaAaAXy2UrovRTGQPob6Md4pxeO4CeFTW6P5bLedEtzxlgNcldbTDtSFSTsObv6lONrdGaMwowyqdkjZOCFOsKvmEqnw6ALnuiJDgMMUmpc0yBxOpxnioxaX1UQl9rpXxZrdNijyn2UT9WMdFVBMr4UiY6jG9sK6AwwDXnrmMKRI31LuTd/dktIpnKWhMvKXhpPVbxa+qXas3mPYBhAHRiAeYKgFi2W/L1SLeyMSY2selkczSWn/Ps6LxS+yUwmXPD5wcM19wB+DNvKj5gzj799FOPSVQoLOZ5KJhFbMm1US9d9XTXPOp6Kj7kPNg/x5G0PfeONtj6XEPmiriEz436JykYn86PzlN/T2MlxRe6v3W/p8z0E2CU4viRe0GxdHqfjtr11B6fsM1ZLPRzruXb9J0xgP5qruYYQA8AHfC8ZV3rOmmDfEvPGq2Gy7djAyhY+vKvX9qdr74eKLBM1kL9EAB9IpfzVoGsP3u7ew6Mt5stz0ednz9nN65ft4XzC85Ap4c1yoese8RevJYytRH6p/faYTebjVBfZEtbgZCHG7a6y4D2HAWlGVN4kFIZ9j739UYtGr0N0WlIpnpf09e9m3Hxo6g3bBQjDVA/LS7ifSfBtCHuREsw/H5+j5hgmFuSJH30eEd1bKg8FuqWIV0PGx9wt1IOlUKps2A/mDPiVnwVbKJagcjGYj/JDQqY5rv8je+RL5M9k2ol75M3I4dGPM3v8kdkH+RL6HpISQemO0A9NgibyLHSdV62mTHCPI92l4997OyDgi/G+e6tW9EG8dy5QaFzr9/z+/E417Pj/LE9e/7MHj15bHe++cZzlg8fP7Jna2sOrHuuztWvQsFAuVpsLrHWtWvX7fq1G95O4P1bt+3iwkW7sHDB71vuBBTBaJk1QSGItwPgXpoISXdilnB8fvki9BJ28csH8cv2oPsM31Q97T/77DN/npWP+Nd/+89fdpDxt8cz8AbPwBhAf4Mv3njob8YMjAH0IYDuhteT5zgrmZfhPu/pHkeaIOAjsK4UlHvvnCyxk0r0KglFkkCGXs5e7C+YUUPAIBId7jaPoMn+PRwsKhXzeU8U3b//0B48eOSOBI7F6uqara2uOQsdJ3UIyJCADrZHSL3jfLcsn+9bjd7nFpW/JOIFeguUbjSQvT32HuGXL1+yTz7+xPui44ySfPI+UsUA3Ul04NRT8cv3+XdIuk+6k09ykMDoqy+/tvsPHtrB4YFLucPOZHsZALrkHtNEDXOn3o84+mwkgHDAnV1XnMjY3m2XrwrQOdiDSsDhxHE9qYQGSEM2ETl95p2AQxXL/FRVsMYQ/baCGaHiCa6fggOut5KOgBG8lNziffU8Z7xinkuSU9WzDrh32oNrHixzlAXiPCIgG4ilDRasuPcEHIXMbqczBNBhLBIQpAB6Cmixo1FWz4uSVX/vVTJ95jROB7Cyim490zofErYkr7m+f/zjH72C+X/+7z/+vYf91hzvbQDQubcFoKsVhcAO1lgVz/AZ3W+j7IXokwfjkLXxaCDjzndGK+5PY1+dLGiK5Iq+l97jQ9sxZJFH0VcUfmnNQcIdED2VcFfRUbpv3YgaUwoYRHw/tJWnAeWjn+Hf2pf2fRqgPrq+jB6H+RATLQWuVTCgpHzaOiNAnmhvgmyeOnjH2je0wRqz5jU953TOtV6n88XvL3oNAHWYLpncY7lUsrJLAIaEJAm5AC6qNjlZs6vX6C17xd5594bRaoRir+npKfdZBv3cu7Qc6bgcPAUabBRrUIQFwEw7FZKI0zOzVp+asTLy6t6fPFp79I/xTbp2eLhvR0fRgoSN4kJY8bR2SQF05mp4zpHkGzLQo+UM4DmM8UDpxTwf/mR8XlDSOLRG48Cs37JCvgv8FXKWLmvIRcFewu4oWbGUAecl9l/2FiMUfMXF+768Ie11+gDoGXBOb3U+B+u8ebjnDPQA0I+dgV4imThmoL81tmf0RF47gO6tn6Ios9lq2d7+nvuSKEmRSMYvxj/G55CNSEHVFIRMWXIpMJyClrwPcA1zi6QxYCcJY9Z8nmdJsqvfuoD0tPA3Bc+HMcqw0GigetHG9+wMphx/F79UMZHWfCXB1YMUcBjfkv3wWSlVSc6dpLf3GO2yNsQanRYsCUBXT3U+IwBdRW2pXz5a3Mm4iE3Uz1ssfXxd5k7KXrL36kEv9RgvgipQgDxsuxSx27C1xY+B65pXnVdacM34iLGYJzG/+R3QSAVkFD3grzJG9Zt1eeIqLS5ClUr3i/bNtQYISeOOFLTm+nEM7h3iJBVhcN3EOJeSwWixhG4C2YhBEV/WSkbXZXReRkGiFBRJx5aC45p3/Uz9rtG//S0AeuqTvLUL4d94YmMA/W+cqJ/4sTGA7rQVB9AbvRYen/twzVbTnq8/t+fP17yAyhUWHzx0osXq6jPPa6GiRL4JeWuoBrDLUUgE+N7f3fUcEsAk5A5fJyejVQi+IGse8Va5WLbpqSm7dv26g+iA7nzfWdb0+d4/cNB3WMAcuRv8aQem8Ssz1cSIQyIPeCJGcSMwjI/I2YWTOlKgi/+didi7UmDGQB8C6ENWvNZZfrKvUCfsDtpHMmbs1ej6GzmmYZ4xSDWRk2ONV5HVZK1ikzDUCwVXbMJuYJtVrMX54Rvgm2BzmC8VZMk+SMqd78j+K/eZ2kjsOv4Ofg8xNX6PcmGjtlPvy95go8mBqYUh9pFzUB4Mu8O8MD4AdPatXCh5v5vvvOPfvXDxYtxHWWEZ55Ir5C1fmLCj9pEdtA7suwff2Zd3vnIA/dtv7trWzrZ1ILSQk6tWLT9RcJIL14N5Jc7CXl66eNGuX79p1wHRr16361eu2lS17puTr8jv0W4TRnx+wkow2D23m7UlgFREWCN1rZ+4xrzw438jmJ7mYf/Gr7ysEZ66nzGA/kqnd7zzt2AGxgD6W3ARx6dwtmdgDKCfBNCjX2bIjv+QoxB9z5UYgdUUkkqp0+zdNo9DVo9NiegBmHrcdzAzBRAiGR0VoyF9Hgl0JWVwfAUC4MCXXOK1MkigPHu2ZmywENiWnzx1SXccVJJRQ3ngAHh5RSAAi6NtEMpqVQDbnh0dHTgrxp05718enzs4oGdv22Znp1xC1vscffDhAICG1UYg4wBxoeCJfAB0vsv5kVCfmZn282NMJMdgzsOYWEeicnPT5Wb39vZ/EYDuwEiW0BK44tW7OLvliles4jjfvo1s0y1PTDEuem51Oq1M4hxmEGB+0yMgT8hQXVqY8OtJAo1x0wv5/r37trG55c55FTYn/bS8iCA/6JWoZBFzQyCXAujqYymWu5I/SnhxPuyL4ICxXrp02a5cAVC56tKJGn/0oQ0FhHY7JC8paIC17gCJVzOLNZj1RE/kLfmc7mPwHzYKJsRATwF0FVecBqCn56Ek1+teDccA+uu9Am8LgE5imgQF/fOoll9ZeeZJHoEQKppKwfA0sR7Jk7wriCj5LvnU0cKq0STuSXvxfQBBSZlRgGMAvlA8kxV4seZ0e13vlc3mjIRy9JGONX8Izms9TZPXKqrSmNOE0AsBdM8EDO9DscrSBHc69pPnkaplfP9e1nyPMs7FPFfynvWP9dyLZ7Lqfl8esyL/wD9iHdTvAwA9s9spkM7vw6KCk2wRJf71d2cqRDWTFzL4HPd6ngCM+aefNwzuKJziRUFXsTjh/c8vXb7g6i+3b7/r0u7YYJJuUTDVsS7gOUyUNnYrgHTWcBgRsMFnZuZ8m4K5WJ/K0jekcELa/PgYCWJ6EdPneC8D7478GBMTqK8EgM6YsEdq/zFoOh5pQT9etTYZALqzw0cAdJdvD0C91+t7opN+5EiqH/caZv2G9ek96OPpuf0BQPd9Fblf6a1etQIAerFsOQO4osd6Nmkj1XckOpHp5zrnJ3Sx+9ZxAB0J9wNrZv1/BwB6bdJKlZoD9vnCEHhKiynS503Xa7QQ6+euutwbSk7+/ve/tz/84Q8DhSLuof/xv/7wc3f9q//e6wbQs8fE/U3Ac0mDS8mIgkz8S5h0WtekHKW1ROuz1sjRtVTrs/xgQFRAawHX+IwqMJVcOwWDbKM2LL1h0uPxvooQVdglW6YCIjHOBaDrp6Rk8V9RggIUBqQlOc654ktHIXAUFjAXAB+8r/U3TcRzvFQVic8M46VYa1PgQf63zo3547jMC8UFqSw5BbeSt2dMjEXS52KiMxbW8NTf1VqRFludBqKfiB0HBa4hCS9fmv0C5gtAp2iWaykZd44hMEL+CNdCYIJi1LQAjrGo8E+S52JbiiHIMZgPCgu4VsRNbByfuQJ40b51T0o6OI0N0usxWtggO6nC67TQ4TSf5vt2dShrnPoMo3H5i4DzdO0evdd/9YtlJovMvcVz+F//9V9epPH//L//33hqfuEMjAH0gIxbx10H0JvHbescd21nb9fD3bMnAAAgAElEQVRzK8uPn9hmpsCyub7h/cqJt56tPnOQEcaupK69MHRq2gFt/OBeB1YvPh+FTUVnqgcoGf4m69zi+UWXdoeFzNrWbrSscXRkjx4+cqnu9TVA/OdZHgU58Kq3PpJtxXf34tSklZRAdJFeoq/1iVXFiS+j8VI/K2L12ETy7Z6zGRZAy9bKdimu1Hgk5U5BFDGq1kLlnrQup8x6kVoEkHvBbq1qdQeiC96PneOxzmN/pqan3EaT92Q/6xvrfl3oGU7Bwdz8nPeex6bTGtFVUuqTVnRZ82gthZ1gLMTM5CrvUjSYscOxpz43+ZwX46J0FXHSsbcf63W7AzsvKXdsEzYJO4VNIgdHDEJctL9/4H4ESgbbO9ue/+N7n/zmE2evz87N2dT0tEv5s7nvc9SwfHHCAfT1nQ1b3Vq1r7752v7y5V98rA8fPLZWp+1tryaZFwr/CgUvWCaqRB0Bn4Hc4rso2gCgX71ui+cXbOHceZuwvBX6oTDp84jyQafjymNl8nVZkQXF1ShnEdcwFlfYepmvH9ndKInpJR/9Z53JGED/WdM2/tKvaAbGAPqv6GKPT/X1zMAYQJd7kDEEYCclbG+A8iH1WxJMkSD216BvUbw3BAHiz5LebrVxFA/t8ADn7MgaTZLEAWTiEKl/aST1xQrOXCtP4iP5lB3Pe7XHCwa6y1dlla/46SRb1tfpn7huTx4/cbkimOhs6mMoID0SKQUPMOIQ7BlQNaRTfSxB1PKqYC8K6IWMu/8hb3ZhccmWFpfcWb5244ZdvUKP1qtegel7zPpJOfORgoEM1MYxZseNZtOriZHUgoX+8NEje0qPq7W1kYdilFb24n/7zEGXy4oYAigJ6XXv3Xdu3m7cuOkyjfQNv3rlqhWKFCoUvecrG4EDlbmA5/ybQIVElfeqbLUcMKP/MZJQK8+e2e7OTsxRJrcOMKVkUAQrQ5nJIZgiefW4/1LwTOBNyOEHI52gAMefRKPP97VrnsSCBeKsxWLhhGQXLFMc8eh1zpwEcKMAhjHG3MAEpQ1BMOJ1zVAnQFL/uBdgBxLuowD6aD9m5lzBGecwmqR8PStd9rhmEe2wQCDY+ErGjQIfYwb6y71abw6A/mLtC9ZXkhM7O5FMfPo05GW9l14mbRc/j048B0qq+9rpbNq8J3FUUOVgdtYiwtf2JNmTgrWxFJ8MY18EPruJSp73ASDuADpb13r9frArykh7h3yfg7z5nAO7bqdcuaLvazfrtj/ThYlIVHUBOGUkMhCadT9Tb8mw6LCZI+95v+wMrE9BmeHvwQs/eb5R4KYXa43m7kUAuph2/ndfT2M9DMCJJAaVQkiXu4XLsOAokos5HFk/Rh+LXKbokfU+ZD/OZsiSakXmlf6M5dIgieSJPMD4DEAPm4pNz0XRWmHCk4AUsfV6bF1bWlrw7b336DF42xYXF2z+3JzbB66D94+FdePM97jHorgvgGcSZchc+jZZt0qlFlKB2OKM+RIGnxYu0QP96AgGOu1c6MlIERnykdm8DfyGsC2MncFwz7DPmgPotUxuvRT3fT+Y532SRw54K6HWt+MujKG2ddqH1u3sW7eLhCbnA4DO7CCTiXw8DPGalco1l28PAJ19hc33c08fYR65bJ75iIrJ+FCn1bTW4YE1jg68aJCxc72QcK/UpgJAL4Y8fPpM6tnS8zgKgMmu/Bhg80Mr7BhAf7n2J93bWQHQW52W2xNA4jt37gw2gHQVvmqNFBCqNV3+Ynpe6Xqve5DvkfDG95XUNolmEub4OCTaZcPUZ13ArYDMFIgUMJ4ei79LHlx9rBVniNWmdVjyrCEhWxkAs1JRYpwk6vk+gDm2FUY1gDUFJer/zt/TgrJ0HkYB69S+pKzl0bmUL8h8ER/gZxPPUHArOyw7z7iYN4ro2JizlNU+uiaka0Y61hRklo0e/azmShLq+PxsFCdwPhybol6KH5grQAnmDjBAPvjoHOj+UbGE+sUKKOEeIdYAmGAeACn4t1jvAu5VOKFzYr9pX9zUD9E9oCIKzb9s5ahCwLD4+eRakALoej5G46rT1uZXt6K83XseM9BfzfU9KwD6z2KZnhYmZS2Qfmi2TrpmNAzqW7vftaN+23ab+7a+vWlPni7b17THcjnvaEkES5fcy9PliLv6sL97/QC3YUrjxvf7Vi0D/k46u5z3PU5pS5Wp4fvJ9XPOSL929Zq9c/OmffTRx966A0AegPbrr6K9IOs6Y9B6g0/LxkvxBAECa1DaopAYw9fXLP6K3z3D50WrTtEZFOpmlB3A8qy9UPR1ipZSKYDOuql1TQVzsmcpiK7WYLLF+pkW3Xm8kcUoLtuOZHuFVl5lq1UB0VElQz0mimYp7uXvtclJm6xNuk+h/uIoBuzv7dv+/t4gPvNWI4uLNn/unIPJAM30+2acFPhin7CfT5eX7TvA8yePbXNj00HsCiSUWs1mZ2ZdIYA4SG2pWs3mwL6o6Iv9CzzHr0FJkhfHYS5czr5HS8qy58wuXrzgdv3CxQtRRFgoZPFutIRha2Q90O/c+8b++s1X9vDJI1t+tmxrz2ndsuH7I1ao1mJOIKo4+9wB+vN28cJFu01f9Xdu2fUr1+zyxSt+/sytEYeyZSXM3I+IYnl8jYrBIMeMKlg8MTkv/H3JEPYYQH81C/t4r+MZeI0zMAbQX+Pkjw/965iBMYA+CPkzzU8x0yJpHj3RlT1XkjjA5BDe8dTAAKTgo8HgdXfH90Hym+QGALqD6C5TfmC9LmzynldXwuySTNNQPjvL5VOtmWWDIykfAIYDxFkCnv1w0Pm5eU88bW3vRCLl8RNbfvLEHj1mQ158w6jixdnFIcVRo1dpMFvoIduzJgyw4270OKVfbyf6JzkrsTBhpULRqyT39vdt72DfKvRSKpXs3du37PZ779mHH3xgH3/4kZUrVQ9mvAeRg+l9lzfyxFy74w7r9Oy0AwtUe25tbtqXX31tX319x779LhjpHjg4iB9ASmTFBaBk/ybQ8L8Pr2UEBZwPDnTTHWOqUXH4Qy7yit26ddurQwEhFhbO+7hw0KOn064HBnw+2Ka7Pkc45nyOxCYMoX//9393AJ3PEGCRWCLRxdxT9UovW09eTUSRhF6AJZGEzEATL2QYbkq8AZogrc8L8By2Icmsa1ev2s2b79jVa9dcxneGcXU7ziZ10KXd8fvK75EscHPAqJAFbtzZSFv1KJIA7Bn28OU7gA0AbBG48hmqvAsOnrNxj0WQEqDMKEgwBtB/Hfbjp57lmwGga4057eyCERYtMihSWvPk/vb2jq8JktoNqdejAXtMQEaA1iFzTWELv4sRkPaNTRPBepbS9g4pcJKuG+n3hmvNkEUuFsIQSI8kTQHAsBSsZ9Z3xzm9WKrnSSpnSpMkYl11OxAqHL6GdADQsVCZ3cuwdPr6hpp2lgoAMGadyf6tY6QKK2lSnO/GmjnYQwZwS/0ligNIdtH2g0KEKPzJJOpRVXEAuuufYa3TvgbqHp54C/AYoLaf9R0kYcG1CTWPk+1TNJoU5AeUdQn1TjtLeoWUbxRhkYSqWq1G4mTSypWwtxS/kfzjmqh/oRQBYGpwLZuwo5sNazRpa9Kw8+dIEp1z1ZT3379tS0uLdn7hnF8XeiZ22m1PMJK8K2bylqVSSDTTM7wAiJ+9Tx90fle/PrwMTtZtxETOOu2mddqNgXIOfgxMcBJ7mJVU5l6FCEM5yZhrEo2wdbxHOT3Q3eRF33NsiuUL3tN8AHbT77zftXZz3xqNHeu0j6zbbfkcRU0AijxFl28vV2pWLtdswiXc0/7qma9wCoAOk8YLBTM1FgYEgN6GeXIUhXOA9c7ALFetMjltpcqkz9sYQP+pq/3Z/vyZAdDbLdvdCwCd/p8k7dWrUyyyWEuCvcXvqS3wCCRJ0mttV8sfAdsCXlNWNT4coDTHlkw6wCs2Td8XcKtiUCXpU1vC71HgGTLhAt8FoI8y0KXKpfMCCFYLJX6SCKdQlL9jH/GnkV6lYI3CVeyvWO4aV8q009iZC9mUVM5bc+ZFvb62DOM8l9RvNv18mCuAY6RoAdMl46v5xuYD6CM7y3XD7qfznjKhTyt28Cgxk/sd+vzRc1fgiGTXBWoDYAMAMEfEG4xTTD7mCUCCaym2PrHJaSzs9Lhigyvmkcy/lAEAlug1y7WhuIHPaQ6Gqi4xhwJztE99bvR+0fvMgfwW+QIpID6I6pICY72Xfi/9zi8pWjrbq9brG90YQH81c38WAPRTcfAfO93vfSljWWfA7w99Pf0qkQPdvhvHLdvrHtnz3U178PSx3b131/7y5z87Exxgkq1arrgCIOD5s5VnXiyKwlIoNpXs6PDIDvcObGZ6xhbPL9nM1JTVq5NeFNk4PLKDvQPb2921ThO1xQmbmZqxd999x967/Z63ImSNA9zEn/7s08+Mvspq06V1Cn+WLdaYyEUR0wjIjT7oGdM9EPMT9tljQcU0WcGpslu+SykFElFB6PEUTuRrZPdVwCaCQpBRIs6Suli0QWxFTEp8RKGoxwbZ0bMC4rhOOY/rIJGQBwwwvewAusctkzVXJitM5L0AmHZfvHduft5mZ+dC4aRYtANk4w8OPDe4f3DgeUG+Pz9/zs4vLHieaqo+5TFVo9X0nB/FEE8eP7b7Dx/YGn4Huatczmbm5pzocgGCyLnz0Zaq2/FzIV/orWa2t4Mt3mx4jDVVrztLng17QEwUsvYtj3UWFhft4qVLbssvX7lsMzMw6WsBmPd6A3VJ2ab1rU1b39yw//z0T/Yf/+ePtr61bgeNI483UdUkPiRe8uICig+qVauisDk9a5cvQyS6ZrfJM958xy4tXbIL55YGOcwgUPUcNOf+KeYLVpwoDO+NSC3HK015/thz+VP/PgbQf+qMjT8/noEzPwNjAP3MX6LxAN/0GRgD6IPwPPFUwlsJ3Dx6EgnADYl38d8A0MPDCec2ANGo9uf7mVQUoGaP6teONRpN29zcsM2tDWscNf3f9fqkTU3X41hZT1Y/pifvs37smay2gw8ORCTs9ChT9Y3+OZ7AyKoUqfDc39uzhw8f24NHD+0xslTIGG1vu5PL/glICD6opAwmWzeSSsD2Yuzh4HlvcED1AGUPAImODt3xLk5M2OKFRVu6cME+eP99++jDj1zGiarMerYBzLqcIs4qvblzOasgEZUlBHGKYZ0vP31qf/3rl87EYYw45U7aVALFqWhxvlFQEDLGFBEA8rhMO6xrB0bifAhukJFaXFi0d959x2WlYFMsLV0IRt3EhH8fJ9pnNitUoFiBAgICDwfYux1PmKl3O2Mk4eiOcD7v15JggqCF73ho4oz7kLsVA1OBkLQEGC+AdyS6dK7BWgf8qVTLduHCkkv43rgeLH+CAeaYgEZJ1QCJ+lG8DCCf9ZJEGorfB/KIGctcEsJSGlD/2FBhQGKYApCQcQfwIDCgx5jLeGV9IcWAUeLMn5os4NP5pwyb17lmKompBJsSp0qy6h7TeMcM9Jd7tc4SgP49VvGguPskgB7tOkIZhJ+sAwT+G5sbnshBTtCLog4OvdqdhA7rOpuAhEhmILHN2kpSP9YcAnAxA1IAXffnKFihBHX6d/0+mojXvZ6CK2nSevC+S4QXbQIFi4lgcvgMsA6NMNA9YaO1Cim+rBWE2wmxKcQ/yHpRe6nZoLF4MKzFvuA7kugLFZSMFa52KL5PkkdZaxNPdJAUOXb2PmCnS3+3WZ8zhQ+3oxRexc+4bpIZjt6Dvt56wRLHY99cFwB4FDsCNPdCB2c9hwIMQLOD3pnsuq/N2Atw4ByFYnkrFtkKViwV3O6xRiqhA9uF/uPRu6/u+z46bNjWVigZbGxtWqsN07znADbzwflhW5wBUpzwYq+lxQVPKmEPaDkyVZ+0Urno182L91w+nSIHWBWAbgXvzeeFdw4+B4hedgl0kmJFtw3OlMmUSLAdDqC3mnaEYs7RYcaE72ZJvbC7g2uWKRb4dYbP70VZMFKr3mIGwNv7rA8K4fAhsn7og0JEZYqOnYHebtHD8tCaraOQ4+wBzsDyqfjY8R0AufMTtCeBbaIH+BQAPZy0obpP1gcdQ9lpt6yJbCMA+tGB+wHMGfuu1WesUq2PAfSXawbOxN5eP4AedoVnHClQWOCsAyhG4VdSoAmTmPcEOI+yc0dZvPxd/b+jMCdUKXgPwJXiUfp+Agy7rOrkpB9XLG8xvTmu2pGIlSzwmIs38F8TaVn5UPyUXzUKAmu8klUX+w0mM2ulGM8C03lPIDqgOUA/8QtzQgzDGMWuFpiaMs/lfwpATu2mfNRRIJfvqxhL0uWhVHXNx0chgpQAKHCQrLX61TNGzk+Arhjpo3Z49CGQvRbQTHED5w9gze/aAM3Z+BvXj/ESbzAWYhMKDCjqZRxcf/6usaRgttuZTCWF+WcTiw/gnHMWUM95s3FMtZ5S3Kt5VOHGKGAuJrpYfcOYaFgUMgp+y5cZ9ddTH0fXdPRnCp6flbjjTCx4v3AQYwD9F07gC77+ugH0FKNLhyhQ99RhZ7mxwd/UcoKCJScLZIqJI19WviM9JpmmtvVsbW/T7q48sEdry/Zs87mtrD2z5SfLXizlilEUhVJYmsvb7s6u7e7sWasR7REpRKX2EvAVUL1cKFm1VLXJClvNyuRIchN23OlZ+6gVKk2drpUKJVtcWLCLSxd8vbty+YoXfZI7+stf/mJffPGFF2+xrpLnYEtzG5yemNv4356b6weIHap+QaAg/8PfIh7shWpklp/xHI3nxDpWKBXdtkTMqaKuiGWIAwBdQ40pUSvMfH4B6IPCJs8dBUGC8aiNVavZiqJtb/lEq8hQ4CMPGAVMxAm0IinZ5CQAOkxwmOll74fuBV0ZccJtUn3a83wA6r5eoz6StZGCjU7+MQp6SxHrKbc2kXcgeuP5evS6X1/3MS4tRIHYxcuXbHFxySazeXc1rVw+Yr1Wy1bXVm312aqtra3a2vO1ICPl86Gy5f3IkX3vOZMd4gn7pM/9xUsX3X5OT08NcpqSGONaEPu4SmijYXfv3bNvvrtrX975xr68c8cOmw3r55Gth3wSxCJieOYE++k5xsUlb6/4DgqX5OouX7WLSxdtmviviux9Fue4KlY/a2IVBfXE1t9rHvq3SkOcJsj5apas175X+RoUUVAwSPEixS6sFfIZ/vXf/vO1j3M8gPEMvK4ZGAPor2vmx8f91czAGED/Xhrj+wznUcbzKf9Wb3L8R5LdgKXuSDvAgKMVDCqSCMvLJMWWvcc3G+xnnLt8PgB0wHZnMcD2yhLR+SQ5zuF7ONAAHy5BS+Vo0Z1gGBAEFJ5kmZ8bcPeQRUce/c7XX7ssFqAPTitM5QB4i1akJ3d+wpmELi3camWSwnEMl3KCpe4syp4dZk6m95DNmdUmqy659N7t2/bRhx/apcuX/LxIyuBYBsgbFaH0FXfZq6y/uxL/ONCA5p9++pl9/vmfPQnEFgk79ZYNAF3Vtzj87BOAKuStJMkdQQv/JtEUSSGkuj50Rgm92nkftjkJRBVBABAjG0XCvt2O/lZcy53tHWd1IOkFQ+jJk8fuuCNxq8Qm1btc+wHDM2O2MEYFUYwpTSYJFItEG6cWwZIYf4A6c3MzLtsL8/D2u7ccQKfalesBYAfzsOvMy74DKQBhLsdemPBgkYApkqtUcgfY4lK7Ymt2uyFflRUpODDioAj3A/PLNTcPLgF/BKAHGDTp13aU5ZImDEfBvde1wI4B9Nc183HcswagD1pRZGtY3KcpgJ7I5/WDqQZbWMyzR48eO8jB2kOiOAACAN0omAoAo+vKI6z1fI4WGDwrAjokP67EeVrcEYVBsWbqfbG0UqlXXdX0mfMwXVUC2QdGwfb4O60botjG2eX+zGcq2FnfOU/gZEkhFRi5UkUGVjv4mlWy+/Q5ljkscoqWGvo3yTD1oB5K1QeYnfYxjUSD1mWSPe0OPbKjGIE51tykSS2dk59XBsQHuIIsXiRhQjWG/cN/wUZj6xpAQ64Gwzmw/mOzAzyH4QL7pehMcwqSQjmgGYzmXN+mpqq+RcKpYufn523h/Dm3xSFJzAYQgmLInCfDNta37eHDR/bZX/5sDx4+tBYyhV2k0kONPNbsCd/HublZB80vXliySQCPatXKJNy8tUjV6nWYMdVgihSKvna7jOSg6i9adBSQtQRArwBER59Atrh3IpHjyT6KxpAwbMCCR02BFgOdsK/0JnTlnChECHs8vN8CmAmw28H6UhwTBrn6nvtPlznQzZlVXlDE12lYt71vjSay6vueNAtWZsGqlWC142sglSgZ+ChrTED0UYaUK9lEkaMXjGVzzL6bRwDoh3aYFQqwTwD0qak5q1anxgD66zUbr+Torx1AV1EWz9NE3os3AYRJAuJfssFIB0yXrLoA6VC1qLh9YR0SaKxepnyO54VYAICcf8Ncxgem5ydgAT4cSV+B2oAEbPfv3/eNxCT/Dt8/VCzYP6+UtZ3anFEVFbGnBW6PAu8p6M5nIgG96EC/+pnyHp9jbvC/kbbHB6dwFTusfegYbroSVncKqPqKrzYbqbRuImXL+bDmqfCWOWIsYmMDpOPz8j5xA5v6x6t/PfOuYtW0R+0oaD9a5JbabMnZ81O9xgEsKMhSj3jml+vPGMQ+xx8hoQwLXcC01At0raR6I1+CggU2nSfxEfcJsRs2hevuqilZW6zT/AwxJGWTdT3UX11Auoo8XAqYNdzVUSJ+0Plr/ynTUvtTQYL+PXp90zlN769Xsoj8inY6BtBfzcU+CwD6qOZWCp5/j6A68KuG3/J1LcshkHMQeSHptJSpRw01BAPY7Vvbutbst+3es0f2H1/8yb55fM+2D3dt93DPDvYP7ajRjKJVMbf7qCOFyh4FqDDLW422tRvtTBbbrN/pOVhemijaZLFiU7W6zdanrTxRsly3b71W15owiHs9Z7Xzd1c9mTtntTqKQ0X76uuv7Os7dwYXXYVLgKsHB7QXioJdAafOePb4L+I1Xq5klNlN1ivsArkaAdUcxwvEmlEI4HY9A+ml3jJaoDRaqPSiGE/va+2W7cVWUGxFrpAtzT/FOhxxEUXAAOjVWjm2CkW3+AGZEk6xaNVKzaXcvchrZibiklrNQWjWXmzRg/v3PafH+UGSgbktNUjygYyFvulHjYb3Sf/db39nH3/0kd2A5HLpksdJjFHKWcdeuNz1fVNsiM397ru7vh+prZCrdDWsXN+v661b79ptb3v1nl24eDHaduXIo5LzytQ1iWcz5TX6pGPT/+tPn9r/+dN/2YPHy/b46SoBmRfuyl6RPyAmorADu4xcPXLtqFu+/957DqIvzJ232elZB8pPPlcDHYJBCfHgWTtNEiJdfvRBfe5F/341S9Zr3+sYQH/tl2A8gDM+A2MA/YxfoPHw3vwZGAPoo9fwtHK/H/NSoic4oCcJ6HDOApxU/2olBgABAF5x/gBUSG55UvziBXdcYfx16QFKX1mAd2crRuKbpLVXJzprJSo9nWWcsa1x0D2BhRRR5pj7d3M5280SPZJLerL8xB4/Wbbt7S13XknEOdc9TwVqyKGG9G0AyLw8We7MOJ1fMAD9vAH7PXNlnoi5cuWyy6RfvXbVmd4k/Ul4a146nUj6uXy9M+OiIpdDUSH7GMn5R49dxp1kmcs17ex4sijA4KiEldyUZBcZaxQvhDQuTve5c/PONL9xI3qGk5wjSUdgoQRUgFghnci+AUoATdiOjkhCHtpz2PHLT70AgutHUnP/YN+BhaH0YLAah4lE3V+n13mngFZ8Euq4AtNj7zk1Mz1pi4vn7fqNq1m/9iu2sLAYgUyhMAgmA+RCZhkgLKqhkQPzquWsOhcmolc+O/gVyURPKGYB6kCSLKv2BcWhRhYZ926XQgSSd3VnwxA0CUAXC2hwthlwp0TYGEB/823FyziDswagi5kcRTcS8hgF0KPqP56VYDsDLKxv0LttxRPVrOvDDdA8APRYU469ncPuLv1IASUBIQMc5SXFj9OKOwKwD6D4NAA9CoaGwGWaPPblOFMi0fOXvudpkqwQS2wI/Rw8x1ofnJ0cyLgnAdzuUDoVvaUHx43BhCmQaooX4ohxEUA2x9Hfte7F/oftULyIyJnhwTIfqJcglZ6t1erPHsB4KL4ICGYYaqUS86Be6pElEYDu8u3HALRNy+eOrVCM/nOYtFDfYJ8w75HXC9l6zhmgHdY5wDXb1FTFAXT/91TN5udmXXJdLHTWzfrklNUnp33rdADQt9wOf/nVV3bv4UPb3Nm2o2bDJqfqVp+qu+Th3OzMQLqd39nibLDYoTZCe4/Jei16p3vLkADPHUDXp53hD4CO2kzZytUMQM/Hd2I+hso2baTNPel15Cx0VGNgXeCnBMM9VFWCdS6WTKDh2E9A/GCtlq3kthYAPWWd5zJJ92RlyTJMFDN02gfWbO7bUWPfiya6vWObyBesAnheiUTdEEBP0lMqGMjM6WDvDqBHgV3Y2fBX2p0RAJ3+mHlkGccA+stY88/qPl47gB7lRxnbLJK5kuKmaBQmsZjo+MFsYqILQBdoKT8ulXpnHWTNJKmsRD8gAOpLyJIDluIH67sCg0lKswFWs7mfnhXqxjoRvnWauHd/coSNzporAFf3gAAG/Vsgs9jy+JWSc8dP976pGcua8eFzi+lNPACoPgqWa6yydQLMBcby/mixp8YjG4LNjYKdkGclCc+4ANHZAPWZS+IGrplY/Mwb7G+S+VKtko0eZaILgFHsoGsqn1qAjX5KBj8toGMfzIv7I+vrfr34nbkBHBktdND1iJZdJT8HzoVesJwXc84mCX3WWIHv6fhHfQ7mVgC5wHmx2hWzyc8RgC5gKY0dRoF5XcOThXAnW12dBqCnvlTq+5zVtehNGNcYQH81V+msA+jhFWavE8BeEieJgQ4Ymfn9AJOsC6GElxXHRFNEr5lEUpyCxb2jA9tp7NmDtS7K8T8AACAASURBVCf2+b2v7OHzZTtoHdlhq+EkDuIl+fSR/wJAp11Rx3NFsNA7FCu3unbc7jl43mt3rdvqWKGft3K+aJMUQ1brVsUXzRUsD5ml3cXoOjPdi1Cr4VOSp8JHZi1ffrrsRIvpmWlfH1knaakE6YI1FpA1ckYRy/n5ZqoeygMS70Cq4f1h25EgVOAjs55Hq6am+8kVLwodQq1pMVFqy/R+uhandkxrpwB0+QqyVeqRLiWS4ToZcW4uTyyUs0ql5PEM6orYJiTK8f3d1yiEHfHYpj5p9XoobsFeJ/cWxWVhpzne1uaWM82b+CTEvq7u2PZhY/8WFhfsN5+ElD6y7zMQb4g1JgpZjpX8VhTvsm+uAeA5fhKqNMTinAdAPKQT2l1B5Llx87r3uuf3mdmZjNCExmYUULvdt76D+EfNI1tbXXM1zE8/+9z+9Nln9nxzx7Z3DyxPG4FaqEySY/MirlwoT54/d96JLbQDQOXnxrXrdunCJW8hQJHGaFFK2gRUz1cmuPbjC82PyK7/+A7e7E+MAfQ3+/qNR//qZ2AMoL/6OR4f4Vc+A2MA/eXcAKkzq4BeIGraO5DEDBKEbDiVOLOXL8O2uGTEGP0eQEywGZ3plgEkqQShElVpkkDV+KqMVKJNTrGSLmJLAEpTuRkSkSu2t79nrVbHAfQKPT8nyg7Gilnv59InaXbswK2YJQQGjJdN/X9J5CMte/36NXckb9684eA1gCvONsnrljPKAhQKNmZIRxFsECAdHh55gYF6QjJOyUoybwQFSijheCtRyNVkbGLf4MzjjMOoYCwEQQRJwx5+6rMbQFbsp2XNZsuqVQCPadva2nWpKEB95g0nnUQezHMFH0oywUTkv7j2EVgRUEo+K2S5jhPAPVjyw2sKMw6GKkECPdVn7PqVi3b5CkUISOQvenILlrwCNIA7ACXdD8gM+zwOgLUhcBTH8r9kwNAQsFLAJbk0Z2p6YjRnrRaqAcdZgBSykmxiw7yIfa4xjAH0l7POvOl7OTMAetauL5VxDwA9+s4lPAl/Xl0q3Hul9qzVbnqiev35usvIkbjuwWro9T0ZEAnkANAj0DMvwNnZpuo/enUrOa+kC8+u7IaYWEp4CEDX86m1PGXzjQLnw2d5yMIeTSQPAQ+1HRkmpgf5sqQVg8Y4+iynSe9YWrLWI9naLiAlZeQpac4aFv3VUbiINVPrsNvBjPWs5Ptp7IuQww+J8jTZlALp2bCGa6K3V/HZd9Z5v9+24+OmsWyWStGmpNdDiQXJfnqpI5+YC/w1kzlHOn1qatKWLpz3AicH0OsVm5mp28xs3eYcZEEmOeyNJ+icPV23aqVu7VbX1jfo7bti3969Z/ce3LdHK8u2s79nixcu2NKFJbty+ZJd8YKvBVtcOO8skGql4oxwJMeRrIQND+scCUWpn7icY6Yi4q1kgNqjqfwQQM/k1Z2BTh9yf2WFBpazdrNhrcawBzrKOEjdSz1BLBpnnls8H17oYbkB81y9KwHshwB6JEH9WCkDXYf3fvIN63QOEgZ6268F1zh6UEY/eRjuJGgDmE8Z6KeslADoXuiXAOj5nBfENBsZA/0QqXoA9GDPT9XHDPQ33ea8aPyvH0DXI9D3whSBnfwE9MZXx0dHyh0pWSRlYRmzqS+51uJ0XRwm8GM9TPuR8z2AcwpJP/zwQwfT5aMpZlCfcak/Yc8E9speKS5Jj8XvSvCPFm5pfKPsZMURHJsEO/4k/bfFiMbHZMycA8lysawBLviO2iQNfd3w/1mbZAN1TI1BalEvYj2nhQDsg8+r/7gAZgoP2OT3cr2If4gNiFPwDxgr8Z0KGIh9BEILcOanmNgC5bVvtf4gXgG40He1znI89g9grj72HJfjsU8xHgXaMA8CrZljihO4DwCFuA/YNO/Mzai9HwW3dY3TQg3GxHXkurB/Ni98o0A78wtU5CE/RtcujWt1bBVD6D7Tzxexz9N9pft4W9ewv+d5jQH0VzPbbwKA7mvp91ixmR814Jfo3/EG+SvsGkX+bOHuBYCObPsOBVGb67a2tW6r2+v26PmyffvsgT3b3bTmcdvaXjwbILxeuX7e+sc5B169YBn1PZdjx0fvWrfJ1rFus22dRtty3WObOM5ZpVCyerlmNWTdYVHni5Y/hoLctz65k4zljC8JyxoAHRuDzbnKGnntqityfPDBB9ZqNW13dyfY1Q8e+OdY92QTQ867OmirF/FCFBCwNrMWQhgJAD1k072Pd6Ph63MochTdJz9ZFJwWF8ec/BCIrrVT+5T9U94xBdBlt2MNjpaTvV7besdtK5UmbHYOwkSQJrBLiuVUpKviL7UZUV7Ic0iezzsctKhhzoiZGQdzgdoTn4dogzLORx995AV+8g2wf1wTYmcUBzwGqlYG9wT+0Zdf/tVBdFR7iNcBya9fv2rvf/C+3XznhhN6sKuw5EvlUigBdNsZySQk91EA2tzatI2tjQG7/fM/f2Gf/fkvdtjoWOc456pUlVrde7t7L/gSBQ9l7wUPeP7OzXfsww8+sHfeecfbApybRQU07z3OU5BcYHrcFcPX95+xF6w5YwDd14WxhPursUnjvb75MzAG0N/8azg+gzM+A2MA/eVdoJSRgXEXgK6EjhINVLbifKsSFPb5pUsXnW1ccjlyQJjmoDfuaSzDUcB+VN5OzAglOeREqyci8ocwXBgLoPDq6pptbG7ZUaNl1gfUBYQNme+Q6UVaPnr+DMH6qKwV8CGmAdXGMPNIxly7RnLmhr3zzk2XISRJVK7QC1WgSQC/IQcbEuMh9d531pnkJBmjHG+SRHxW58RPzhcnnZfAdZJOsEZwZnHMSRThRAu8EaidMhjiGtE7EtYjv/ft2bM1e/xo2edK/eM5FmCPAokhOyMkoRSQhMQtSXqKDEL+NooQQko9I4gG+ECw6XNAEUPZJierDprfepfeXBdsdg7QOnqPE7AogEJeXZXPAk1w2pWQiusliV5JUg97aMUTMGQeDqqf/doHy7TTBuDqO4A+WZ/y68im5N5p4FwK6o0B9Je3zrzJezprAHo8Q5rRAM9PA9AFcJBYgC0AuMA6RAAHsxxgL59TIqTp/dAPDo58LeHZPDwEEDm0ZmO4rovlNkgOZaCnkvICVEYBdAEAo3K4ozZBwHWabB5d67zPN9Ls3hN8CLpK4jz2GT3E1RpDawyfH8zcSHItihGyNhADRkbGWM4UMHRMEhfqJ65ke6zNKLEEeBPzGLbC1xVXgA/Z8EiqM/+hqqFe3s4yj2Gf+OnnkrXlIJUHgG6G5GIHhT5PbrH3bqfvmxcodY4z8nIUGbBGwy5fWDhn165dtqvXLttUvWz1esXm5qZtbp7+tRRgwVYIpgJsjQqS5kX6gVe9YG1rc9fWnq/bk+WntoIN3t22ZqdtixeWfLuEOs3Skk3VaZsx6UwZEm+HB8hb7nryEBCdpFJ9atLnwtmhGZzs63cGoHvKbRRAr1Q8URcAelzPTGPAwfNWIwARkl0BoGPzos9y+DXRduS4H8VnIV2Zc5l1+p/HZ4ouG+/KNmLW/BCAjoR77xcA6HFzZBc9oU+9AED3HuiNQy+IIxHqfSFhnsJampwdS7i/yQbnB8Z+VgB0irO8YLYXkrDy61gDsTMwrgHQ2Ygb+Ldsh8BIvicWd/iZQyBZYKj6epMExy8GEMA3lhy5jk1ymwJR4gPAdOIU1gDZISXiWWtSEDqdagGdek+grwqhZJPkw+ucScAD7uKnk1AnsY69Y+wA0oAVFBbwnKaMZ4Hp/NTaJJ9T8zIK4Mpn59hi1OszspPy4zlP4grmjU1AutjiiveYN2IrrhugttjgzJ3AkmGxbcwf58h5C3DmJ8xwgRKKH5k7KRRwTcL3GDIhmReB16m/ze8Czrn2+O3EZsyvpPIF2kstRYBPej/K3xhlteveU/wnkEh90/U93QvyX+TnpAULOp7Gr1hN/36RLzP6mKfXMfV53tKl7O9yWmMA/dVM8xsPoA+jgEHLJVeP8jxIKPoBoEeLp741Oy07ajdDwWtlxVaeP7OVzVV7trNua/ubtts6sFa/Y+1B0TLKQTqIAPROsJed7NC0TrNt7Wbbcsdm+X7e5dt7rY6z0a1zbAWbsEqhaNVixWrlqlULJSvmC5bv5+yY2CID4FGbQtUIAB1/sNFo2s13orjok08+sd/85jdud5BwV2HbyspT29jYdPvIek7uxpU7CrCmvQeUr7+obrkNdcZ6FDZ7v/EJGOgh4R6KiuWsmHoIr6a5xdFCpnSNTj/nvnx2bI6v7wk4j9ZMzUGecliwTa6qad1e2/36iYJZrVrxFo2yd9imUHAkjxWtXWDOU8SLpLuTW6oVL3alcFi5T+wjhB1iZ1dw3Kc9U9sBcmwReTrmGL+EfaplDK67y783GjGWSjXT7jG/Dl999aXdvXvX1V+YQ4gmt9+7bb/57Se+T9pkoujFnJOfazQb7m8BpucLeTs4pMXant27f883/J6nK8v2ZHnFnjx9Zr1+3nIT5Wh/VQwpe5j4KIRhrxn7zRs3Yrt+wy5dvGTT9Skf56C/OkA6MXEi5T4G0H/emjpmoP+8eRt/69czA2MA/ddzrcdn+ppmYAygv9yJl5OqhBGGXmApRyIJoiSYJBOXlhZdxn2GhHu9Zr1ugDRyqpUsUyVu6kArOTBaka9Elc5OCRQlcUiIk4xSD6F795FKf2QbG1t2dEQvX5h4OIzIu0ZCWgk0HV89UAMEjgQeG+B/s9XwJBDnBYBODyLYDrBfSOLQX8mZ6IM+6yH3SPCBcwrYAMBCEo8Nxxg2DgA2YxaQLwCbuZKco0tBLSx4FasYFhxXAL6SXar6HU3sRPY9b9tbu7a+vm2PHiLLeN8l5Uleqm+UKo2DVa856DpbNYKXqDwWgM65SiZa1wNwSqxLZPt5n+CLat/5+Tm7cf2Kffzhe3b58gWrVulbO+wXOJR+DpnhoVxmiEPpergkfaE4kN78XlW3y/yH5K+AKQVigC7I6lNMcHycs/oUPRinBtKPzgTMpPk1j6MB3igb6eU+cT9tb2mCjm+mjCmu1WjijXuKxC09Jf/4xz96UvR//u8//rSDjj89mIGzBKDHE5s9uS73/X3wPKSpMwnxHv2pO55YYU0iUR5rdMvKJRIKVV+D6He+s7Pr0nVIDQL+ompB9TzMdKljqAJfiY6UbSU2Xwo86HN6zvV8K5jUvTz6OX1eSXE/7wyI1nf1nZRVdlqiZpQJpmKboVT6yf6zqXJK+l0dTzYxEkvRMkTACOxzWn18X+JeoPmL2PVDYF2s5GGSKdpgR9LetUKs30eqF0l2GM60RYn1lKIh31zh49isB4UmetdjY65cvmhXrlyyW7ffsdu337H6ZMnqdVqGzNq583POFC+Xi77GBDM7b8WJouVhv+SL1mp2bGeb3rW7trG1ZTv0CaTHeGHCFpcWbWFp0ZYWztvCuXNRYOZ9BUO6fXd323Z3tqzTbDmATlJparoevcs7HVePievMlos13BucjzDQfxBAP7LmEf0euacDQKeQrlAMMInCADa3/cfBMgxGSd4mJ6ecIe7+Bj5EAfZlcZg6Og1AF+ovBnr3ZzLQBymqrHJCGasfAdDpbelAYcZAL8JAHwPob631OisAOuseLRLi2ZEfXHF/jgQzfvpf//pXB9DFsgI4JX7AX8QH4yXmOs8q65t8SUBR9svnsVesyYC29ANFlQnwFLBTSXHtG18XXxsQGB9IoLXAZhWxylZxTK3xikdkaxQ7qMhmVEpcfiSxAQlpxgTIi2/Ji+eSpDtjUzGqgHGNVz/Vd1Zj0TFlA1iT1M+bzwgA1nmlhWf6rhj4YokTV7ARZzB3KiTQ9SIBT9Gv/AT1ZtX1EjjO+UmiXbLpXC+2tDgCG6KCawoc8D0AILg2XG8HkbLCCcbKHHFezCvXmmMwrwLONX79W0UUqY+gazcEVmJ9Hy2kGC3e4NjMpUD51MfWNZHkcTr3o764wPPUhxhVuvqhxWnU139rF7K/04mNAfRXM9FvDYCeKXf5mkkxmMdOxzaRyZRnDZpsH8n2g11bfvrUHjx6aI9Xntjy2lPbbuxZ0zrWso51+j3rOBM6CpBVCKvcTJd4odO1o8Mjaxw2vJ9587BhJYpUyxVnliPnftzuer/zXI9GdDmrTJRsslJ1JnoVskZ+IsDzdteatNfqkIMJAF2FQigYYiv/4R/+wf7xH//R38cWogjzH//xHw7cYidZ92BG16oBNGOHlKdiHWbtH65xoXzoa9xEPqToW60BKYT4A2WuYXH3sB1XmmfRGp3GdIPcTcbcV0GZvqe8ogqeFEeqeBmFtVYLgBkb0jWqEsgB4utzHrIpbjOQJ6/WBgVaAr1lg7E78i14D1tFscGzZ6sOUm9srHsBOvPgIPTNm/a73/3OVSPZP/trHjUHDH3G7vNbrYVCZv/Y5//rr79ygg35QeTUr924Zp988rH90z/9N7t+45pNT0/5PHvf90amAtc/9rZXxDPPN9bt2eqq/elPf7JPP/vU8zzPVles0Wxbo9WxUrlm5cqU5bw14oSD5/XJui0uLdk1FFxu3LDbt255zvHShYs2h0KkUdSd83ygq07Suow82xhA/8UL6RhA/8VTON7BWz4DYwD9Lb/A49N7/TMwBtBf7jUYBdD5d+rA4qySVMFBIzHGJmmkpcXzduHCouX6fWu3oyKVxIt66aUytmlyQMALP+X0C6DQePQZJWWUZCEphSP7hGTZk6e28nTVVlefO1tyUPSbyAUF8BCgb4C/0fOKTWC2S6K2Gu78kiACREdCiUpQMdE552KpmDFpgtnOS1Wt9PEmWCJQYSOZxzipNmUT00IBCcEL80ViCgYLbHOccH6SOCLxBcsD538I9CO1HIkmzVckkIK19/jxU7t/76E9eUzf82HVbFQaBwOe8eL8e8U1BQTHADJDln7cXRQXhERnXAcqj0O6i/eROiPQZBwkzoKBs2AXLy7Z1StUtl6x8+fmvDevFzNkANiwSCJc8oGslsU5CHzznsMTwUCPazeUWB6AWjaUfB+Aa973mNFTOYsiQXHAQJeEu5Kuo8CbxijmiOb35T5tP31vYwD9p8/Zy/zGWQXQ9ZwGy/qkhHta4EK/5MPDg0FiXOvP1NSMTdVnMrYuyf51W1t97rJzXunfYH1irYmiGt6DQSZWoJ6PlDmmIHGUwSVwIgXOte7zXsreEtsr7TOaJltS0D29znpfa4H+lo5Pyey0eCt9T59NEzrDNSjWO7Y0IZ8mc7RmegJCSbTMKgVb/vtJpeH49Lfheql+9/3j6Ncdxw8GOsA57PMcALon/sx6HYD0AKApqJqwkFXkHFn7sddLSwt24+Y1u3nzmp0/B3tyxs4vzNnC+XkrFlkz815Qhg0Dv/VCJYut1erZwT6gbcMOGw3rAnhM1a06NWn1qSnfpmGeTwIiZenH42Di7+/t2O7OjnUpQOsEgB4Mi4yBrrW7H+cwANCRu4cVTg90JNwrFe9XfhoDPZVwdwDd7VSopITMZLDhnYHuyc4A0bE3U3VsbQDo2J48hQNQWZQ++iEAXQz0AYB+4Ha618Wu/piEuzgdFDtkHswJAB0/I9ON98tKP01YTEji42vAtO0a/XTogV4HQK/UPaFKAUDKmkyTl6mdS5+v0fd/6lrKcwhIBlj2+9//3v7whz9kLKfok/k//tcffuoux5/PZuCsAOisc/SDbWd9txUzhH8YBUVqYQSATjEf/rCY6OkF5bOSDFehD4lo7lt8ZuyNinrFPqatEQWmkl8Vmxt/m2OoFzoALutYqEyEtDn+L/uWL5qyfQVOp8Va8jeVaMd/xCfHRweMxv+NAtIA0pkD1hSOzTPAOiR7o+PyPhusb4DlFLxPx6Bnd1hoqkIq1JUCqOEVzMCQz5UPHS21ugMGHvPFvEny3HvDVlEVwT849HEwd4r1GLfmnXkWE5y4RL602H0quGZfkraXCgjzoEIBfmdTfKjxa/1hP8QSzCvj5XrDOmfMYtIz34xH8YjiQhUR6HrKLqu4TTab90d9A80h+2X/pxXpCaiXP6D9pAD7aPGdxpLeYy9azORznJW4421YdMcA+qu5imcBQPc1Izs91TGmKtGn92ZWnBTfjhxG1lXaaxdDsJ12OEijN1pNa7SObHN7y55vbtjK6oqD6Ksbz219Z8P2m4fWBkB39nnb2l6wHHmT8KNC+ciVjLIBA6BTmHyASsr+gReolotl73Helzx7p2d9L4DtA2laeaJgJT5XKFoR3xRfFJUm5OJ7xA3IjmPTOl78HOvmJfvwww+87Qn0BNZJbPFnn33qxBNsD7436zmFs95WyNUMo+WR7MPQHyTOFMEib23afrXaVsjaIxKFkKdJ168f8iXTYuc0B8naKwUTrZsqgkrjLr6TAujtFhLntFlExr3jG1cUIga2e4pe566wVff+56kapOwXx5V9SSXduZ77+wDpGy7lztyxtmD3Kbpijmm5SE9xGN7eEo0+6V4M3I+e6Pm87dCHfnfXHj584EqVu3u7zizHtiHb/u6td524Mzc/59eG+9OVOb01GAXbHb/naSf56Mkje/Dwof35z3+2v3zxhfe4Z8sjpY9aQalqhVLNcjlimHzk6eZRH7vmwDnS7fQ8v7C45H+j53lWvRz3LhGfE1Uo44iXmk4N7Gf6EP7YUjOWcB9LuP/YPTL++696BsYA+q/68o9P/u8xA2MA/eXOcgoQiLWgZDNHwnnEaZSEEb9T2clnbtygZ/hNl3EPFvrJykslSsSUYH+jAInYGXKaBYQoASIAXUkkEmKA+OuegFq3hw8f2zff3LWVZ6t2hNww/aUyRrWkB0ngey9g7/XbzuTXI0jACSaRDogeAUjXGRDnz5/zPugEIVRpSp5RifdU7p6xkSwngCAphcMuFgxMHDbmDVaMCgyUAKPiFacWB5xeSgQ/cugFIqXAlH5PAxAHHI779tVXd+zzz76wZytrtrm1bQf7B55AxCEul0OCnfnkBbDmzL+sx2rMVd6dvAgAA9BR3ysFQ9HntzVI2lGtGz0qr3oPp4sXlmzh/KzVJ0mYR0CaslJj37Dco58Wx1V/WX0uAqcAFoaJpWBvhoxldGgCb9B94vPiIEzOg0HAhDL9w5Bwn0ROOBJvqVym9q9EXprw+luSXi/3STx9b2MA/e8xyy8+xlkD0BXNSqJcQGUKovNM82zDiKY6H/k+EuOs4Xrmzp+DxbcYFe6HR/bkybI9ebxsW1vbXmHfQmKwHS0fWNNYt1jDohXEEExOE796nmRTRv+mWdYzOwoCCAhQYc1pDHTtM/2ZAh6nAeijjLCU4T5cU0IOnpfWWLH5lMDR+qSfo0mg4XoF0C0p7kjaqfVFzEEUBvH6PoCefcJ3kBYQDec8AHRsaagQ+H8ka44pHAIkZq0vW7mAMkrZd8h5zs7QymLaLl+56AohV69QKHbBFhfn7fzCOcvnOF7PQR9AD9QIYKGTnKOPY6dz7IUV/GT0lclJu3Ttqp1bit66MCZIFLH1jykyg6GPTe3Ywd6e7e/vWbfdtmN6oAOg1+mBnvWBj9nI1vQoGICBTh90l1Snd1+laiUH0EsOouslkcEOoF4zwH/uU1rLYNtJRskXoFWL90Cnh31WROYA+tSMs1MGErz5oidSfxKAPuiBfuj+BMopPwig97OUlG6O7wHoWTWBzzbSmgLQ29YCQHcG+sGJHuiTYwD99RqMV3j0swGgB9MM26K2S1GEEq0ioqC0OGijAHjO9tVXX/lPfHfWF16s86yDijuiHVDR7Q3rovx1MZXx4fCXkUuF+SVQVesuiW1AdGdjZQW/sNj1/ZCrjV7bo+pUozZN56OiU/UUJ15gA4wmLuD3UKKqeDzBflh/WD+JAZRoTxl9jA17LAZaWnCGTZF9UqyU2iUB/4qp0kJjfpdtUh9xMesAoVG0YtxsYpELiGCszJ9k8H39d3ZjyRl5zDUxEIAB14FzTQES9iMpfX6qZyxzoTgwtaOp/dN1Z7/EQswrSgNcYwHoar2UFgRxzPBfDgdFYhEfBEufY+ge1b0kcEvXTIURKYii6yH7flqxURRiRzyibTRm+CkxxIuO9QqXk7d+12MA/dVc4tcNoIcHLU86flfNYXiRyR/TKRgUGkdeAfIA/i5+Hs9ypoFktBrH49re27aNnU1bXVu1lWcrtvr8ua2tP7ft/V1npTc6DWsdt63VY2tZqxP5JVjoym8gB15FHt1b/RXt8AAA/SjaWezsOMsXEB2g3IFxrxw9Dkn3TteB9BxqfZZzCXc+WyqWrERLIv9ewdno+OqohbFFW4spX0fJYdH7GiD00aOHboNZ57HD2CTWV/pjqwiN8bNuUSTFGq9YjMJd5kwFQ97LnVxaMRSbwqn2pNHALqRxl2Id2eo0TtNaLZus4iitu2nhdfo9AejkoyDwtDuomvA7apgo5LQzokYA41PTUzY9FUVSAtCVE9NPFciRK8JGMg/T0zMel2DLiKFRagFMDwZ/1XN3ANIwu7GPKA0gsw+7H3UBiiooGn785LE9fPTInj6NQrViuWQzs9OeO3v39i2jNeZ8pt51eHTgoHnodxEL9Rw43zvYt83NLbvzzdd255s79vWdr70wItqK9bxn+vTMnOULZcvlS174TC5tbm7er/V7t2+75Py7N9+xS4sXbWZq2uMjPwattChgmIhCjdFn6m96xl605IwB9DGA/mrM0Xivb8kMjAH0t+RCjk/j7M7AGEB/eddmFIRQUkZOM0fCeRXznMQPzrf3eu207b33bttvP/nY+5mSkOa9ViuY1ansEu9H71okZyPRNgoOpz1sU2ZC9OQmwAnHHLZVMB1adtRser9vAPTHj57Y+sambW1vO8sBSfkhUKLvSrI1/H3JEjrM6wB7jFtS5zicMNAJQkL+MGQjKSAAsKZC1F8O5A4Z2QQvYqJ/8803dufO1+4wR+ASfQA5R+b5I2OLtgAAIABJREFU6tUr9vHHn3jCSImtYMlJnpsEYzjHowEJiUgS6Nvb9BXcte++u2/f3PnOdnf3XYIZR17fo8+Svh89LKNgQPdA9LYKAJ1NPa90rSJwiT7w/JQsFnN0/fo1Z85fu0ZibsaqpQkrFAG5kTIbSuUrMeWsxow1U0hYfmLFB4Mym1oP2gA9svuG6vBBgiyqkIes1JzlSGgVSjZZq1utVndWIQGs2DJKSiqQSxmto/P78p60n7+nMYD+8+fuZXzzTADo0UI7EkPZozEE0IOhqrYUAboGC5CAG2UNAHTWboL+SKiXnaFw8cLlTH68Y8vLT30NhYnuzLl92K2tATjA/iSLm8rEymaM3qejiRIlX3h2BZqoWEfJldGE9CiAPrieJMKy6v4TIPageXh8cgBOu5R4wKwB9IY98ep63se2ZBMLcHvc6w3YyZ70b0sGNlPtyJIVkSAPZnn8PMky95xSxsTWfAyY2YnW4eBzmapHrLNZ7/REbURjBTyHgc7P4XUH6IbpQK/vsss6lgoVK+SL2RrZs0oZ+eSyLSzC8pu327eu261b121xEYBkPpOC79lhBqB3O70hgN7PW69rxnvH/ZwznCenpu3itSs2v3Dege6Yhb4r0nAOAP3Hva5vMG7YOs5Ab1u5VLRarer3V5jQaLsSxWCA2wGgc4Ks54VSySpenFb1AoHTAHTAefbdzHolklgDRE/vBeyaX++MosT9Q2ITCfdqpeZ2ye87bxHyUwH0Q2s0KVrLGOhZIhXJSJd8rk76dXG2T8Yaih4kJx7q4cPO+XuhRcpApzUNAHojY6APAXQk3Ou1GauMGegvY+k/c/s4EwB6xtwDRKc9iIBageAAnfjIWtuRikWmVCC6mOn48OmLtU3gp+KOtK0Tz6Qk3sVAF0NZICj2Ke3pze8qWsV+aR/8TJPyGmsKEGifkicnmQ5bT34kgDLJcgH9ilmYDzGuAe/5eyp1jv1Vz3FYaCTj1ePVi97a7UGR56gSmMDxUZ9VMZWDQBlwLDBCgIcY5OqFrn7fAvYZq5j7/FShnNpLCURnDiT/nvYQJ95hrtNNLadGmYNSBEnBCuYTgF99zrnG/B4ARhS+qvhX9wfzoKLt1P8QcO0gWS+KCdlUsKdCPe97W6kMCpZHC5W1z3R+UzBd96z+/lMA8zS+Gf099XvO3CL0Bg1oDKC/mot1FgD08BnjpZ8pwHfiD5qGFEDP4iTyGZ5fwCZ4uX/fJbMPGoe2ur5mz56v2vP1577tHuz739rdDp5t/JfrWbfftXa3Fb3SUWCkTVGmEFIq44sHCx3pbdjnbNiI3d0dV1IqAXATP+DuUieJ/wwbHSDd+50HIOv90i36k1eKZasi010sW699bF02Wjd1KBglvpmw+XNzdu7cvJVLZZeKp0jq2bMV949Z284vnHfgl/1tb4W6JMA+zw3AL6SLgfqJ++IZAWYClZW2t2Ii30LhbPiwLwbQT1sbRwuQR9ulaK3VOjy4jBlIrzjS85HMf/PIDg73rIEyQIte6QFAoyglKfdhL/RoExg2KHqfhy3kWkURH/HJ7CxzGHk/1mVybthv7Bw2Muz7ObfxiwuLNj83byWIIeyjDIBetmamzAKA/ujx4yie2Nu1+XPzdunKJbt67apdu37VpjJlFcbNfUaeDpCduSWO393b8+8/fPTQvr37rX137zsvVFvfWB/kVYmRKpWaTRRpqUPfcwo46nbxAnm6684+/+D9D+zyxUs2MzVr1XLkbpUD5WGiUANFzVS6PWK7YXHKC4tUXrTkjAH0MYD+aszReK9vyQyMAfS35EKOT+PszsAYQH9512bUMVViRgkBJSpwGgGlJZG4vb1lOzvb9puPP7b/67//k03VJz0prUSU5MkBsY+OJOkefeYENOgYALf8DiCO4x4y6yEjj2MfbLFgGkfPRcCDCSMwgZG2u7dv9+49sAf3H9qDh4/cwQSsxsF1Me887GuCmGE/JzHSB0D+BE420rUtZ1oGKxt5q2mXcwccFsBN0oykDkEDPiEVv8HkjjpoyUoqGUPyEKaJEocEMPRT4kWy8YMPPrB/+Zf/265fv+GOvPdxLyC7G8UCSqpx/qqaVfGBmDb374ck1Oqz57a2tmHdTgSFKTtCSRn1+4qihpC25BWFCsHcCBZMSLe74+zSkPRK7w6kEyVhydzQMx7JeypoKabodo7suBfXiqgwJNhhokeRAaxGjS/mMZh4mrMYQxYcU3SRMdYjMOSzJMaC2a6kmFjtRYLFcsWrhmEV0p+efytZp4SizlP3vN4fZZu8vKft5+1pDKD/vHl7Wd86MwB6RrNImcwqaole6EolBbNCa3CjcWj7B/ueHGdNZG1hPbx65bpduXItK07J2crKM1umJcbKiq2srNrWFgyJPX8O+TzrBgkD1kfJogo8GT6DoRKhQhQfUZbE5jNaj5T4SJl3fHa0uOq0RLIrY7jaoCTNM6BZp5+A2LEmDBkRrDH0eMNWJTwVX0+CwR2sZAqWxG6IYrEA0WPNiQKjFGxJE+xpEU4KoA+ZE0MZybBtGcschoczollnUUyJNTPWpWh3UURevIhyB+tggNWD8/M1lMRHyW0IIHpxomy5PraVHoFNP8+JfN+mZ6ZsZqZun3zyvn3y8fu2uASgTt9yBhQMSmy+S5BnDAbAee9Nfsx4Clau1qw+NW3nLiza9NysS4s7AQU76EVPrNs+qX5cQPlD5Hu5f1pNPxe1E/Hkmhcb6H4JBnoX8DgD0Iu0H6nS1y9Y9acB6McUU3UDhIqt5Ym1k0Bc9HJ0trzbPHrElwLcLgfz1SUx2QaihRm7ZjDIJGubZZa6XSQkBaDvh4T7ywTQPbMat62rwACgNzIJd3qgIxdaqtikA+iTYwn3l2UAztB+Xj+AHs+2PwY5iHIBYArE5J6HqY1fK/AXm0NinkJSNvVGV29wnjeBo9gHnlX1LtcaK3Ywn2UdxPckYR1Fm9cGkuKSDZdiFolu9SHnbzyPAn9lWxSzqBAsZUOrPZHAZn6KfS31KiliER9xDJLjnG8U8UaLJhLXjBWQmPlhThgjcQEb/wbcEJAu1rt+Msa0J7sKkQcFYipeclsxVG7SufFTBQGA1OnGXFIcgF2XahbjD6WuCS8YYNx8jriH85HsfoBAuwPQXBLtihcFsGvssvGSvAeMZ7+A5e+//763zOLfGhPHU8Hr0H4O4wL5EcP1vu22eRSskb3W/aRrrAJqFYx765pm84Q8PkcbVUGTjU99nV8CnsvHT32KM7TsvLFDGQPor+bSnTUAXWf5PYxu0NMv+0QCoHtuC7g8Uzni34DibGsb67a28dweP33iG+vzzu6O+6O5Qt5BTRSUSuXwx0G22116T1OsfGgHhxAbov2IGNl5cjoTtMJqWuOoaRQssUEgAAT38AVVi75nRzL9vZzh0zrbG/VEWmr1jp19XilVbGpy2mrlmlkvZ/0unw3AHfUwQNtQiozPOhO6Q8HbkffDnp2dsZs3btrHH3/s9nfl6Yo9fbribTy2PXeWCR5lORfFTZ6DKpYysL4z8Ns5zyCgD0H0k7HQUOFL1ytd99I48UXr6micpdjJ2wr2OnZ4uG9bW+sOovd65OQiDyY1AOKmNP+IHZhC1r2OMteMzdAHPFMwkW3FBpHzw0Zi+3nJz+D6scaEwlXBJmuTVp+ctJmpGZuuTzmzn+KIQ1otHR7a02fP7OnKU2ekM/bL1y7brdu37PLlS7Z0YclyWc9zZN0pxiBOrXluNe+A++rqM/vsz5/bF1/81e4/uG+Pl59kBeA2yA0So5FhKxbIJdZsfu68LSwu2Y0bN0O6HfWe6zdsbnbOmebk1obqAj47NsGc+V34fdBcz9gYQP9pa6tym/iH+H4UlH722Wde8Knn4F//7T9/2k7Hnx7PwFs0A2MA/S26mONTOZszMAbQX851kfOppAYOo5IUSgboPTEJANDZcOTW1lbt4w8/tP/+T//N+/5QXYsjyYvqW5z1FnKq3k932BddYIuSBUqeSWJPY0jZF3KuSa4p4UYivTZZd8b7+vNNe7ryzJkuSCTR4wmgmv6g7DeAmwBt+b4AdB1LPdGpRo7xBTDLGCYn6XO0kMlh3XBZQeQQSSzxd8kTem1wLucJJgEDJF5ISrEBTAGiwzghaSamCYmjf/mXf/HkEYmlKBqIayHmRCoXrz6T/M3P9+FDu3v3rt29+533gT86xKGfsCIVz1nfct9fJgfco0dXJmkfLMFBOJMVHGSszIwY54zMjAVHbMR5E0iQhIu+itFbkTmam5ulFas1j/ad+ec4RBLVDpJgWT/ZIdAWoEXKrBn0/80Y6NHTPACPYeAU1ymSXDAvS1b2itvaAECHKcn7qXS75nc0sZYWjrycp+yX72UMoP/yOfwle3gTAHQx0CXjTkIB9jmB+NHhgQPoBGoEb2J/Xbt6w65evR7y2IWCbW/t2MaGZFxXvR/62tq6FzYp+BOoLNAE8CAF0ZV0GLAWTgHQJdsrO5Ay2PX90QTK0B6BawZ7OAXQdX1TQOFF+/DEWSJBn7LOBOgLcB396b3Is0Kp4bG0XgbQHTYm6XWupF3WY3HIQJcke9aH0dnn0dfWEz+wzB1cypJglUrGwC45MwQpcj+en0/fi6baLYB/vs/Ek4QruPR69MPt2IQD8XmbnZ2ymdkpu337ht2+dcPZ5+fOz3piDhDdbTcM0T5jKASInitYDhCdf9GPsVK1Sm3SJmemrDI1aRMkCAH2VQ7lALqnBR3odwb63m4CoMP+iH7EAwuUKIucZKAXjcKoIYB+koEeFKSgr3sRApKJ3WjLQgsDfjIHkVDreyKTeY0tFBmc2V4sZ+CLUkfq+jcCoMdpDV/0QAdA76QM9FTCvepMkFoNBjrSit68ftC65IUMdC9GyBjoTk+K04Rl7wz0DED3Hs/Y/CIA+vQYQP8lC/4Z/u5rB9ClLOFFTMHY01ohO5CCvzxbUmKi2JPYASn3L774YtCrXP3Po5ClOJBAl5Qs74fqUyhpsO7LBxWALoBbcQKJbUBgFJ84LglL/u2ARlYQOiieTRSxJB8P+0x9vgXoqjBW/r3Y4NhU/Hv2z3EBlHlPvdvxlUlaA6LD/gY0BmDms5JyZ5xsfI+NsWEnVTA7WnCmQgL5wim4rOJa+dZi9em8AQLoMw4owKae6Mw356FCAI6heeY7AP+8x/50jhqvCgDUA12AtuIW2VtnTlYqfnyOK3l2riPxD/9WYYLY4To3FQPIF0hjAI4jsF7xQHqdT7vWAubVO579qgDAl/dESl/FB2lrmdHihdQHSZcQ+e+nLSvp31I//7TCwTO8LJ3ZoY0B9Fdzad4GAD3KWINx7jkOO3bW+UHjaACcP322Yk9XVxyM7h73rFqr2pRLZE/b9DRtLGpWdZZ23hWrmu2G7ezv2vbujrOCXbGr0fBe6r5eWd/zVTDUAdr3Dw8cZK1Vav539+MgDABi0uIOdSaKp9qRS2scNlw2nb/zt1p50gH0Yq5spVzJCvmCFXIFazYoasP/RIGw68Wm+Pa+ZpnZ/Nycr7Xvv/ee/fa3v3VAHAWyhw8e2rfffutgujO4O5Fv0/oJ2M8cAMCj0uUxXKaWFRzm7PUCGfcXFRlp7VMsqLU7vXs1jhRE1zrt+brjnis/7exs2uHRvreOUitHQGXloUZJQtg1Ntl3rfWyN9hv/Asp0GDDdK1EbqE4mRgjCodzVq9wXWKOjntR/EbRqzPR201vQ4V9u3Dpol29ftWZ6NxTyLRzX6BwgPhVjx7onY4XZKyurdmT5Sf21y//ane++cbWnj+3za0tj6HYBqqhfqJ5q0+i3DJvVy5fsxvXb9rNm++42sClCxfd/tL3PrqERfG9z2/W+zwaJAaYPso6/1GVh9OWnF85+1w5B+6pMYD+amzSeK9v/gyMAfQ3/xqOz+CMz8AYQH85Fyhl+yrpIod0FLSToyjG8/LyE2O7fetd+91vfmNzszNekUsvJBLpvp+s/xzguQB4JdkEDDMGJYlSlhjfTwGQFCzB0fPkR5b4JtxAVnZvb9+era66kwkbG3AZBgpJoWFvpWDvSf542AcxktRFqnXdsSSYkWxv15M6BByA55988pEnxHCqcbwDnICZjUR6MGjYxG4QUAQThiQZLBySiDhSHJ/E0T//8z87wx2mB471kP0YsoN6KWGm6uXvvvvO7t27ZzDQHzy47xK7eSR86YFbKnsQFt859gAvApQAzQPsCUKR/92Tk1E0wLl4/9qMEQkjU2AD561eiki3kwgjEVevT1q5HN9rHh14kh+cIIoTAmSK+yvAh0TBeFDnevK+G/YxDFf+JLNV96+qjGO+q1abnLJJD4qmvbI4P0Fhx7BPoeYyBdEUsKXjfDlP2S/fyxhA/+Vz+Ev2cLYB9ABfA0DneY6Hi6RJs9V0gA359r39PV9vJCmLpN21a9cNEJ3kCQUmKGl4MdL6hq+bjx+HpDs90Un487wI/BbjkPdTEF3PkQp39G8B0wLWlfxOn+Eo0hm+XsTyUlFOChroOKNJllQSWOuPlEy0Lmu9Thl+Gm96DBV8+doJqOz9sV/0GqG+eIIi3vOe5Zl9CQUQgNEhK13FEIUigGjBZQRJ1ElKmN9rk0gNlpzFjZ1ttWBfNGxna992dw88CUMLjz75uONYRzn/Wq1sk7WqnTsPiDJrF5YAMuZtbn7G5mm9Qc++yrCAi6IlJOBhnOdzJOCQ9Ss4gI6k+gTFXsWCTZQpXKpYqVKyIok/n5tgoWvB39/bsb2dHe9RDpsGZgznxnWWjUMGPlTLo1Chx7QAJtHv0QH0qgP3JASj9Uf2GhBjsy6WDqTT/5ZEIqzC8EGYb54X7otypeiFbiHhW3bwnPMagtkJeC7K7bC75kkAnaLBEwC6eqBHL0yXUaxG7+SQcBeA7nfE6RLufszjBEAf0kEcQG9RmAgD/SjrgQ4AWbYaAHp5zED/JWv+Wf3u6wbQfT1EnYlbNpNtTVnA6jUugBc7IL9evarxV+nZKUl3wG2AS148i3wX4Is1QfvhOWVfKlYVI1j9vAXECnTFPvFc4G/DqKN4ldiF4wiEF2AvZSL1OCeRLrlzyYenPVN1b2BPKUrTJjA52ioN2e7q2Y6fz3jxnxVP6TuMkU2MefmmOk8VBsgXFINaa6eS/QJ9U8Z0GktwXJ0nSXSx+AH3+RuxEuuk4hf+DuDPdzhmWpjAWBWH6DxkzzVHaUEdY2Ie2R+Ft8RQzAnH5voxHh1H8SjfT1WmUnb5aOGb5lSgvdvpkUIEFWsLoE7jSo6TFjDwGRWDsG5zb/H91KcYmJ8T7Vi+jxa8CEQ/7X35MGd1DXqTxjUG0F/N1XrjAPQTdNkh0Bugb9+6/Z51jru2uh49zu89vG9379+39c3ntrG96f5nrV63haVFu3T5ki0shiLH7NS0TVcnrVwoOhQPOLq1v2lrW8/t0eNH9nh52Yu3NrY2HQj1NcrVrNp2RHFzo+FFlVP1usdXrXbb/VZertBULDmo2XNWedMO9g88pgNQdyb6RMnKhYpNladsujxlk5W6TVYmre2M9U5WvHYYojE5C4JBqWQXL1ywG9dv2Ecffmi/+93vXOL96fJT++67e/bnzz+3+/fu2f7evrcIUh4OSXJ89qk6/dXrgwJmV+wCTKfwlyLgRA0lLYgeFkG/GE09SaBIlMWy2ziN77Rv/uTruBEHNWx/f9cl3Mnfscl+DO1IEELivIiJYm1Xa5ZUQZLcHn8f9kKfHnxeqpYcGyn+vb1dLxKmv733sz+2rG3VgbcMm8jnbXZu1mbnZ23+/DmbOzcf2/x85E5LBc/R0ZYyN5Gz2mTNmu2W5zNdtv3hQ5duf/DwoS0/XfbPUSSv8XORiX4i9i7awsIFu7B0xd679b59+MHHrjZw9fJV73mOHeNFCx4CGWIpCjJOAuZRyKHWZlmkkikjJOvKqMrD6JIzBs99RuSvjAH0V2OTxnt982dgDKC/+ddwfAZnfAbGAPrLuUBKuijRkIKHKZiRJjE8GNjYsJUVmOjLdvXKZXvv3Vs2MzNt1VrFkFkl2HAJVIAcWGBU3HoPIJLYzUF/Uq/q7XRswntvA0iEQ6uXS9gKVHHZ9nz05ckkeZ3XBjDgzCskhnvOjNjY3LAnT0hIPbHHj5948gwHl+RZJEyGEn/hVA8Z2STTcKR5kYiJRNyhO6U40STAPvzwQ7t1611PApH0ierckIElAc/nSUJFwjwDOopF292FFbNlgN5ff33HGfz0Q4e1fevW7ZBWunnTpaSUdBwGFHGuVLqyb5JXbDDtKRSI3oXrDjJPTACsBCgWUrTmlbCdbjDw2A/zHEmqmO9IgobkrAID/o1Dr+8wLwROly5dtMuXr/hcsM3Pz2U9CgsuZdbrIi/bdAn3/ESwMnVv6eoGaB9ASSSRsnpX/4Akl/OZpDIBZfQrDgCukIDxkpufcPCcOZ+sT7kyAYEp73F/SHkgrYAWiDea7HtRlfTLeep++l7GAPpPn7OX+Y2zDqCLVTsKoDv7/OjI9g/2bH8/mHEk9pVUloQ76wQgejyL5oVIOzu79uTJU2+Lsbq65ms+yQQB6Gp1ISk7geiyG2J3Kfmi4FFMhjRxnSbC02cyZT6krAMB6GmyxVeNjPVw4rOJ/IWeo2AmR9GTWIQCGQSm/9C+vYCLHnGArVmribRnuR9H/csHi0sA52pp4eCu9+fuOuMb+4GCC0mzYqlgpWLBKtWyVWtllxicnkJyfcZmZme8UAkQnbXNpfU7Pb+uW5s7trLy3NZWN2xzc8v29w8td5x3sF99/mZnpr0tyXkA9PNzVqsVrVYtWL0OQB/2qlarDNgMfp6+AaIj98dWsFyebcL7Hxqs81LRytVKyKtT3Ja12XCOT6Z2sr9LS4Bta2P3223vx45NkX/hVsCVUjK7cIykZjBdAesdQK9Unb1BwodxxStnKAOkTApVZ8GiQbIymNpHzgKJQpC8zy/zEqB22fKFkhcKDF79HwHQ+WDSfNMB9DYM9MOsB3qAgOwTxk74A6M90DOLqP6RaVUZfxKArvYMCQOdcxsy0Hs+TwLQy+XaWML9ZRqBM7KvswCgG60mWN9o2ZAlrxVLpIzj0YS51nb8VsDiL7/80j7//HNPDAN049diN3ipoEZAqljCKsBVEa1Y1ALQ8dHZ+Dtjwi9W2ymOiQ2MNlF9X+N4/gF1SZqLYSbQXAl1ycfLXkgpS73WYZ6zXzG3NUbOg++yP/nKMNApkpWMvNqsMEaB/AD9rFXqEZ+ykUcBaZ1nWvClIjWBxaPjxmYAGKhQgDEhg88+JN3O2PH1AdAl287fAdiJAcXqV0sXsb9lP2W7o49szffB/HLuFNwSO8E657pxDQHVpTLgy2qyDsoWpz9VtCH7rWI43WMqGFOhga6h5l2fG/2e+rerADAFV/hd3x8WA58EeU6LHV4EnqfnmX4vBYbOyLLzxg5jDKC/mkt3FgH0U3G6tDm6T0UA5nLdoot539q9jrW6HXuysmxPni7bN9/d9W17d9t2D/ZsenbGFmjld+2a52hc0ntm1qZRYCpVrOTFnH1rdpq2sbdhqxur9t39e/bg0UNnDsNGJ5eCdDdgM783YJQ3yRNR9D/pZAWpJKkQCtAaAJ31jr8hA+62gSLUdsfyx3kr9Cdsqli3emnKZmrTNl2bsuNe35nP7h8eHmX92HvuN8NEXzy/YFevXLFb796yDz543wH09ecbzkD/4i9f2KNHD63ViPycmM1OYfAi3JrVqrVBvOWqjd5DO5vdJObSWpauaacB6aPraRof6vc0T5PGe/F7XFFk3CmahQ1O/oqcV7sdbRC9Zzstnry4Nmt9laneSJ2QgmVsEbYK28FnsZNq3aICPRjfzAO+A5+jaI5CdQfQDw6t02xZu9GyvZ1d29vdi8LkatUuX8XuXbFziwt27vx5q07WPG5yNZ8c4+/6fehAeKlgm1ub9pe/fuEFhw8fP3JfZntn2/aygkOEHLme5Fx1U/v4Z8lVUiB/026/+569d/sDu7h00c7Nn7cKClj4WNxvnZYfC5l57g0Hyz12pZ0Y7b4C+E/C2DGA/jOX1DGA/jMnbvy1X80MjAH0X82lHp/o65qBMYD+cmY+ZTUMAM4MhEid1tSZlcTd8/+fvfdqbixLsnQdGiCoyWAwGFqmqOmasf5H8zD3B87D3JdrY7fnVvVMVXdXdadWobWkhFbXPvezgE0EMzMiM5jJyATDjjFIAkfsc7C3uy9faz3DW/Cpra+t2tnNzYx9HAB6oQTAGQB6SN4OXAqKwrmYISQB7jeHtJWDusE+YdOXijLB0Mt55ywFek8oRqNIKFotl0KlOE3XJUEhx6AQRKEHcPnevXseeOI7DrjNsccBuIO74e9NcE2hhcBYhSnOgSIR54CX9traqrMmLl266J7lFIIIsAE5KMID7nogfdCIRGOu5kAH10W3KGx8zoWiIeeFpDs+57yWghLdwPiIC1SWPzzjEwyRF35dAOf37gGcP/efYY8yxvQbAIQF45qkLmNxk7SRPCTs8ygGpQA6nlEC0EvB2h/0xr7F6+swVk55AnD+PMzz055IipkRLPeuS2fZ0KmPE2morOkh7m2wDMV8lyQyf5n4FcNYjwQG8H/sb04HtcsXBwM0Eq+4Xu4PSQrgOc8DgAuNBBlqdcgX8fuKWicNPD+qyKZCooqU+nwqSSWZoxAIw+svf/mLFzv/2//4y7uZNH6HezkpALqFHXRYM2dfDtzCCBx/dqKMweeW+ZX5Du80AHSxxcWq2to6Z2e3zvs8QfIcNeuQaKXo8PjxU7tz+96Yweee2Nk8IslUAejaN3MGr1HRRUC6nuPp4rCeXQEwaUE7rimkbLUfgOYgAUfh+oeAbs3x0wV4SQ6rmJJeU3p8FeFT1oPWSRjQgMoCypUc+3eKSVljUBTrsioeALrfqVgTkRaHIcF8Buu7Pj/nwDjfA9Cet4UxyMP4AAAgAElEQVSFujen+ba85M1VdQD0rIjFPMfcv729a48ePbVbN+/avbtYrDy1/b0DKxerVqvWvSDE2nVqPbzOV9eWnYEO4NvtNq1czruf41wNQDmavthgoHtTVg7mHSB62YFruAlIrI9gm1crVnL2ecXKlZL5O7J52ZvovHDVsz0H0Hes1+3YoNdzCUGaAZjbnRnuhbC4v44bu0clfvUA6BWPLWCgw+AOZZXwM/QRnQbQs89Hr9t2qXM+BzyrFNHi+SxYzRsUAuBh7cjlS8EMH3+4Etl2P44A9WQSfA1Ab2YAOh7obwugI+muHWZy7SmAnoDoMNCdXX+IgY4cfcXmavM2A9B/mwvVrw2gh3RQzHH9QVY4z55ZzeUCcwXcCgQPq4Syr0usFxSFAdCJU7AgApAW81wgsIBz5SoCr7U2CAROgXRAWVkhkQcQ/wCeE2tLWp33q1lWPtw0w8IqlMe52MZSy1Luo++AyZyzvG7JR3jtpEk1GMwA8ewX8BjlJr7rGALHowH2mYPoXiTPQHmtUWoYmJZn17qq8Zkw6ybrptZJnZ/WU+J2NilK8V4pzXAczpsx4Ts/835yDTVRc45SbdF6obxOnz5dNzmTGOeA9fKUZd+yu9J7tJYqFteaq+dLTPNUJj4a0WikZo2KAEkxg8ARftZY6LzTxj7+JrstNRFL3ley8in7PM2L9Tyms84PAefTs9M0gP7bnL1++auaAejHM+YnBUB/26tTPK6oHPgc8Be/aTZAytv379lX335tX3zzte039t3XfGNz0y5cvmhXr1+za9ev28bqKVuozFsVogI1pCw2A0B/vvvcHj9/HAD6ndv2DCn37VdjlyGOR/0K8Jx9h5Ji2c/DG5C84ZRkD6WrmMt8fofQkRFRqHshAz/sDCzXNasOy1bLVW2pDoC+6ApQxOluXQQbPWO/e5Op5bwhd31tzbbObNmF8+ed6U6+8OTxY/v2m2/t2dNnLgdPQy/rJGsG+wFQ9ybfIvlP3q2QSEid1IJFYiE/ZqDr3nxfc1AKrk/fR62haY43Pd8qP/M8L1NTjCblAIADPIe8ExtjQfzvITXWVH7qUR/jS2sBORbrFmsj94X1miYz1gA1Z9P0zN/Jq/iutRWvesgjB7t7drCzZ/t7e3awt28LS4u+Xb5y2a5evWIr62u2tLLsDci0HnDPvbFiNLA+SgQ9aptNt6P88//+s/3Hp5/Yo8ePvK5DPuTqOU5WKnqjRLru43V+5dIVu3Llml25fM0uYtV27qIt1hesgsoWdTMIQhmAzrWXeY4zRS9qCh7HDAYOznOvx/cyy4IO3a8ZA/2NpqEZgP5GwzR70e94BGYA+u/45s8u/ZcZgRmA/m7G+SgAQgFiGlTq/wS88riD0c02X6/bytKSVSsUuEPeDrmiaSDSGQPIV3W7LgtFEU3sBYEuKlro6lQg0c8qwAnc5n0tfFoz3/FggBc8OeE8KXTJdxHAGjBdxR8xz531RxAq39nM72mctGRe7hoDgmUY16dPb9qVK5cdTIddQmGMIjznyHVRSFK3qpggSgA4L4pPAOjIWVI4g8FCMP7xxx87kE7hRgwY3s948T7eI99zvkfn60HGiCzaYEASFtKXKZtOABXBseS8whNesuoBxPF3AnOSJDHzg0VSs62tid8550jhkQIm+3EP3gFdvh1nHBYSsCj1QJ88FwLRUwb6RLZfku2TAhfS+yGvr6JbWiwDeHEmLR6LtTkrV6r+HApkOSwXH0/UD4Hl6TP/bj5tP30v0+cyA9B/+lj+lHeeBADde4h+EEDPOurVid/veYGGuWh3l471Pf8/82I09tRt8/QZO336TKgzJE0tsQYU7OXLHXv86Ik9fPjIAQjAAiRbBXIw/zLPsV/mJuYhSeyKaa7i9XSzx/Tnb5pRxs96j+Rox7Lwmdy55oZoIkiAx0Rmm78xJ07k+wbesMTaMgHL4/1p0WZS/PEzHbMtVPRxCXGAZG8EClWTYPBPf89cFuVbQbnEgX/Oo+NAFGA5QPLKKsyH5bGc+tIyoPmiLS3CkFywBbYFlDWiIWuuVvf72G7jXbtt9+8/sm+/uWV37zzwxqpmo2WL88u2vLQ69poFNF9dXbaFRTz/6tY42PaNgpPlaJ4qO7CNVCNzKc8F/RmwzlE2KQKgF0o2HOWs0+17saw6P2+VOg1LwYSAl+plP5o9XIWG5q6e7e/t2t7ejrMzANGJGXgWeVa8YJixzbPZOZzTaegDpE8Y6KVKxQuLgPt6rTcyZM9Mut5wnG4nAHSezwmADgM9mgUcQEc6GgB9vE+qltMAukD0ZBY5BKBzXUcx0L9Pwj3Z/48y0DNAPRtXAHSaA8Ssp/Dq4zQD0H/KFP/evOdEAOjeADS0Hk2n8kHNPnuKm6cBXeZNxe+a6wGKiX8B0GGjE9vCTmc90dwvwHK6wUpztfzI5VMOOMsmyVXWJWJ+gGnWMAB01ijWEuLXVKqdnyXVLr911jg1iRGzC9gW45z9K3/ReqKHSWugQHRiZfIENgBkwGlyHo4l6XDOk42cgLEQm51xYD8C0DW+fBdr/yjgOWWv6/y0hqlJQf6v7Eu+8yk7n+Pyxd+4bmIArpu1X8dM5Wx5rZjnsM0BH2BtspEr8bNY7RwnbaLTfdZ6wL4EoGsND1Ak1FvYFEtMmuzIFZCxnWwCz9WUzbhy3/ScySKAced5UTO3bFMiZoq1KgVy0tg8Bfr1DPwYiD4Dzo936p0B6Mczvr8FAJ2I0xnoo6GzfgEt7zy4a3ce3LMvvv7KPvvqCztoNlyWffPsll25ftXB8+s3btj6yrrVC3NWppHTm8oGNhj1rdFu2JOXT+zhk4d28/Ytl3HHD538C2tD1BYByiF6sG+8rYuoN1UrjuiSLbhtHoCq2+dl0ugZkYD11huAux0HhQetvo3aAyt28lbq5W2+Mu/+2wCfgKJhlRfguze09YNIAeN4rlaz5cUlW1tddZC02+7a3u6uPX702NrNlq2trNny8oo367JG0fwKm3rQYz/9sS86hBlnQINIF9QiPHnu0jkyZZ+nAPr079NcLK1Tpo3Kh+de8gRqXhkJwxOQyAki3+u5EpWvpxBDejTsKl8LADoa/rBrJB+LXIu1EZIMa5dk650Q5GSbkscQUtGiadhl0Idm+zu7DqIDpkMcQsFgaXnZts5t2dlzZ90OoDJXc/CcOCq2gX/vDvr+zBAHfP3NN/Yv//av9vU3X9vO7o7L/qtZje9injMWqjd+/OHH9oeP/2BXLl2zyxev2Prahq2ucI/LlhtFczP5kwPlbiFmDp6H7ZZ5/ZSGZwB0ngtqgVnaccgPfXyHZwD6G02yMwD9jYZp9qLf8QjMAPTf8c2fXfovMwIzAP3djHNaCJiWTCSgVeAqMEPANb8nEEVOnECdQjgg6pg9nJ2eB7hitGee6ByHgBIJKgHo6t6c7jCdgLsTtmF6Lt6JmXXAeoDnAXRIwfNejkWhh65N9w/KNoDnhjPRD1y6uFxBujW6Okm4KQypMEMRxoGEXG7MLuFYBNOA50i5A3rjXw4bkEKM2A0Cj8SY0L70e2QrYd4g6c53jklhjSITbA1AatghFHMophFQU2zEQ533so1ZPi4pDOhNghWM7YksfqYGkAE9AEpRoAowJ2r34YdOJzVj6oU3v3/mxUg2rpdEggIYLB9krLimOGawDJGgAjQpFcI5KQD7OI6+4r7GPToMDofUexSpMhZixjJ1764KjEWAn/ChAvQgYdE+AP3YijRS0DXr1xT7EhNfxbYfA8+PSvrezafu7fcyA9Dffsze5TtOOoDO54+u+5h/o3DAZ9GZfo0DB9BhoYeEdW8sp7q6sm5rq6eiCO5FlgCbaVQJpmDH9vca9vRpMOPk0yof9YnFRXMsYcsxmUP1OU6lUyliqwiuwrU+hypgpBLqXAn70T7UiBTzVQqKpwB4zDVhDxEFqJBnj+KI9s/PsZZMpN/TIo6YzcGDjv0JLOe8QtoukftWicF96DLlFYHpPr6wSoJZEvPhwAt3rJtIqsN62NzcsNObp2xjY909FldWFmx5ZdGb1GCdhz95ZTwe1QoMwgxAf7FtDx4+tpvf3bGHD564XQhT/ObGlm1thlwu8zY2K0iXl0owGArWbu5ap7Vn7Q6SwS2XNkc+XuADUpC9bt9yo7wVihUrAqIXK77vFgwYy9n88rLNLSxYvlT0tcMBdLdWiWJNKMwMrEGTxf6etZGgbDV97ma99DVcEvzOHsx0ypm7KfZQ3CmVDeDcJeKRIMyaPsb3STdoLOcYM0AKoBNvhERm3wuZtepbMNCdHs+5JfIP8VGLrxyWL0cA6H28FmG7T3mgO9M+vdZsJ7oOfzAzCfeMjTQ+NMfKAHQUbWgOoBDGmMwA9Hc585+8ff36ADrP+sjnLuRoFdsKjGQOFTCrArl/TI7oYBQT/datWw6gf/HFF74R66rBKbUAYX9iT6fgKfsPFaiFcYwKcAtzjLUIcJp90kzL2sW5Ej8yHxJfE1PysyTEdU1imgMas5FHAKALQFbsnV6bCv+65oiv47w5BuA5sTO+38T5AmpdjavdHsf1kp3nHPgb7xfIy/609rL/tEF30lQ2kRbXGE43sU03DU/YdQFAp/dRr1VuM60Uo7+rkQHQgY1r5LsUArhPjLeaARintCGUnzWu02Op+yIVgjTGkHIZ58V46F7qOtivGgAktc/+GFNeq5xCeZXY+fKLFziR5sXKmactY6af9aOe/Rlw/svMrTMA/XjG+X0D0CfVh4jnqX5IctxZ6MOR9YYDu//kgT14/NA+/fJz++TLz23vYM+a7aZtbm3ZpWtX7er1q3b12jVbX1q3uWLNyrkA0IfDnrUHTds52HEJ+PsP7tmtu3hVP7RGK0B4Ylfmm24/5MQBSV/tblt1bs7mF+etVKFuUXRQlVwF/2sAU3zRHdAcRkzNF37j3hjc6tuw1Tc7GFiuMbRKvmSVQtllul2xke+lir+HeQiGdLvVsWE/yBKAprzGwdMhcWXfCS68H3n3C+cv2OLCotf5Hj54YI8fPnIQHaBd855fV7UaEuRZrUfWLuna/0PgedrUdVSTkmqRk0Zo1bAif3ObQCeEBChOXjW2BMk85MmFnXCyv++1R3mkH2rgGmG5FFaBYeuy7LW4Dz/80PNmNZlRO+SLmENqNzQe4y8+V61Z66BhnWbTraxg6ouBDnBeX6h7XiMlAlceYEM9E1XNTtvuPbhvn372qX351dd26/Yte/r8WeSPrrYY+3Rf9SyH4lpXV1Z8+4d/+M/2x3/4L3bh7EU7d5oYo+bPla+1g6HnrmENEM1gXo1zUH3S/BA5WxyL32cZmVKdw5PKDEB/o0l2BqC/0TDNXvQ7HoEZgP47vvmzS/9lRmAGoL+7cVbwSGDK/8VwULCrQolAaQW64997gTuK5lmUHqlJBmI4Cy2TZfVgehjdsCQQKhohRQUYL7mlCDQGY7/rbMcZUBsdk+7h7X6xSHQnRRiXLgdEDSk/Z6k3W/b4MdKIj+zWrZt269Zte/nyuXulK6gROwaQiQIZiQRf5UrFO3BJXEIKKrzceT2M7EsXLzqAfv3GdVtbWx/7LxKLusxsoeDAFZuz+8beg8vuh3737j375puvvYAIw5M648rysnc6A1afPbvlATrsnNu3b9vnn33u0pf7BwfWaBDER9Dr98WCCe6JlicVAMrBJhW45t3I8n3P/M3HyUsxvNwFLBF4w9CjGMlG0Q92D8wZAHX2KbmnKHiGRDzPQjGRNZPcctRQ4zkJT/IA0eNZSxzMeHw84QtvW2fFl8K3kSRmdXXNExeSNlccyJ5d3x/NE0hUJUBMgq1MxiqlKU59nPSZGI/rD7z23X0Sv39PMwD9lxjl7z/GiQDQvd8lml3cdiH7uByWcA+Jd8pDFAeYcygY7Oxuu4Q7BXo++3x+11bXbHFx2ZYWV7wYQ2KNcgVbzIVV99EDaMYP/fnzF3b//j377rubPk9JBp05PKTiY46TnK2K4GoWElAgQPuoIrPmprSA7lJ1mcQhLA0KOQA4Lg2eAeKxTwpKAZIHiy1+DqAlQPTYQmKXv/MlFY7UDmIyP2luzTy5x3Pn0CXv2WLN0/QVhYb4VQa6cywKH2OmZgDnvMLB6krZ1tZWXFr97Lkzdu7clp3e3HAwHfB8eXnBQW/Ac5gAhWI0GDkD28+h4gz0nZ09e/78lT16+NS2X+26BD+Mg60z5x1A39o6Y6c2NuL9Dlgj+z+wTms/APT2gUuP+7pVyAo0+bw3VQCg2yjv4Lmz0AtlGwxz7uE4yuVtcXXVAXRnnzDvI4/o/42GKMk+N93aZN/aKCE0m76mov4SsUWmhpKtB/FzeKzn8efLGOjOunBGZKgmjL8OTfKZVD5AUw8GenvMQGf9HgPoGQOddYXmrHwBCffUAz1hiMNGzxq/Ds0UrwHosFwa1mwdhNf7GEAPD3QaHiiiuuxlCqAHXV8LX9ZDIC37kPMcX24uYxT5tXWs3Wl545rlQqUF+XaXuff7hZ2O1tgJkClgLwVyXm9y+2nzLp8vyVv/6U9/sj//+c9jv2mO91//+59/2o5n77KTAaCzFCHhHgC6VEd0e9R8o0K0gNAUENUzyWsALWkiJQb++9//7nEuYDVrScqaVrGYOUCStFpPWF/4HBOjRtzMnLflryOeZ3+sW8SprCcUxwGyYZD5nAJw4etCNN1KJUqAeco4l0y5PkMCEnze97wnGPran17H515y6TQ0cY4cn03AAMfjXCU5z/85NvtI/bdlocLv1WA2nbOl8u+c41jBJbtRKRjO8VMA/ag8UNfF23Vvxfqe2MJs+biHzdWlMdue8Yapp3PVWKXxgJj0aXOEYgLGUvdc46pji+3uAFGvd8j2RefJtfM3xpeGCp4J4iHOCZCcfIbv8qGX+hd5Br/n+VIjtcZBTdbpuKVNwel0NR3DK7eYTWnHOwIzAP14xve3BKCHRpTZYDSyJy+f2tNXz+zzr7+0z7780l7uvLSdvV1bWl2xzbNn7NyFC3bx0kVnZyPhXsoXLTeEPdyxZufAAfTHT57Y4yeP7dGTx/bs+XMHz2G3u9pIpWw9APR+1/cLiD43X3eGcqFc8niXswFU7fQA0Nsu297NrIe8rkG9i7UGn/M2APrAbL9vucbACoOcFYa5scx6DVu7as0ZxtSjYI93O6EE2et0vBZngyi4hKpT3oq5vK0ur9hHH35s165dszOnN21hft7u37vv2z3sB+/e88ZY5mIaALBC4pxpQvA5N1MWUV3xKMKC5ma+a52XbYqeWq2n6bqq1wYJJKt9ZVaMoTgWdh5hzQS5J0gWkaOGWtr+/oFbIEU+EI3WDlDj/Z2t4TDQWZtZqyHIUHuKc+17vZJrkrUHaxB1wuWlJVuYq5v1Bz6utSr2XBWbp3HMm4zJZwrWxSaNXJQ8MZcL4Lzdsle7O/bs5Qu7eeuWe597LLS9bQ0ajosFb/zVNTsQTiyztGjLS8u2deaM53kff/Sf7D99/A+2sXba1pZOxTln94o8lFwXBYLwNj8Mjk/PFkcB50nWNcl/f2iaee0NxzMnnfS9zgD0k36HZuf3a4/ADED/te/A7Pi/+RGYAejv9hb/EGCovx1m500KRRl5OTshgejj8Df+kwKQMAPdIzYAG5cBRvLc5YXbY8lCAvyQzg0vO0k5RoHCyy/Zv/jfOEDP2Odjr7oM9Gg0mx44P3ny2L3Q794NRrok+whECYJVEBTAAkjiEobexRogjIo0SDLR8Qm4DNPiw48+suvXrjmoD9CjImGA7h2XfAL0hVFIMA17jIIOBUT8Gdnu3b/vHcAE6zBoLly86MnL3Xv37M7tO85Uv3P3jtXcV72SgV8hS8y5OQPbk5dgdwfDMtQBAsyIeycZKvknA2aE33ow7XkNwThFRgphFCbx0GWLgmNpvJ8J64V0wE3YXdLMJa0I+jNJf7FCA6APwIQCvxIccCUVyeKcuY5I0mCgkwjCcGG8FxYWXfqMZwSJYIB2WOdj+4AxKB8pwDQB6qiE7scKXu/2U/fme5sB6G8+VsfxypMAoLvPWX9kBW8c4rMzmWP5jHgFxH8XDGcalFxa/WDfrTYA0MWYcgB9bc3m67CbF8eMbdk/uCc6HeujnDfjIH/XagU77ubNW+7RiswpcxcAPYVoP/JwOAbTJfWqQrxULFIZ1mADTzrdUyla5jL+LuCAQgjSei51mEnvDQa98XwMYIwkOteNAgdriwD1OGb44k2KLhkQ7Q1GMT/wNwHsMf9QoIj5S/gs+2c8XLmkXA52NffGJcTVuJRaYwSYMmFODHy94pjM31zTxul1O336lJ2/AFN8y06f3vCfF5fmbWkJP2saGqJxwOdDmh1Qcun2rd1GmrBn7U7POu2+dWCkDHNWLiOPPm9ry6dsZXnV5uoUuZApF5gKgN635sGutRo7zp7uD1hzM1a+VnSmcsdvYdzjiV50oJYpvodVSKFo9eVlq9brWTGI5qm8b97E5R0dsRPA84O93ZA1bLez9QEAPZujs1WdozH2FOHkfQ7rHBZ6vgjLPUDhKP6oxDOyXCbjjoVINFLRAIBcY8ePHaBJy58L1iXGRHL4AOgw7Nn3+GuUMMQ95vhhD/QBY9iHSdqwRpMCXcf6vShYsXaJhc69UQNZyrYff6i9ISOxJIgbkMVSUkSIJsOhmkZ8gcvGjfvkY8Q2eRan17ej1kCBfT9nHp0B6D9n9H74vScGQKfIT2NSBqILrI1wP2LNtHFDcafWCZ4zMYVZQ2i4QM79k08+cYUl/s96Q8xO/CywVJLnAl41rwrEJA6nyVPsZ85LjHHWQ95PXE1hXExogbOSage0FtucdUxNYopNBfCmcZmuV9enIn/KUma9AEhmk++6mlI1VqylbGLMw5pno/gfOVHkQ3xp39NS5YrHj7LAku0Rx5tuZtNY6hhSzOLatIZJrp5zUM4EiMB1sJEvEJ/ru9j9Ypwrl2PslEsFiIHyTcy9OobyFQH9Gu/phgGxyLkm3UvGUM8krwcI5+88T9xTnjfGVBLtYqBLQl/y/gLQ1WRxOIeS2k2s+4p1jvoEv6vmpOObWX6be54B6MdzX3+TALqNbOdg13Yau/btrZv29a3v7OHjR/b46WP6R61UrdraqTU7feaM+4evLK1YuVj0+BL1pmb7wGXZybkgODjbuXHgwGi70/YGU2JSQFrAZn6Pl/kcFk5Lix4/Iy8Ozxg2t1dTRkMHW3m/S4+7bUrIztPgPOoMzJBwb40s3zLLdYaW60Z9zddYJLipnZQrBpjupI5c3oF02Oi9btebMAe9gecv5ULJ61On1tbt2pVrduPadfvwgw/t3Nmz9vzpM5d3/+tf/2r/9i//au1W2zfA81q9bgN8xwd9qwImz8/78fn88V3rY9pMx+9oTGLelP3XtI1jOm/q/ymorngjvk9yOOJnrpsGXTWRqqGaWhy1xiDwoJgWapo0NWA1pRzJbbIAxTNPdNa5aKRiTMMbnvWBHC4axCtWy8a5Xq1ZHetDGvvmUE5csPrCvHvEWyEfjPOBe2P5z9t7e/b02XO7dee22wfwnTz71c52rGOModdBIwfxscMCq1ZzdReUbdwm5dIlu3Lxql2+dMXmqwtWK9ecWCNFAMX3hSQvGKcWR0wVR/3tB/Hwo9joMwB9XB/h+aeBj/oJaqI0jAZxKgbu//q//3o8E/Zsr7MReA9GYAagvwc3aXaK7/cIzAD0k3T/Mm3bn3hKdEQ2YFNnQAyFDzHTVQhS8SyV43NmAl5Eg/AyUoAOUUxBtQp5/E2sAfkYwnhhk6w7f3c2c+aFJMvaAFKiGJiySviZYD+AnboDUv/4j/9of/zjHz2opnAkaUUVinQdYmNyTIpcFHUIqpCWp4AI+4TEg6INBUH2RTDNdu/efS+ura+vOZisop5kDSV1nhbYNB5pkU+dus6GDKX9TLo9gHfG+urVKy5fRWCO33v4ANYSv6jo2o3SfdDnPO1zUKnvucF04SmKdOFvzKZ7SjIYYF2w/KMoWB4fi7GDVQeDh+KodwPDRqUQB+A/HGXS7RkA4s+BwJUphvtPfFZ/rbfNAPRfa+TjuCcCQIdh3UOaLmfFUgqKSYhwAqwBFAP0UpQAOMc7LdQqovgumdV6Dfm5+WxwKahHswrMX58rxjYLIV8OqIBiBnMQihgAHMynkpjlPXx2+ZkCNa9XwQQAnaK0GFp8zsWI19wrhldaBGe+iEJ+KQHQxe4LAD3mDFgVHd/UTCRWQRRcxL49rM4hBjpzD9fPuDGnCUAvl6OZQAB62I10vYNfADqAth/DAfQAbl32zhnGE3UUrR+A1DRBMJ8uLNRtdW3VTp1atXPntxxA39ratDNbm7aET/nSghWLqLwAmIRyS8z5fWs2O7bfaFm3E6B5LodfXdVq1botLCzZwnxseKV7UeiQ+vjADM9GPND3X9loxDrK7yaWG15ssbz/A4x18NwKNhpSBIzmilypZPXFJfdA7zPvu30HbHUKdQGmOYA+jHWe57FHsQqZ/wx0EJDrRUG87LPGKgDzMgUrL1pVrUBTmjNw9Py7+GAGo2fPPwoEWBpkViCwzQHR/XOws+MFM5okiqWie8+LpeIAegm2Ck1Z2VcKoLOWeHAxVQ1KGOiDAQW4ANCReJRPL5+nkAAOGXckM18D0LPrSg4+Fhkd68SnoHomQCoh0izqyc4PgE1y87989WoGoB/fenVSAHT3akX5I1EBmcxvh2NwxZ8aFb2O+ZNYmP1IvpwGUQB02OhIu9PgyueWL9aXFECfNG5OGN+A4xSUpZrEawDGBcKyBgGwEz8qpme94jUcRwxwvouJPmnqlCJJfNfxpxsGPDdJvOG1vslXXPE/cf3169ed3aZcQmPF+kmRlaZa8gKdj2JzAdECuQU8qBmVdVGqMDr/aWUAgfwaW35W86xi83RNFuAu5h15DrEEY851sPF/YvRppnIAACAASURBVHQx68Wa5xgCUpSP6XgCuxUbcA4C1LkeWXxNM841/uRZXL/eLxUx7dflbfH5LZX8PtNQwdjyfzU0cC28DgCdPEsxUgAk9XEuN84zp5QGuL70Wo9vBpjt+W1GYAagv81ovflrf2sAOlUMotdGt2XNTsvuPX5g96i3PLxv9x/etz2A8E7bqnNV97JeWV3JyAQljy+7gOgut95xaxPYxZ7jdNphF9hqOMPd22eJc21kLUDcTtvmF+ZtcWXJPbAB1V2omzAXZcdCwddY1J5a+J6Tf/T7GbFg5GA5oHmxnbNS22zUDk90aiJsrj6Yyxvy4pAuKoDKeKPT1JuB6K6U1O07iA5TfbE+b2srq3b2zFm7fOmy/ec//tGuXLpiuzu79uLZc/v//tf/MpSFWo2WtRpNq9GImjXQ0hgAoM68SWjM509ridZMrY3M58ytzJustczbqULJmz+Nk1d6TRBCRVbPczUtchFUCbOIWkpk5AJsUW+kQS2Y/rEGx3wu6xTUI6VyA2AeyiXkWdT66n7NAOiMX7VUthWa5BYWnfwCkx2VAeTbXT2AWqKrDITkPd8fP3tqt+/dsy+/+sr+49NPnEiDQgHN2hBFpi1VnHk+v+CM94sXLtiFCxe9Vnf18hU7feq0baxvWilf8twtbfz9PrD8qCzhbV576F5Ng+i/fAryUx6dY3/PjIF+7EM8O8B7PgIzAP09v4Gz0z/5IzAD0E/SPfqZAPpwaB0C2Mw7VwAMxQ8VvQS2poUqL8g4X04yTlE7jtgtg3QTVoCYAxRN2ACpKZSIcSDAR96Lzvh0Uudh+VMB8RxFRSyCWYphH3zwgReRVLwDNKIQo/dImjiVrmI/AoEAxikgwr4BoKLQQ6GPpILiHhvniaTy4uKCB+/hRR8MjmD10HUbnu0qWul7MFXl+ZsJA3hWQTk0/Mo5t1VPDtfs/PlzLl8VfoZbzmoEyBIDh2QFtt8448iSQ/YHG5BdTxKYw6zM1ywxnTEvdvzEhxmgiGvkbyRBnBdNBcsrKy6v7yxDB9CHVsD7vBBgV5xTJvP7K0uw/9xP6wxA/7kj+PPefxIAdJfr69OFDtNJXucx14mBHp/iAEApBgSADuNq25kQUcgo+ed7ZWXV6nPzNlebAOgCkcdNQ1MAOrJ3FJ5R8NDcCcBBcT8FDPi/ivean3QHxBYTyKB5SgxC/X6iBAKYHeyucoVCAk1O0bgjhnkA5gEq811NOmIqqCAiRZOYj2OSCGuL1yWu9dr0Pf6+rMnAwd+x3HgGFCeM6NhnJtPt9hpJFSFHsxYMdHmaF92X/MyZU3Zm67RduXrJrl65ZKtrzMMrNhxxXcFyabVbfg7Mcf3+yLouXc/Ch+w6yiewISjuLNh8fcFokgC4PRJAN3zJXx0C0P1ZynwMfdz8H8UnNgD0fAKgm8urzy0tWbU+56LwYwDdm84OA+goqzQbSJsHgD6ZqCerNkwLxo15HCWXSrVmZSQoy2Wf3/158Ya4jIGejW1YyIxshJ0HfuAZA/1NAPRglcBwh4H+8wH0VosYI5izUoXhHswh4e6yktWQp1dHg+ThY8CSySquaWK0TkCSMNMPgehxt2ITgP7rNI7NAPSft9780LtPEoDuzaZjmwzsMyYKH5M4M+ZWxd+KRXmv4md+x8+sVbBxiH0B0YmFaXIlRhcDW0CxjqVYWuuPWGNieYtpzeuI04nJiWdpnHF7p1bLj0usLWlvrV1icGvfWid03gKA00ZdXWfabBtNaTEGsjQRe5vmVJjbnK9ifa6Rc6EBzVWp7t3zcdE6K+Y+10DeIXl0eaQrn1DOIAa+8hCttXrO0p85V907vZ7rlBqM2Nw0IbChTiVbJ/nJc07yDNc+NB4cK5WiF7NdDXXMmWLWp80S/E4NyfInVx6iJgIdi/wOljmxB/sXgM65C0BnbLnPjDkb58zx1KgsAJ3fqxlaDHMB9em1MWYzAP345r2fuucZgP5TR+6H3/e+Aei6mqzSkWVKEx3Dfiab3u53rNXr2Pb+rm3v7dqjp4/t0eNHLqv9YvulN4nyOQcQXVpa9Lg9bJWifkL8KnsTVA8PMhWwg+a+/w0pbZjHrJv4q+8e7NnSyoqtb5xyVjq+54DrVsx7nAuIDmAOqI+UO1Lwzlz2uk3O8uSE3ZEVWkMrtEZmMNK7wzGAHiFizu2mYMuXCjTZFqPt1EN9yA4jG6LahW0hRIR8wZnUSwtLtnFqwz688YFdOHfeGgcNB9H//m9/s3//+9/99WyA5zDOkSbPkZ9mwLPmSYHQ/JyqtzCfSgWGuVoKK0c9eaqB/NjflD9yn51t717hIU0f9mb08oZkO00Parp2tSiX1iePjI2cgjwCq60gcITqWADpVW/o5vwByGmC4GdY/mwLtTlbrM95Mxk1K5oMqsjc03iIzaK3K4/soNWw3YN9u3v/vn3z3U377tYt9zxH+v+g1fT1q1Krhk899w8br0LBGyJOb2y4vP6N6zfs+rXrdu7sOTu/dc4bpueqdSuQY4xVsw5loNNtwONhnca6fwhY/94ZYgagHzk0MwD9eNai2V5/OyMwA9B/O/dydiUndARmAPpJujE/D0An4EVGqo+UVJfANfFG7/C7KKiosKPijheqvJiuEC9kjMXHnLwuJHhV/FBwDBCtjeLUnTt37fatWy6/5YyHbnjnOgvvkE+32C6TwraYMcgW4v9HUezSpcsOQAP2RmGlMJaoF9jtAXGpNO6QRWoZRvxXX31tf/vb3+zevbtj+XMV8yj6kGyoQNVs0kHbHF9jyC/j/54WzycywiR5KuYVYDZm7PooYkaRSpLtm5unXU6YJABmiQptwagP+WX3PBdQMgbQww5XrHQXACaJyViBwfwJxiYgPPc32K4BnACSBViPv2/bgUCeDd6zugJT87yzNmtzdC+Hr5d3HGcS7mKcjkGK97wDdgag/7rz3YkA0MOkz1nEAfrGmMSz7gbpmcR3SJXz+RSDDg90GOgqAogNDng+DaDHPJupbkwB6EjfhdzuK2efi60FiM7vASNStQ4+1wLxVcSnc5/GHxWbUxBFxQ8VWQ5Lt4YdBQCimOUTED3mEG1pk1PafKX/6zgpWKC5SeuEwPd0n2MGXSJLrqLGRB0lmMpRQ2AGnHhdx/FjleIe0oxEcYbCDdUsWOjIuX/40Q376KMbtrGxbhunTlkXVnMnWCyA0HEeBcvlkXUvBrCdCz/0Sgag1+vzri5Qq9StUs6k21MGeg64e2iNPQD0l2MGOs/SuCkqxAKzLUD00QjwGhA95z7oAOj1ZQD0uhO08fMrYjOQXavfM7f0GFqHZq82jPm29drt8X2M+S1TCfC+J9aBkjdIVWoZgE5zFIojfADcxiVjg44b3GjYmgLQUZQZ9I5koCPBWIcV4syRqpUrVVc8+VkAeh91ABR0DqzRQC5+AqDjfR4KLnigcz8yAF1hxBg8z7zQx1NeCqJnlSkH0Y/4vZfFxDhJ5Od/4elzBqAf34CfJADd59FhsJbVHCrwU/H3dNNrCj5qjk1BcAAv4nG8P7/55htnogOi8zvWM60XKYudmFVrhmJrscVU9CZeFmMahjq/J5Zmn5JrF4CeenBHXCxllmgGEAjOdROXj+NpZ7pFo2gKPuucUqCd6wCwVc7AObFFQX4h7Ff2932NpdmX9ZZ1VnL2XA8sb4rzyLeypksmXY0BNLuxMXZco5jcWut0rimArlgzXf/0f/bPMTnPGzdujNnzNACIQa/x1joq9S3lcGqGmwajOTeuOZplI+fiGtmfxk/sRB2LsdB4cE90rwSgq7GYZ4FxEoAuf3uOxbgBoEuJRI3V0wC61vf0/up4nr/8iIT78c0Isz3/0AjMAPTjeT5+CwC6akWAmf3RwPo2sC4qT4O+tftda/d69uLVC3v28rk9fPLIHjx+5PWhTqfrYHGtjnQ5cuU1b+6lSdXrLthjoLjUaNp+48B293Zt/2AvA84HGUjbt13k4vd3bWV11dY3NmyUG1kH9Q12IQA9n/NzChn4jjPbAdphpgMKF/rmIHqhObB8c2DWG5n1htbv9rymNqDBFj/uLBsp5goOkPtWKBg/I+dN9yt1lAF1LwgJg5H7uy/U5+3ShYu2uXHaup2uNRtN+w6Sx3c3HZRncxWPpUUH+8ltvPk5sxsReM78ytwpgorXazIGOvOy1E2Ubx311B4Fok//LtZdNUdH7jVpko69aj3pkxtkFkhqvKbhVg10/M0tCTNGupq/yNs4Z0B0rdfLyzEG8/V5m5+bsypNFpWq+5Jvntl08LyCeqOn8cE6B0B/+uK5PXz80L65edO+/Pobe4A9GrFO48CbJXiWGDvWMNQDqIm5dPz8vF08f97vzUcffGQf3vjQ1tfW7dTqejRujyL35BlRY+2PlcHepN32x/YRRYmpu/dGbzqeeeok7XUGoJ+kuzE7l5M4AjMA/STeldk5/aZGYAagn7Db+Rqd+C3Oz71nM/Cjj9xq34si8gLEe1fgcTAPJwCwd5biCeTeRxLhohAfG18uYZX5ggO2yj+d5IZA2X2qDg4cQCcpgAUOsL67u2cHBw0Pxim2q4DC+0NGF9ncSEwEhIfvbM0lGbUhq0SQDXAkxgpSwQAVYk7AGCcop7Bz//4D++KLz+3Pf/6zs3A4DoF81nKcgQ4jQ1JKRUCuI86hfIhRGSBbBtokkoMaH2JrgG0VpoJJXx8z6VdWlt3/ST6B0WEd3c2SelQrazBvAsxzDpyzv7P74uxxQJEAyEmcGIOQTA6psfg9PvR099YcZMA3lnsD84b7hd8WxS5Y8eunTtlCxs531iHHwL82B8ATbPyQoi68prr7Fk/niXjpDED/dW/DSQDQ3WYBjJziSgKE+mfSQW+ed8oXAaDj6TZm1u1uW7MZ/q98tpx1tbhkgHrIfcdXNLW4LLfY01MAesxfSMM37NWrHZ8rYcfB2kqldgUyMCcBnEsylddwfBUE0nmHM1DxRADGoe/OdIyCx1h7xIGNWBPEZFNxZPoz80NAugr2koiVlQf7Yu3hPPRVcRZCyfI5ANthSCPWai6PyHzl840hh4/Ha3ixux+7e7IPvLDm98s97WJu7ve7XqhZX1+xUxur9uGH1+2DDzMA/fQpZ593u3j1hV8fb/L1qAj7pWr5fNlB9GKxYpXynN9TwHNYz5VSzcrFis+BmW14Vk/JAHQx0IfIHjKPskXRKJ6KkHB3VrOD56yhuQDQR7BNylZfWrLKPDLxyNfjex4NVLHYxoYiid8/QCfYJoDoLrkfjVgKIcDFw3u+ZPieV+fmrFypWREGOlL62UXErgNs9nvr5/r9ADoe6KwjIevbc2/7ifTiuwHQuY+9XstaTWIKAHRUdPq+3gGcs9HYUK3Ugl2UY0wnIx0XMx747D8zAP3Xnf1P1tFPCoDuak9HAOhqSkobT1OFjxRAV9FchWmBqsSzrBVIl3/22WceB7PO4AUuqyLtMwWzBWjL/oj1TsxuqUHxnY1jCWhlHeN4xP2sVVpDpsF6V78w87mJtUvHizwjms54z1EM5bTQnwLuANKcD422xLUAvYC3nAPrDuA358caCxsdZrWuj/cCwJNrAKKzJrBv5h2ujfexCUiXPVLaUMz/9aXrkXc418lazRhKGp8GYRj8fEdpi3MlnpDcrfIk3R81Vkw3OHDMFKzX+j3J20Ku321SstxF91rnL896Mft1bBr5aIaQ/y7rM+MqCXdZZjEenD/jCCjB36Wsw+95j3I3NfylDcdqktAzr+f3ZM0Yv++zmQHox3P/TwqAnmJ134vThSDhOJ4KmoUi02ADO4CON7n7jgdLGLb5fmvfdlt79ujJY7v38IGDm1hiAW7iUw6Avrq+bJW5StRmsGfKFzw0RQ6cJkqIEYDoXtNCYSPLV9gH29xC3WsZHLeD/DhN0sWCx4gE085AB0DP2OecL82kPg8Oc1bASrvZt1yr7+xzAHTAblSeAPvlce5qSLDWLe8WVACyvpFHEOOTs3R71mq2PEYHTC/mi3b61ClbXVpx5Suk3l88f+Fr5eryiq0sk7OEbQrnuLe/52sW6ynzI3N4WFUtHALQtWaKQKI1x3OORIXpKIB8fCeTumNagpz8P/Krw/HHRMEpcuWoFal2xc/kCsQBzkp3kD0Uz3Ru1LGoJeraWB/X1ldd2W11edkZ6XnUIPOFWCvPnnUGOlve87aCdYfRrHHz1i377MvP7Ysvv7Ivv/zGXu3uGE8hIDu5OL7nsnwhx6zP1W1lednB8quXL9vVS8i2X7UrF6/YXJU8tOrEFH9vvuDP4oSF/sOlsNdSj+OZOn63e50B6L/bWz+78DccgRmA/oYDNXvZbAR+6gjMAPSfOnLH9L7pjsOfeJiQkwq5QDZ1glIQYUuZIV6sKhYsT6cuSQ8AOsX/7J+K8ipWwcpWkUcAiQBcjnX/3gNnvQCkh7/vU3vx4qUfMwV6CLZVxONvxN6A2eyTcyTYBjRng6WBrLuKYipWKZBKZaHEjqCAQ9Hwn/7pn5x9Q5GI8xNIryKdikkaI/kARjKgpCAKe2kCocJcNBzgdR4+VOqkxVv9o48+sg8+uDH2PBerhGQipJKDcaSEQmMc92HoAAodzgzOtNSm34NC0bux6Y5mLNmfGOc6D8AG/GIpGEomendnzxMxCo3OukEaq1ZzGTI/FxJXBwKjQSGfD+b/9+pV/cTn9Jd+2wxA/6VH/PDxTgKA7txSzbNJpSgA9BDPDnZz/AzQShGAzw8MdFQq+JyzkfDzOQJorVbmsotNAfTo3Jd9hfy/RZJFDYKGlhcvXrlKRviihyc6n3eeV4HkAvFVmFbTULBxkbOeFMlTAF3zxgQUabt8OUUNMfCj+BFzXQqcpw1U6Rw1KYAEQMvrxIjQHCYWnwr6mutVHJ+bq9pcrWbFQs5KxZyDsIsL87Ywv2jzC4vuL8jYoWDSanes1WxbqISE1YaOF0zNKNwg0U6tbHVt2UH0a9ev2LVrl+3UKZQ/1ijvWR9/7T5bz5vGfB4tIW0+Z4VCxf3Ji0Wk/uasWom5k3tbKlasmC9NlMFFSIBykhu6fHtzf9uGw56fh6+h7gGfSdvzFFDRG4PnIZ8OCx0fdGTV5xaXrDpf92IP5xY86EwZwRuqws7D1/fR0D3QKdBh26I1c1wog8lXLPg44n1erc25hLsXDAHQfW+BzbNNzjMF0PFAzzlLRwx0imI/5IH+LhjoNDr08NA8BKDjQ1mMz97cvEtd0mjBWuWdMGN8PON/pDQQ/5y/CYCezlczBvqvu1oc79FPFICexXtjS59MKeqo5iWNSgouS2pcDVfMvawHzL0CgAHPtRGfR3Pr7rjILllvnYNyBeZr/gYQSqzIBuALWE2MSVzMa2mq0doE0MwcIUBU+04Z6FyHYm+dv9aVVGFJ1zu9Nh36pGae7sSwqD6hXKVzZSyY42kg5ZxYX7F2UqMaxwL4pUBPvA6gzTVzPK6L900D6GJsK4fQd13fpFE5mpQZJ9SnOIZyGtjmHItj83eti+m1T+cbapSQ+hfftdZr3eb9umatxZJw1/lp3H1WHI0ittnZ8XvJWEnaXQC6JIH5vTzQpcrDd86D3Ixr0boP4584ht+nALoaI6YBdG8iyRjoKZP/eGeB2d7fdARmAPqbjtTbve4kAug+D09fxms5U6pR6JWSzI966H7UGeIaDcWWs86wa51h2548f2r3Hz20x0+e2NNnT5053mi3rFwr2/rmmgPoAOY0yKrZxtnY/b7tYr+3u+trGltEddEsSWhdIgeqVh1Y7w563iQacuh5/z/e6Hilwz4HZKfAUqzE+lDAuolUotWzHP7n3YGNegPrkG94/gHxoOX/77S7oWI2MisXy1atVG2uXLW5Ss3K5AiWc4C8eXBgzYOGdRptG/YH7rVdr82F5DsEkk40FZ8/d96l3anHsL189dIeP3lst27dctUY5lfmXuWczKFqmE2bjTSHMo9OlLwON1iltzVtvNJaEH+Pu+/qVEfkyspfx6D6WM1NdluRQ+/tsa5sZ/mmrCRRQEzrasQBseYsLC7aBk0Enq+tuy85jcIM1jm3Pzxr9cV5qy8sWAW1q1rVmyGanbb7nf/z//nf9tlnX9g3X31nnX7X6svz/kyEqkkxY7vXbKGO5/mKndnctLNbW3b9ylX3PD+3ec62Tm95kzJfQUgKixxyv+i4V5PxD3/OZ2Txt5sH3+bVMwD9bUZr9trf4wjMAPTf412fXfMvOgIzAP0XHe4fP9g7AtDdi5uCRMZEp2NXBTF5ICoA93CZIr9rhU9kjAWgR+FqcmLBWgj2M0F6MLMnUov4ir96ue2FKgp19+7ddzY4hRaBxfG+kIAKgCf2z34BdWBn8nuxNUgq8AeUJ7rYDClLJQV+kFmEdYN05X/8x3/4/8WAVFduWlyiwJTKGAZAH2MoZqaKZCmbhkRPklWwKSkUkQAEu2TL2TAwWyRVxbWxH/yhJlJXUWSjG3dSMAsgyxnoAPeuLiA2eIy3EieXFnMWejAzAXzYBO7hqwVDlgInzKPnz57Z82cvHHTj/DbPnLFTSF4uLCReupL3nTDQ3Wf2Pc8KZgD6j09Bx/mKkw6gywOd5N8VIpAfbLe8wAz7YXsH5m3LC8UqfIsJWynXsqHLbBV8SssKCuM5UmBl1JfUeIQn+tOnz+zhw0c+Z8KQk5S7wAcpiQB8pDKy8pJTc5LmN4HfSjYlR8s6gIR5t9se20Gk/tApUyEF0I8qtqjZiCuVT7Wkh6cLO3q/wB0URupzNVuYR76vaouwRxYWbNnZGGvOLqZZq93u2t7evq8pz549t5evtm1vd8/B9FhPQtmE/c77Puq2tr7iALq+87v5BZoM8ANn/WIezhgabncBCwU5cEB71raKlYuod8CGB0CvBYCe+noLlHU5g6E1D7Z9GwxggvccPBcD3cGCzAPdAfRhBp77d4p7eSuUKja3uOAS7lH0cy6LF3N8DRr0reCsdIfQY31n/el0rNloONsjGtGytZrioPufV73YVJ2ru7w6ADoAfQDoMOCDR+RlIQqOY5B+YDbs++8CQEfBpWsH+ymA3ncG+iEJ9zJsfjzQY42PSlwqgx7S/K8tJkmhLgB0Gib2MwZ6y3q9QQDoGfscb/pqrZZJ0acA+uQzNrGl0eFSEN1PLPNCl1JAWi1MZdzfRJTx3c+cfHb5vMNE+tOf/uRqOsROMGn4nP/X//7nd3/Q38keTxKA7rEwcqR4uvZRZIq4a7qByZ/Y7POdztNHsY7FouZ1AtGR1f7qq688LsbiiJ/TuDcFNQWkK05mvSMeJ54lbuT/MKZZA4itaTITgA5wCoguIFlxra5Ha5SK/Jw/65NykXFOkjDo0mvXI5rG8oqJ5SmeSrkDPOgYnCOghOTcGXPWHa6H9wJ0q0GXsWG9TKXpAZrFQB9Pb9k9EbAtEJoYHMBZ4wYAQC7Dd86PvwnsTsdb1z8tEc/4qdlAOZ3yGj0z7I/jAkho3AVEicUuAF05A9fHxvHIhcivuLcCTVMAncYJKeKQ0xGnsF/GjWdEzQc0KPAMkBPxNzUdpo3IobYVX4pTIg8M9YHZ18kZgRmAfjz34r0D0H1yymKnhIEOY5w1LGgHEeJlmkn+vT/qW2/Ut93Gnm3v7dizF8/tybOn9vzVC3u188p6NrDafNXy5YKzlXn/uBEoU9XCNxwGOusZdSyaJ30OIUZ1n/OC5YoFB8qpzQhAlwc6wL7XbFDVQ+mkWLQyAHqp5DWWHKphnYHlkF/v9GzQ6TqLvN1oOoAeIDoAeseGvaGD6MTYsM+rpYrVSlVnpCPnjnR7t9WxXputa6P+0Cqlkr+ev7HJT/369et24xpWHtfs2vXr9vTJE7tz9459+umn9ve//92vVWsKdRvmR9Yarp2f1cSsNc4Z8pmSy/Qa9WP53eT15AZJSShrQQ0xxgDIIzbIVGNQRXSfdCTxIyzf39+LZttO0/NNrY/RHC7FNwgaeatUy84417qN5eHqyrI3HpCpbJwOa5ZllE5WV7xeVV+Yt93Gvr3a2bG//Ou/2P/7v/7JvvnqW3tw95FL96+dWXe592gQznueCKFkbXXNNjc27crFS3bl0mW7eO6CnT97zhbrC7YwNx/xlzdmx1chX/SNfZAzzRjmxzMXvuleZwD6m47U7HW/1xGYAei/1zs/u+5fbARmAPovNtRvdqB3BaBPomD3TVWRTCxrSburoCKwPGromYRxliRNF/OcUemgQwDoAtMVsAMK9XsDL6bRQXvzJl20wfgIOafwOpx4KqmIEkVqjq8AW5JLFKDYJM+onyn2qBtXBSW+c6xgwd9xIJ8itK4jLVByHmJbyGMwLfaRCkouXuwMyU6SALSRz83Afs4V0JwiHAkRTJilJRiqwdKBySempxIJT0Pdwypk2VVcGjN1Egn36eKjCkyM95Bu6IzpCKAHuOB+WhTS5uoOnrx6+dIePXxojx4+8o3kFKAfWSy2xaWl5BlNAQMeygwAec9rWjMA/c2moeN61UkF0GVH4bYJWXEgPGk7LtkOgA54Tjc9jHTmHwrDFIUpYJQpnJSq2bDxOWfazWDJ72Ggex0i+zwhD7i7u+/zFnMl8xbFZ4ra+tyr2K05PGWNpcoeKZNNjU28d6JE0rADfOE6bQc/o1idEEbGXthxOSmQM1kLAuDB6oL5ky9fY5Dqc6uMVKYvjuHKH+VSBoDOWb0+5wD6+vqSra8t2eLivDPQV1fXbH1tw+bq80ZTAkD5yxewGx/5uDx88NieP39pNB14oQhvuzoNQwu2eQZ25GlbW1+21dVlKxZhYeO1W7BSOW8LC7yubtUa/ndlP2/mTzMat8rufz7y/5esVOSehpw8QDpM7kMAuqgZGYDeOti2VmMn2O2D7msM9HwukwDMfM/HIDqS7vgpUoCDWZHJE3ohKpNT93W63/MCVTGzWqGINez1bYQVwP6+P6OsRd545QVF5OnLzJvJegAAIABJREFUDpp7EwDPabXqwDaFxuCyT5o9tJ548YuBGfZtBIDua1feAXRY6OOiWBuVmL7f1/o8KgiZB/o7AdC71u/BQN/344WE+xSAvrDg1yUvdxHMaQjgA8j1HwLQ/QPnT/Tr29gLPZ35ZgD6ca0DJ2G/JwpAl4x7wjxP592j5+BIFtKGqZSNzN/4bBIja34mDoaFDoj+xRdfOJBOYyVzh+b6lJ3MvhWLyvcc8Bf2NM2srIGuXDQaOZBKgybMY2J/WNsArIAdAvh13xWrKmdIwVOdx6FPYgKmToPmep2ahzg/NkBbNknOa43k/ADQlRuwbrGOAxjzeknkchyB1QKKuUauR2ouOm9dn3II9kWxn3yFfECgOc0HMOMZN45D7KB9ANQzz+n61bigtVO5gfvi0jTVDOusmBuD1ad8RozvdLy5R1K80lgoD6FBh03Pi8aMmIHnQzmb/OI5F54Z8jnOgWMLQBcLUo1+ug8C0KcbmHWOeh8/zwD0kzBDHj6HGYB+PPfkvQTQfeFRHOXtnNEABtc8y3eCkS6TKCop8Q9meLvfcdAc32oY6Y+fPbG95r71cwMb5NjLyBURq5mqFpHYsD908JzmWVTAUKKKXKcYsV4u7+/DE7vT6ztQzvFdycmB9bwN3VN96HFhoVy2Ekot1YoD6K6+R+yIz3l/YF0sD1ttax00vEG1lYHoAtAHvYENewOXbMfjHCZ6pViycqFkpULJJd5HvaGN+gMHz9kiMUTefeDXU0eSfa5uf/jDH+wPH//BPv74Y/v444+8PnPz5nf217/+1f75n//Z51opi7Ce83/WGtZq1hqtwcrzUlXDdH6dXlu/v0kvU6YaRi6r/Dj2BRod+aIUzIJUEjVBvyfeoJzLrM8A0FveEAtxRKopwe7GTqzvOXexVHQVMgHonsetrVoOBcRczlbXVn3D4/7UxmlbwBJxadGevXxhj548sT//n3+2/+d//k+7c/OuvXq+7V7pmxfPWG2+7vcc2JvxWphfsK0zWw6af3TjQ7t+9Zqd2di002unMFrzx9qJRzQsu+878u1FbwyYtBe/91yS45nMfqG9zgD0X2igZ4d5b0dgBqC/t7duduLvywjMAPQTdqfeBYAe7ZZZrBs7RAaJQFXAefqd4ogzoimYG92gYRmV1dfHA+TgYxZMu/qVS5pnAaYnMgKACUPzXlwBAHrw4KFLE8OqhPXB70h+JjJTRQ9ukdQKT3SYKPJSChaOgCrJR1KUoUhEIYjjcj0qblHQIeEQa4TzoMikooyKSJJIFkivItiEBR7NBGIFMR4AGF7QKoVHYsibh2SiPMUvXrzgEpIU8QSMq2g0zHxxVeiMY0XBSAx0BjzOpe/DwGg6Cz0DyHUP3AMYD/iMPUhixbawsOgAugpWpUrVPXB3Xr0KD8gHD+3+vft+TJIVwPPz5y/Y8spK3OtDBr/p5yPxlT1hH5s3PZ0ZgP6mI3U8rzsRAHrk/4GlJQ0h8WxknAn/3FOECQCdLnrAczz7kD4HPOCzw9yBn1qpVHGGcvYBSooOWVNQMpmKIKwpOpjoA/f4g2nNfMkGCAGTT8V7zRmcJ/MD50RxW/OYCu6SdpfNhlhrzJGSPmy1Gg52w8RmC8CVutKkiceLUlm9xJkl7jcYhTL3hvPCRth/MGxi0IWyBvPSyH3jKFDNoYixFA09y0vL3lgUEu4V29hYtc2NVasBaleYR/GyXXMAvVqtW7PRthfPX/qc9e03N+3+g4f26sUrazRbXtzgHmCXsUGD1fktO7N1xpaWFpxx3modWLN14IzwwaBni0t1W1oGuMBvHYnjkXV9vWH9KnPGNhj6jGuFfMXvq4PP1Zo3SMCI15iMF0N3exxYu7Vn7eae9fsUigCyAaBDwt3XRi8sZv7nXpgKOXdA+1weGfmKVebnrTxXc5Cbwt8YQPf1u2dF1p4EQI/iXN8O9vdsDz/JTidkkzP/cwqDyM9X8JV3D/SK5fD3zSw6/GnP6npai8afjWkAfdi3Yb/nTHeevZCM70XhC1/Cdwigw3Tv92CgTzzQ+33W2oI3YOBLj4R7xQH07IzHH9+IU6LCNzWPzQD045nY38O9nigAPTQlXmOdTwPnilFTwFlxN/GcGGiKcfmbPKnZF59Z1hWaSsVER52J2FxNtgLQZXWU+n0TXxKDA6ADDAMQwzrmOLyOmBsgFpCaWJP/87tU8jwFhlOWccqM82UnNWM94vlKYzn+L0sPFeA5L2JyWN5sgAyMhZprGQPyEcZq3AhXLo9Zj2JSs75KvUsgd2qBFSFzrJXyOSc+kGqWmg04H0BzzkGS6qlKgJqZp5mDGi89CwLQlcOlii9a+3XPNY56bsRW97ilVhsD6oDdbJyXmgkYO/ImAeiMRwqgc1+VW3EcAegC5SNm2vFmQzHQGR819SmfSRtAfO0C9MrynfdwWvnNnvIMQD+eW3vSAPRpDZ7xVU/XpqaaDqlteDWCXMJl20PZyEHt+ItvAzzShwM7aDVs52DXXmy/tGcvn9uz7ef2fOeFNbstK5YLzgxnvmE9AqjudWky3vOGyl6v71vE1Pkxs7k3HFh/MLROr+ce6X7KgOWlogPmMM4B0x04n6tZpVZzdSbmzb4rLPWdeUycK8Y5Euwt7P/a4YGOtzlNwki0D7o9GyHSBCZvOSs6nJ4Lf3Qk4XN52nEdYOcv1GuG/b51W123pqqWyzZXqdqVy1fs8uUrduPaNSdfvELC/dEj+/d//3cH0Zln1UjFuWq9Y2zULCWVkbSJTvOp7uFRa6x+9/rfaJ4jPziCNUGTuVv9TYB0qSvG+hX5ZOSb+55HkysEaD7ZaDYmn+Z31Byrtaqv1awXSLivra14E0WN36+tOIB+mia0M1tWQjmgXLY79+/Zt7du2b/9/W/2l3/5qz158swaB02r1Kq2trHufunIGbgyy8KC7/vyRTzPr9qNy9ft8vmLtgDppDYX9x52PPmry+CXQp0gq3O+XhR9iznhPSefvMWVHvtLZwD6sQ/x7ADv+QjMAPT3/AbOTv/kj8AMQD9h9+jnAujT6MwkcnYmuoobkgNWYQgmdbvbdtacd4+6rWiAu2kxI5iVwXieeKcG6KLuU4JO2HoCevA/hz0I6+PLL790SfeXL6OoRsGG15Nw0SXaaBx4d7E6WwHDOUd9EVzLB53vKkDxGpIM+fJxfdOSgHGs4lhWUp2wAp7TJ0FgAucxAa4AJkaHrpUERkUlCkUUywDQKS7yMyxPNhW/XIrXQfQolop1ru7dScErpDwBqsAAAKKc7Q/wQYfsYHIvNfYU59gWF2FzLvnYUihzxmG+EE0FL164nP6d23f8chlDWOgXL172xCWoqFlWdJRe+3ueBMwA9F93vjsxAHp0nUz8rH1YDjNTKaZ0um2fk1QM3t3d9mYjmmMokofvOOA57ORgNB/yj5OPXCbgHZ/vw/dA7G9+CxMdP3Tk3GHIAW7A6gOMUIFdBXjOiaI3c5/Ag2CFx5ykIj375e/MiTQZOWutIw/0kOJTwWPMIJiS/0uZdmKhp7+bzG/I3k8kiNlfyLIv+3gBvqj5qVYtW7Vasq0zp+zsmXUrFik4WaaesWy1+oJV5+YdQH/59IXduX3Xvvzia7t374FtvwIs7jqwzVx3/nxI4168BKiz5WBupVKyZ8+f2LNnj63Z2nc2M8D6yuqS1es1B9H7mSciYDay7cMR9hojl1jP5VjHBKDPWaVcdcb9pKAY3WQjKmijvnXa+9bpHFi3ByOQBjHGYeDsiQDQkTZMAfRgNOTyyMeXrFCuWhk5Rny9Ac8FoNNYRoNbr2tF9zRHGj2THqfCNRjawd6e7e7Emursk8zig0IhALqz6Nk3ALqvByFF+LYA+sgZ6D/mgY4qzM+TcIfpTiMCjR4HB3t+XTDQUbuZq9UNWxIaLGDXj4ta08TysUd98nmbAei/7gJwgo5+kgD0gBomXymoyG/D5ijmVq0DY6WJXDCr5HlOXCs1JjGSWTMoIDNPs24AbOMD/u2337pMLGx0xc8q1LM/1hHWF7GuOTYxI/EtXt7Xrl3zRjKx3NW8SuMXm3yw1dyqWDVt7tJVp2C64uDv+671ZpLejMZzn9jTyJCz6Wc1lHLtAs9ZWxkv1ijlBuxb0sHKfSRFzzzE/5XbTFS4gnlHLM3YyIed7+QEnANjxDUqB9M1pJLm/D0dm+kGCjEMYz6MpmjeI1Us7rMaKdI1WcfU+sBYMDZ6ngDJiSUAuAHONXbytuf97Je/s5ZzTF6fKooJQNezp1yM54NciPeyaezUGJA+62l8Pv08nKCp43d5KjMA/Xhu+0kC0BVCpfpz45T/RwB0V9dzoDwSK61pfVT8DEUqqjzR0ciuOoOuNftt2z3YtZc7r+zBk4f27b2btnOwY9W5iqtEOYBeLLkEujcY7+652pLXnpBbd8ZwzprYUjWb1ukCyPashfQ6zaQZmQSgtcQa6FvFQdX6wqLHkQDoAOyAvN0+1oF962FV1KB5cz+Y541mZococHXoQHqv3bN+p2+DTj8Y5i7NPnTmOUC6+6OXKlavzlmlWLYB6lycX6NlnVbHSvhyF4q2efqMbZ7etEsXL/gG4x2/d9ZlSbgzx0tdjHmbeZa1gvWYOVtrvNZMxQnpGjn9BE+D5xMQPWOee6PvUfZFkX8c9kKXpHtYQfI37M5CoaSX6BFEPOP5tVukNF3pjYZsJNa5lpWVZWefoyLGz0vLiw6er62v2pmzZ+3M2XPWp5456NsXX39tn3z+uX3+5Rf2xddf2e7enkv4c1/xVCf3YZzn6/PRZH32nH1w/QO7cfWGXT1/2c5ubGVNDyPrs6b2ui7lz0NK/sQW9oUah0lj+VvNCO957eytrvWYXzwD0I95gGe7f+9HYAagv/e3cHYBJ30EZgD6CbtD7wJATxGaKR85uitdktwTja4Xx1wKsAWo0vbEwQEBxK8cS43if1rsgLUHay2CGMkUZyABQG+h6NKxKoAgwQuzkoKaWOgPHjzyIp58fpF8dynyzDcWViOgMt2p8t/jTpFQUYSR7LrYDAKIVOAaS9NnQLWKTGlxSUXJtIDFMeTLGD6zwYiIYtTQBkjaZowTEhbJPgKobW2dcX9IikXICQfDIxj1/n7G1L9PpM/ENlH37vg42X0KAB0v28MAujMnu+ETr+IZ50Jxqz4P+3LRgZaCsw25fwVrHBzY3s6Oy4PduXvXBv2BM0JPn960Cxcu2srqauLBniULKbrnF37CPi9veTozAP0tB+wdv/wkAOiOPfKxTgD0mCaPBtBJ8EOudNf2D/Y98ZcUq1h6gOeFfMZOPsQ2jw8MRQj+HUWq45mUnxyfZ+Zj5kuajtgA0WHKCYRQgZ0CihqM+O5KIr3eWIYVEECgieZ69w5sNb2ph7kp1EYmknya5zXHTRfwp4H0VLVDCh/pZ4y5iTmJ4joAN4xFAem1WtnmamVbX12wtbVFGw2jeAFIHazpOavW6tZqdWz75Y49fvjEbt++5/LtnTY2IAVbWkSqfdWB+Y3Tp9wbD6Z7qcwalLPtVy98g4nOVpvD3xUmItKNJQfQYavAQC8WYaTnrdunQSz4JKxjMNBrFMCchS6VgawTwr2KAcqRJmxarwuzn+aEkDdH9pwx9cLXIQDd26Isn4NpXvJjF5E+r9asgEQjqgCA7pJw78Gg7/uayFowliIfDhxAb2QMdJ4JyTe6vyNjmZ07DHSUSAwpQiTZ1dzhfQBZs1w2v4eE+8AbA7IOi2DUvwagH+2Bni+iDPPTPdCRjh8OKZo2ncESwA8MdAB0nouaVWvZ9ejzJr1QzVlH1f38wf4+CXfNAekOuANHyPG843nx+3bH52vmgX48g30yAPQI+L1GnX0dBSSn7GPFtlIe4W9ah4gn+VnS4/rbJKalqB3rBs8VjVmfffaZff75585MZ5NKiRowU/Yy6wjgK/M5MS8AMfM5ALHkyPmswk5m/6xb7BOAFuBeX+n5pGD4NCtZrxfomn6fFPvjVcyxrDdinEczKRZK0ViqZlvyELcCyWTmGSsAY/4uxl56fvxOeYVAazXdsraxyS4J8Pzq1atjeXvGhb+TK+i+6r5pjdU1qjGNa9C5RuwQzbZSwjrsIxvWTWKes97zc5r/hLpN2zcB7zpfvY77wz1jnDhn7jHnzHPC7yUXzO+5Hr64v8RFbqOSz3sjBTlIqgTG+wWgK2ebAejHM58d915nAPrxjPBJANAnFYlMvGcq1R+nR4eGIH0Xa9ikvuFlodBU8bUN6fTxXJ5lWr1hz9qDrrW6LWt2WvZ8+7ndeXzXnm+/sHav7Yxwl9CG0T7KOXu7sX/g7GLPdbo9B9cBqUNmO2/PX7ywJ0+f2UGjaU18ykMqccw4x8quNjfn/tmL1EoWFzyuB0CHQNLqtazda/k5HTQPrIFSV7tj3XbHz8GV4oNHYb1O1zqtrnWbbes0O+6ZDlMeWyUAdcB0CA8A6ItzCzZXmXMSC9dBQ0Cv03M5d8DaaqVmtUrN1pEoX1t1sL7TbkfN7N49n9+9tgPgX6l4nsd6yjio/qN1QzWl6fVRa8n3PcWHXx/B81gly98U9/CoXDnudSg2jvPonBQlydXMCsVgpgcpBQWBqD/SoE4+isIW9UasoLhOamiLSwu2hoLM+qqd3tywjc3Tdopcb3PTtnd37OX2tn325Zf2yWef2YNHj+zJi2euQABr3CXXC3lXrFpdJkfctIvnzjv7/MaV63bp3CVbXVy2pfqCeQqMshvN3wM817212ckn1NAm4PlkHN56NnjPa2dvfb3H+IYZgH6Mgzvb9W9iBGYA+m/iNs4u4iSPwAxAP2F352cC6OHjFKCvh3ogJKlWcPZ7AnS6LdsZu6TRbFiznQEr/WDPeZaQyYuLORIFOgwb1UUKmzpYlZJ0hyUGiC5vdA7JKVFYoVBD4Qpf9Fu3bjs4BNuy3SKAHnhy4MxJB0CQpIR5E4ztCN5Dblg/HyVXpb8LIE9lAcWwlDyjio1icvBenYM8mgSAeNDv0rzh/0sRiuIhDJMbN64780RyWoANqVRV5hI2uS8Z63OafRKB4UTiinEuAMDkozgoBjoAunwPJcc4lqqszzs7b1KIjWSokzVLPHn82O7dveed2hS1KIaeO3fBC2ca36x74vDz8zNyh5PyKZsB6L/unTgRADrTYwKgT3pEXgfQaeBptZuhbHEAixk/14F/7mmUGc8nuVICGB7uVNd8GZ38ky+OG2oScVyk1Cku8Izy2QQoZm5EuePWrVvecETRejy3Z/M6gIekVCmSy1JChRXmlBRApyHAvcr7vcSuY1IMS1kJKnYfBZyrqB/ye/lMTQT/8IkiCXMp8wsAN4xFrC0A0WHq1ecqNjdXscWFsi3Ml63dbljzAHYJ5QvmO9aCmnU6PdvbbdiLF9uZPF/LwWhkvDdObdr6On70qy4Lb6UomlDIoWGpsbdtB7s7vu9Wu2GlUt7KFeTSAczzrgbSg8WHxGKh6gz0rjdzcXNoBssA9FqA6OWyfO6zRc3l9JEm7Nmg37J+v2WdTsvaHRgrwWbR+sHcDWCObDuFKRd8BDwvwHKoOgM9DwCCZKD7jgdfh6cG/3MB6DxzUaTKQG6aLg72bX9v10GSaDjD+x3PeRj0mY87bB5YkMjLAKBnSufxfPLsZaFCZnFgo4H7oE8D6KzjFO9gl7isvHsXBrtQigw/F0Dn2KMRXr8h4x7Sw0P/vGGZQNGTMaNQNmagJ5/rCBa+r+ErY+8njWyHQfXxJywDz2cA+q+7ahzP0U8EgC6rIl+EJlLg01esOVke24otxSAWeKzmKt6v+FcAbArM63cAnIDnbKhDIesuH3PAWEmBi53N6/k/n3WB6PIcl6USx2FNAlwV0xug/vnz52NVKK2bWl8432gkUyPuxLIoBZCnVU80Tqw5AsqlUuXMtcwfVnLlzI+Rf9x0djznxDhRsGe9VPyruFz5gcBngd/aN2sZjWE01BETwMj/4IMP/LhiDLLPVHpfeYzYhBqD1J9cQLhymRRA1z1Px0v3nWPyewHlOn9vnIOhmTHXBfwLlGc+ByhXsxvjxT55H7/ndcztNBoIQGfsiDv4G68VgM59Z5NsP79n/ZdyzjSArvGYbqTQ74/n0z/b69uOwAxAf9sRe7PX/9oAepr1pJHPNN7n2Oihr8MAumIon6OdjR7/3BPdLYP0L2Td+8Te1EmwQMqPbLe5Z4+eP7JHL57Y02dPbWd322tUkAgqpbLHfu1G21qNtjUyX/I6akTYQy0s2tLikt28ddvXsZ09fNI7YNge68I8BzgPckGA58tra95si4w7zaZIxzc6Ddvr7Nt+e98O2g1rtBsGuQPJ9jJgPTUYz07yLunebrasddC01l7DGeV9gPF217/DNgd0rxQrtrq4Ygtz8yE5j4pjb2iDbt+bAPpdgPiOdZrtkCuvVrwZgMYBQHSk5KnNsM6wtjEH81nEikRWSlIImahAkluEKspP++LuZ5ZT4ywkjU+yxj/uszbuavb/uMPxM88DzHIUwcgVyLvIZYKd3vDc2hvAYaEPacgtWrlc8rylPj9npzZO2cbGKTt74ZxtnT9rq2trtrK2bvce3Lc79+7aJ59/YZ98+qntNRrWGw18ncHCkOaJRqvlccHFCxft6uWr9sG1G3bj6nW7duGanT11xlMEb5El9vBkPBS9AN9pyogkIkuMpshIbz2uMwD9rYfs+94wA9Df2VDOdvQbHYEZgP4bvbGzyzo5IzAD0E/OvZhScXz7E/N8JtgK40QoK8yNqcNSH8rY3sjgAqK7hHun5WARQAMytLCtxcAmCfKA3LXdo+CuIOZoAD0KObwmwHfYHeGTu729Yw/uP7Dbt+/Y19987d62Ozu73o0a0omFsR+VmNkqbAV4jZRlSJzrHNLCm5KGo0AfxmXSqRsVdpIPCvQ6RgDoZQfKvCvWi3pR4OTYFIt4DQVDCmgA55cvX/IimgpxFP4B31QYnBTo485MpK+iIUBfkYDEuHmBzMP3fJZQhed81tw9BmZCmnI+pK4o3FWqmbRtICShGDBhsLx6+coeP3qcdS8jmbVim2fOuNwV0FWcdHZGDuQkRrLveRIwA9Dfflp5l+94rwD04cCl5fgsh9VFNBhRBlpbXQspU7e5kDy3GLdvB6D755NGGfcij7mBovT+Psz3PQchUO4A2ICRINa5gFmK+xS65c863TCkInrI5XEdAfL2B8iyhl1HFK+j2BHfX/fj1bzlUow+DwTYrzmewkew0DMPvBygetnHibny4sWQs5XFxfIy0u7zVioOrFjAQ7xhrea+9XuwNKh7sb+yA6etZtcajZaPCX+DVb0wv2Qrq+u2tBzsRwonqvVgRQJbGtn2ljOYW9bpNv1aqSm593sxJMwHDtxw3iUbjnIu4T4EQIeBXggAGvAcVjxy/TGBJwx0Y50cjAF0wHo2GBYA3xMAvWgFjmPYcPDMlKxQLFupVLVSpWbFUhX5E99QDGSQBd3CZHc5+EwRRpP0iEa3ft9azYYrjAjo4e9jAL0S3r/lowB0XyJCHWG8JmnunwLQnRU+6I890I8VQHe1lr4X1WChU2iM56zgbB3uQ8FZJnzmIh4JSv0UcH7kevUmALo+wyl4/ssvfjMG+rtcfQ7v60QA6EIl/HH74ecrbVhKAXTiV75SG6UUnBVImiouSXqcfcISZ40RgP7NN9+4tLviazVoqhFLwC1xJ/M6wDExMCApxX1iY47FesN6xbqltUuKV5N4V4X4SYPstCJU2tCl6+Q1iuMVj4dv6qlxHCxAXUAChXoaeFlLaUgD1Bc4zDWmrG/F5NPHVlOBjiWfc679kD1JBkCnQHza7JuC32lTcBr76x6mzPW0KSIdQ+U6/D0dI639Y+uWNsozPQdiAGUE2ssDnbUawBsAnWslruBv7D+AiQDQ2S8ADkA5fxOATlMxY8o461xdHWZjYywxnALo04oDae4a8cYvP+ce34zzfu95BqAfz/37zQDoagbLahhjAN07M4mj4jcBrRJ3D90PfehEjZG1um3bbe66F/r9Jw/s2cun1txvWLfTDeA6l7d2s+NgMxLokC7m5+ouzb2yvGqrKyv2+edf2r/97e9eT8ID3ZnwkA+ws6vNuWQ7IPoCan2rq/4dqe98sWCNbtMOek3b7x/YQb9h7X7H2v12xkXOWYVm1FIlSjnDkbUbrWDE7zUcQIelDvMciXYAdBjp+KQXrGDL80s2PzdvRWph5ABZs6dLuvf6drB34FsZoNmJEsGABkhnY41F7YXGY+ZS5latrazfzLmqGWlt1/p41FObzquvz7EZ09yzD+LrqP8cfp3qjFGn8pzRm14jfxSArkJStUqzdM3KFWyxCk5EIZ9GIp8mLAHo0XCs/CyA9KWVJVteWbaz58/amXNbNjcfBJH7jx7Y3Qf37fbde66o2IU5Xix4LWxxacmKpbI/b6fWT9kHNz6wa1eu2aULl+z85lnbWD5ly/WlyK/Cl5Kk2xscyNC86YO/eu1sGKpdrvz1M9ejn/n245mB3r+9zgD09++ezc74lx2BGYD+y4737Gi/wxGYAegn6KZPNfT+rDOb7hY+KnBzqcdMzr3XddC82WrY/sGOe492++GnGoBMyNBKipYAUwF74PUZkOQBf7DPKc6QdPOeSqVqNRKYubrL7z57/sLu3rlrn372qX337XdezKIYoyLW/v6eNZoHXsQRkwNgvdcLD8jwJKRjNS5UDBxAHDzVgykfQFAA4YOx5DlBOTLBIdOYz5gSEwCdv6cAukMM+TgGG0UkgOpgn1/wzmBYOBSlxGyXl7uKYGPP2nEiErLNfEXRaAJYpcmK++d6KpVzEFyNEGJ8Mq4hUxlSlZwbCaOzDLPOBqTaQ2ax4KDK/v6BvXzxwqXJSIpIOFbXT1l9vp6BEZE0eJFvBqB7ckpx+S9/+YsXgv/b//jLz/po/p7f/D4B6D5vDJDmDruLsEywET+dAAAgAElEQVTo+UeQzxrScOo3ARRli68fB9DTPDwY6FLXmOToAMc0ODE3yv4CoEOSzprzOK8UHJeUu4B0Fazlm+cNAc4eRv4v70ByKH2Ex+60cgfnlrLKmTfjZ0Dn7IolU54120SxBW9W2MkxX9JsxBZM9Eu2sbFmp0+vWb93YL3ugbUzmfVuh4amQfiQW8EB8z6gNpjqMG+VMr7nSLUv28LSitXm5jObCke1fd4bohTS71q707BOB4+9tvX6HRu5FyNAtE+TXtjzpiQm+FHeBsOc9VEud4Z4SKu7fzggdDmTcNftVecY+8wNbNBrOYjO2tlsHXjzBVYpgN7RfFa0Yr6YAej8zDqE2krNytW6FcoVG2XscNkOCr4dZdYmkvrPVg4b9Xs26uJ5HI0RAtC559igOAO9Ug35eUAiGO6AzpnUM0uKYPofB9B5RnruQXnsDHS3kOF5ROoyZOlZy3nmXKGmWM7WOe5bPISjYYDoXqtNer5en2/fFECfBs9/+erXDEA/vtXyZADoP6SU8Pq1p02hbsWUNX+m4Ljk3Imd+VK8LHsHKZPQdMRrAJb5PMM+J87529/+5r6rFLYBXgHKmb+Z8zmO1ht+BmiloI+yCDEwoCxrozzRtVZJyp3jAK6m/qwpy1qNsBMlJMXH8lfN+znLn12qF6wxWl/kda7vApFhTMM6R/Xq9u3bzj4Xg5p9qvH2KMBewLlskgAyuF4aB9Q8AHjP2Gu9TAHwaQa5gG5eK/Z4NJ/lxnLr+n3aPMz9F5Ch74yl1n+ACL7UyJAC6IDhPAM8MzQ+sCmuQd2G8eD+AXjr2RCAzn641ymATkySAuhcP/ee/RAzK2YQgB7qJOVx053GKb3XeuKnG12PbxaY7flNR2AGoL/pSL3d6957AF21Jsl3Z3Gxi3qrMSzzRJ8A6AGiTzjphG5DZ6W/2n9lNx/dsodP7tv2y21rHjTctog6SLfdc+Y3IHq31bFF2OTzi7a2tm7ra+v2t7/9u/3pT//sJA1yJz81APRyJWOh1x1En1/MAPTFRa9NoVq132vaQb9pB9a05qhlvVzfN2JNrJCQWJ+r1NzjHKl2AO+9nV1r7O07iN5vdd0Hfdjtuz8659c+aNqoP7LF+qLNV+vuxc1GHgCQ7n7p/YG9erlt26+2HWAvFQDZ2XI2z9q7uOiNx6ibkDsBpPNFLQIllU8++cQtSTS3a91Q7WwaIE/n2+m1ZPLaoG5ETqs4ePJcT2pWcRcFnsuCUQA6uU/UmGq+NmCdVSqXPDfCmon1l411hmZZCCvaByoGNKjXkHRfqDt4fubsGa9hIbl///Eju/fogb14+cpebW9bvliyytycg+fLK6tjG5Lz587bH//hj3bj2nXbOr1la0urVslVrIx9VgagD1E6wA6xCMBfwnPA8wrPr1ASoKmZeGpMSHq7z/iRr36DdOJNyrjv4Ezeu13MAPT37pbNTvgXHoEZgP4LD/jscL+/EZgB6Cfono+ZX+/4nCa462s79kAEgNUlx/suPbvf2HXZVBjp4ZUboIoKQjAD6dScSO4FoiAJd4EnDl4jh5Qx0AG2Aa75Pd3DFNIoaD14+NAZ6SQEOzvbtrO742w6vHoPF5FC+gkwPGTO2fdE8pHjTAow8T+x//i/5AvF1JHPoVgYwSSFmRjyvpEEBADPhrwWyReFIopn59jOnXWJqUgOqllxKJjr8qIN8JwzyICyoC+Ga1SmGOA/kTC4RH0mgZxJIQNwAJ738NfimjPPw/mFeZeqWl5a9qSBRDAKl25en3UDj9zrnC5nZMpK5bID50igAe4MhkN/z8Lisndi+5dUDDIA/VDX7RsE/e/46X2nu5sx0N/pcL71zk4EgJ54oMcccbSvGwk8801sMQdEAdsyqeoAKASYBxA5+VnoOhLZWY/MRFM6BC3GnuiTKTptpMErbmQ0EzEn3r/3wNlzSNA+evQwO6dggHNuUUSHLd+0RhPWruwmmA5owAkpd5gZSOcBKpckZZ7ZRsAwHmSWGVw/hSvmfZqKYP3K3oKfmc/5Yh5mXvLxyjz+BOjwdwo5Alrwobt27apdu3rVzp8/41urtWPNxivrdVlrOr7e9LrM7xADOO8o5sBGh61dn8PbFqBm2ebmF1xtI1Q2qJUFkzrY0j3ruC1Jwz3JYaEHwooUePZaGoRoBhsx1qj35XyzXMEKuQRAL1etXKxGcUVyyzFZZqaIwwxAZ/wPnPne63a8KBRrSjEB0IPVAYBeBjwv16xUnQsAnUKj1rHsGYnnxLsHYmrP5mgvXOGNToNHB6UE2Nrhdcs8hwwh8z2MbeZ2tgDQYVKwPjjBItgWWSeEX1rKQM+OyTUD4iOxKAA9mjB6WZMEUppxnLJ7uKeWBjJ5ThtLMtZ4OoOkcUrQfLxhpQ+Tf9D3NRAAnWIoFjGOlGdxiC+tXvTKFBdRjPm+r/FarI7FdH0eV4OnGmF07m895f2sN8wA9J81fD/45pMIoE8zcGN9mjzLirnVFCVWs3yx1TQ17YkusF12G/LMBkxXo2usK48cPGfTz7IEEQgsAJ11AaCVxlHiYRpKAWVTEF32IgLQYS2zpSB8Grd/3/UqjmctARiXVzeAtpjmHJtzmWbiS3UFwFfXxP9pHJDylOTb1TCs4xHTc43sG9Y5KlOSawcYlse5FFAEguvBmwbjD013iVJYet0qDk/L3EtJQOcmgJr7xzXS7AAYwftpquWc+OJnMdBZI9gP18ImAB3Qm/vC9XAfpxnoKYDOmLPPyNd2xhLu5EUA7DT8AcgrVkgBdEnMpyo5MwD9+Oa4d7nnGYD+Lkdzsq/3AUAfr0CHEL2E8eGlDMWoUqgCg4z8hLwgZaTLWnACqAOfD21gQ2t2GvZq96W92n3lDTp7u7u2TzPX/kEA5+2eS7r7Vq5atVyxYX9o/cHAvvryG/v0089sf2/fuoCiGbGjAGGiXPZcoVqrOYMZ5ap61uwlAL0xbFu/OrJ+ZWTD4shGJXPLIDYaUWuVqqshwTbf3cb2AouofWvuH7gkO37mI+TZewOXZD/Y2XMwvV6tW61cizbrXN6KuQDRnec8Mtvb3bf93T3f/1y16j7q8b6qLcwv2JnNTSdqAKDfuHHDSSXM1wDo//qv/2o3v/vO8zpZbTD3Uq/yehA1JT1u+n9mheixhf8/8lZ9HzeBjwSgZ73JkiakRiTJp4yBLsn2WPMkBxXPyPw8TXiLVq3RMFzyvOhgf8/29vf8HkPc8TrcAKsqcr++9bJctECOWinb+sa6rZ1aDwWD0dC2d3fdB73rTd/DqG+Vyq6kCIDOurN1ZsuuXLpiH1z7wM5tnbOlhUWbw/MeBTBsq7Ce5Cnx1ArPevK0Qnb6kfO4rHvKQH+XNbAf2dcMQD96zp0B6MezFs32+tsZgRmA/tu5l7MrOaEjMAPQT9iNmY6Y0npuVq/3M1bg9X1/12vS/R31Hk98Mga0DZ2FDvMbAABfdMAYijMEt2KHuLQunlbjAtAEQKeo4wmTg9uFABxMHoAhEUzBngSA31OAR24LP3SSga+++tLZITDqSNh1TLHdJ/sGUIn9xL5C9hjwBWY6x2f/8mukGMX+KBhpXwLQ9TO+uiFXHsE/zMxikXPsOwvVJStXVsPz/MMPnH1OYkPRKM4Lj3Q8uwbuzcox5V2b2h+DDQRgHomAs70zcTPOwSW46FJ20AVWSsGbBtqtjvv1koDBkF/JZBhXVlZtaXHZ8nj/cv5Z7oIHlOTuB72eS94i7+4MTTH5B8FMh2UpQCyrusUHY0xLPGGfk594OjMA/ScO3Dt620kA0F0xMAGvjwLQ1dAiWfOk/hC2Cpl0+xgkz14QpYp04+MWALqmSy9aZP7TImhkPTU+J3gRHwaxf/bzPkd2ul2X2n1w/6HdvnPL7ty+7SB5q4nnOQBt3n3TaY4BGNjdRUUkmp/4Aijns4yfH/Ngo7FnnW7bJQPDky7AUTY68cWArmRqHMjv1VwuMbZqLYBSambBGO9ZG8C4A5gbW4eCSL/vF86ctrS8ZKura/bBjet24/o1u3rtkl29etH291/Y3i7+uEgRD21AMUxbjztRcEAWCfV6fdGl2wHQ+X8F4LlY8iYhQHyYCTRAefPTaGCdNt6EIamORDyVknw+/Oa9SSoD0PsDGpRGXisZ/f/svYlyG1eyrZ0YCjMIzhJFURI1eejTfeO81H3F/wVORJ9zT/Tgtt1tu7stWbZmccQ8//FlVgKbJVDWREoWC44yKKDGXYXce+fKtdaUfgD5dgB7klAlKcAUzxUU9I7J9VbspNYeBsqPsT0Z4Vlo/eeAgoBBX9dBkUVZJ7o9aTQrCIBNX0C+XQF0JAcdNZ9nVmJ+9Yxd7yx7Gh+PSDwU6Z8Amnu9vj4T9CszAB3wnMShA+jOcqfADb/52bMch/sZgO5im/a5F5IBoB8dHpqKwdg8C5HShCnCcwHAjbe7eQjGr1ilxioAYvDcO0WrJ5u/AoCb5xEQnXvLc2QqKoF0uzLPYzlJ+j2SgFxPLgbTZz/cRQEsBNCT1Yve/i//nt9TKHyt3aQA+ms101ut9LEC6CHo6uBikkWmU4G4Q+Hdi2fmxaCof9gY1EFd9+/27bwg1r8H7Gb56quvdHFJd8b/Dt7O1Z8GOj51dREHZF3anHdAXGdHA1w7iM67g9ouN5u8vnC8r8VA+NgWCgoKA/ICaDswC2gOqKs2FRSIxsVEzs4nQQ/QC+DLsWHF82/3jfViAo7j12qqWcWZ/QgMe5Zbt24piOHX6xLtfixXheH8+cwLybg+LwZ2BRcvhnA2vq/rzEHft3ue+zH43AskeOdzAHKu0yXpkVlnvmJKXFO9r7DTWZdzo+0AvL2QwQsbFgHogOFJAJ1zotjCpdo5D9qEY9LOAPKuAODy9n5dXvzBM5yU6591F3ER7yJw/a1+7OlG79wCKYD+zk24cAcfO4D+EsY3G6uFAHpsO6c2O4y/4mLijFiRzhA2uE28NA5GBZ3b8AI0xwfd/1P7JYp9hwNptpuyd7AnP92/Lw9/eajS7UijI8tNvMlMMuozTv/y889GxPjlwc/SYe7D3ENBYeYPOclGVvTLsVFDrC81pFKramFwJm8M9K4MJb9cknyjKJlSTpd6tSb12JqEPgHLQwgIWOE9e/Zcwf1uq61EFNUKnJjHORLvh3v75m1OAW4u4mJ1rBtlcgqiR7lIGek95nLtrgK8jXpD+q2OMtuL+UhqpbIWhnG99D2/+93vtB8k9gKc//GPf5Tvv/9eYzuxle98oU9MsswNMJ8v/m8bmsezDR2jmyqXTgYVMA9BdFMotLlIrCWg7wZE24DeyCfMoSF7LK80pMy8sRBJf9BX8Pz4+EiXTq+j81wFzcm3jUbSG/akT/EsSpJZUZJIrVHXz5gPa784Huu1Mg7hHjP/VpWUlVW5dfO2/OH3v5c7Nz+T69vXlXmOHL7N/bU6W4uFAdFNFcDmZXa9wU+V69QkwfyZfm+RIAXQ36opUwD9rZot3egCtUAKoF+gm51e6odpgRRA/zDtfupRkwD625xeyOSKB73zEtTAJ/TEvk3WlGQ1wIpJwlrSBbYirDatIp4gPW4saR0szwbixprm3yYFbAA6DEbGnzPPRpjsyLCWkGGNFPCFjf74yWN5+MsjBYeQWHzy+LFW2IZJJgbVvh/1hqLiVFnt5rfu8pKACA7Uuz8i5+KJKk8g8pkmmGBNkqRjoqWfmWT7dIq37UgH/AADG+trcmVrS67u7CiIjnQlVbWA2QDcAOgTwCeZ6LkBaKvHFRM5BSmswRm005b4f6nHkjK95xKVDpypfLp6MZmMMRXVHIdJAudkjBu8mFc0gTirJo6dzHUKA1iuFb0oCCB9Fc3k4E2ieqzHsKReCHjED+LspN/mQfz4tkkB9A97Tz4KAD3+DYYtMSf5zSf/DqLPfJU93p1owoAdGLtJvwyg2wZzq4uZu4JB7YHcNPHVGeAai2IlCX6nJKWfP3shDx/9ogkj9ZZ99ETBUoqJvICo2+lIq91SMAAg2wB5CnzG+m+YCnhmw/YmPkd54oyGKMlkJpQ7SVSMpFDMm0TiUk2T4eVqJQbQTfmiVq9rcUC33dMiKGw5YGQ0j5rSbluyfjyZmq8fYMTKsiaCdna25drOVbmxuyO7u9eUgd5uH0gm43HQEjfsGwY6bHAA7UKElzfJIawqGvqONHk+X1AAnbYDPM+qeghxFQC9owA673hpc33ZrCX5ANGVWS0x+3xs7HOVb6eQKR8pcG7KHiUF1ImhliSKhT70BlrfCeOdIoAhyi095NQpPutojKWPYVvkINlPnsRZFPufw6gulTQ2W/qJxeKve5N7QmomZRBns+hbFNTq91Qthr600+lq3Gd/RRjoSNAriF7UvlKLrLTQzS3DYxaKX1PsiW5tOGe98wzRZ3TabWUF8Xz1h2bRUlV7FvOYpG83ef+EjjqJKa8+0J+Z0+njH1Ry3BIfX4s6lN1kbHl8z/UaXLrdq1N87BTLRtqPLig2XBj64t/7nHYfr7UIQD//2JkC6GfX5h8rgG59Rfz7nylDnJ5p9aIrt+4gHuiYMh6bn1Rmss95OYPZx9h+TApYWf7+97/Lt99+O2MUMxdwmVieSx9bw1ZmAbR1hrazszkO/Q7MaADe0A8dpnJ4nSGI7h7nxCziCv0PiXFnm/POmBeQns9Zx68XcJxj+eIysf5vlzLnGrwNHJTmmgAd2C9gsrPNYdgj2+7As4PDfq8c5ObfxEMrqDXFGr8XXswQstRnBXPx+vzbi4L93KyAFysZCtWwBKH4CpUsLKiwtRrqPI3rdEDb28XnRrQJhXVejODXwXa0B9+z0KYA67Q7xwGYB5Rnu1Aan2M6A512BxwH4OG+UKBAW7vcPZ9xPn6+DqCH4HiygCL5/J9dFEj3/LotkALor9tSb7bexwCg+1DpxJzoVUMnR1NnG6AAFavoheOvjNkEUmjpqCRAJ2NhfvPsxpjnwOhzljrj3PHErPqYyzDfefLksRzs7StbmyJeLLRgeo+GI3nw4GfNG+2/2FcpdOJat9fXPAyMc4BztbWLj8m/GauqWhJj1VxGxvmMTIs5KW8sSXmtLrlKQfIVirasf7Ph7FRabWwOm3IIA5pCUggmg76N8cnZgCmPp9Lr9ORwf1990hU4HyH5ZPW2eQXQc1pUyzvgO0u9XJOlal0GeLwftRXcLWTzeq3MxeiPrl+7pmN6xuG0CdYrjx89UhUujk+8tf5wrixFO3u/ot7zsRWIgs6cczx/JMdEASpzE9qFFBVDb+/HdIqgc8U4nxV7nmvei/6U72LLKpXdV0WwjBRLBSnCPo/y6jdPfvFI2eeHqq7W6/c0X8bcTedYGZHuoCedfk86w770UboqIcNfjPNZ1tb0Ucw9tKibIuFiUYsrrl7Zlju37siXX/xOrm3vyGpjVaolU2TB85y5jFW1m0A9OTf2Z+D5aWOtxHzlzX7mL6/9mkz2JEfqXQ/7KWyfAuifwl1Mr+EsWyAF0M+yddN9py0gIimA/pE/BqcxzJNsch0ZLmByJZldLzG9fBsDAUhUAzzApDYQnQQLjDqkcGFwW5WrJ2LmrHSAZxssm+8461jbejJJ940Mq0oCz73NYZfppES9GA80YQcD5u9//9aAaTz+BkjUwrQzVqN78DqrQwH0kUkUc54c37zQ3afXK25t0G1JRRssA1iZ1HzM/s5nJR/BWO+oL+/a+opcvXpFGee7Nww4J7lWrlQkYpIACB8/Rm6RZEWsUwPQx2ObHMAQjxtFk2JMKmM2LMCPgj8KmAPiTGWkbUiFdU5ZmI4TMFnhuhVAX1szCfelpRmArgm2WAbYzsvuxazwIT5Zmz8o5zGW+QomCIuek4/8p/I6p5cC6K/TSme3zscCoL/SIjmooA8TS6fPd8PAmwTeFrel/ZZtAu84I791PV5c0X8iATKdSLPZ0uXgYF+Xb7/9h3zzzTexDK39xlmo5J/7osOI7qgdhiaVuibxjeQ36hj47OVzGSkVYUOTkIchIlJfwiewIpubG3Jpc0OqtYomkRTMqFQF1Yv19Q2NT82jjvzyyyP57vsf5Kf7P8uzp8/l6Og4ViHJamyi0GhtfVVW11ZldaUhqyvLsn31smxvX5YRsonjjhYBsMAQAbiGdQ6TWTImeZ7Bsw7guVCWSrmu3uckx1iX+M21k7ChHzIbiomyzgHPlQ3e71mBQIaiIUKetRky5oDmGmMn5oNukvGA9iY/rwB6VFBQfSYf4DICM4tAA0umWkg1knarKcdNgGaAp74VjsVgPAkwmC9uawL73PYd8ze0H6agwGxFQgDdARnvW+kPSOJR6EbhgvvgkhxU2cmysc/pc1FGMda8SbjPFBlnRQEZ64Osgiz+GtDNnkv6VS3QaDWtuK7b1X6lXCopwMK95p4YILLoFxN//gbjkplUpKW/YmA+wRLxn5kD5q8zFpr9uN0TfdFv9bTrOLsYGe45BdDPrp0/RgD9ba/WC0udKe7/9rG6DfFsDOyFrv7uwLsD4YCwgKkOoP/www/yz3/+U4FUAFWXgXcg14tm+f3jz4rULIl+ZQjGx3MQn6JYCsFI+sOac0lxPz+/fuIVwDgFV0iKA+oy3iW+uJe2A7L+7jL1yLMD7vLO4uxrZ+BbHzu3SvG/uX7OmfE9fupch18P430AYY2h+KGGDL74pH0/Lk8exunk+goexefg4ISPTR1o93mK31MH0Tmcf+cAeijhzvq0HffDZdyZU3H/nG3PNbJ4UYH1Hx1tX9qc/XI+zMnYjvN1YIY24JlxGXyAGW87tve5okvq+/WE9zhsm7d95tPtzrcFUgD9bNr7QwPo4RwnvMJfxfdeInu4rNZc4stX8ZFkPIKbV6A6gB7PeTQlQy5HyQsT9T0nV3JwuK+FOQqkP35ixUmjifSxLOr3lXn+4MGDWdFwq9VWhjPj7NWVFR1rcy4Us/bJYclUY7mqBOLdlM1KuV6T8nJdlrbWpH5pVQq1shSqFYmKWN9FyojG1vCodSyHSMr32sacxl6IPEqG4ikDrQHRYaofHhzI8eGxdJodGXT6CqQDigOa4+quzu7TjALpUTYnFVS2CmUZdwYybPZk0h/JdDBWhrRa7dVrstJYlkIUaeEAIDrxmXcA62KhqP0UcR8lKuZ7WpYwnWoBdKVaUSIGDG6snFSFBvIEoHa/L812S/Nz1VpVi3zVmmtkxWAA5FykWQgC/sc2gRR/USw9Guln+RwKiUWbc1CIjbJWxtQnORfucQcA/fhQCxD2DvdlMBra/JIi7XpNVazag660WK/TkuNuR4UVmZpxDPzjyxQHF4pSLhT1fbm+pG2ze+26fHbnrty9dVtu796WteVVbT/Pifn8zWtAZsXQCeW4U3/tydzraf8+m3CR7jXOKfM8MU5lPIlaErZDrpZDI/3f/+//pW2VtsCFbYEUQL+wtz698PNqgRRAP6+WfsvjLGJQvSnD/LXWnzMvGWBa9S+gNYw2S8oDvHjCSycd8cuTZJ4gMYbBfFrmjAOS7+zb2B7IaSEfbKxngHmSMiRyqEj9/rvvNGkHoM4g++jQGCUzBjoD4hysaUtwu7S7+fFybpZoD1lw5i0OoG5JRK09jYEsT17ZdsaEzOWmwultbW3K9euwzq/J9Ws7srK6ohMUzt9BMPeRUrAjngQqYw9gh8pcBdCRiDKUi4ncDECP/WoB0HXypQNEJns0IpWxVAMDJGVlMp5qMQFrIeFOsmt1dUVBdJfi9cSmA+cnk5PxaP9tnqu3fIQ/ps1SAP3D3o3fBoB+WkrpTdvuVazBeRLfkutziXf7vdqxZpJ6KtNrxUGAlyS2//73f5jfX/NYi50swY4Mu4GvKv3eH8zYaWwHwApLmWQHADpgb3Y6leUGIHddqtWiLo1lPAJrsrm5LpuX1tXDrlKFiVFRP8ClekNl8gCcO+2+PHjwUP72t2/k3/+6J0+fIGtoiRiUOzY3NmVzY0NW11dkZWVZ5eQLhZwsr8DyW5JsngIjKzIiBqpcegS4XJBsHllzEjUA3Lbk80UplatSxleQIqaoGIMRxn7QGKzVBBNlgSPjTsEAHutksIxlT8IrLjpQcjNFSsRzmNkGMGOjQfKHRJD6h0exdLhnXrxiwaj78Q1zRJ6Ch2M5PoJdb0ouapURezDShgDcJikZSb5AsQDMixhAn6mi0GfNMzQOujgg45X4gPSAW3qsdkf7IMB6gG0tAHAAXZVGXEZ9/szNugNNkBkDf94nxqrrs6KE3uyaANBpPRJmypJpLOnxFoPnsxGD/fFa45JFv8Xgd/Xa+4iPfer6L2WDfXTzpj/697p+CqC/1+Y8sbNPCUD3OJAE0EPQOARx50WkFFxZkad7VjPOZ4HR9+OPPwoAOoA34AUAOLGM9dmfg8n8m1jp0uooNMHYZpxs8cD6O8B5Ev7YNbG4NzeJfAc03FsdwJb9AfS6tzqgsDO4vZjWgXOXanc2tb9rwdhgcKLw18fIgL9ezAtIfu3aNfVzdyY9f3N8vw6PiSGLOuyn/T6Ec6NFYLu3h7+fVujAeXoBsl+vH8/voXugu9886zsD3dsesJt253q5z1wTxQJ8xj3xew74wpyC+8qL+wNwxYu2py9kH4xDSFxzTC928MJiP0/uH0B++vo0WiAF0M/mPn4MAHpylPWr4Lk3xaJhU6Dm4+rXyfHgHFA3tSWKJHXeEtvZKQLN55Op5obICZELIua82Hsh7WZbY5OqixwdaxxjseJgrIwMWCeWUQzFuJu4dHB4JI+ePNJ5EOpMxP5C0QpLp4DC5aJsXN+W9atbElXLElVKko1gRuek2++oP/sxgG6nKT2Y0eOhTFEszKFoZfMXJU4gQd7tmn+7eqS3pdcGQJ/IdDSVzNjmCdMRiZ6pSrkXcnmpFMpSjSqSG4rkBlMZdQcyBHiHeILSBwW9xZJZKDJHQF1wONI82uryiqyvrcnW1hUF0Z88efNZtrcAACAASURBVKoS88fNpjLmVRUxn1PPcABrrpk5SMT1I03f7+m6zEGwY7JjmDS/Wyhp7kyLrslLqa+TFdYq0WUsUT6npBID0JmnWQEvBdwwzsldaRHDaKCWX3x+3G4qiUW96WvMIRoK9o9kIr3RSPaaR3LQbspgZDkzfOZ5PMqRAegrtSVZWWrI9qXLcnXrity6sSt3dm/K1a1tubR+SRnq2me+8pkNf9uvePrDrxbl0M4mRKR7TbRAykBPH4m0BV7dAimAnj4haQuccQukAPoZN/BvZvcnAXST9waQscmIeyy6j7h76TmQHjIKLBnkkuTOqpwzPgzAdra3gcYA30igO4i+f7Avey+ey4/37mkS79HDR/Lw4aN4v8hRwWAvxHLxLu1ukowq1wUTfmznMQPLTzDi5kw7Z8vNfR7xGu/LxvqqXLm8IVe2L8n29pZsXdlSz/P6Ul0nXkwkOG9jjBrq5ViHTioC42NNdkHvDLyhtIo6pkA6+O04DLUGADkwLosFqoENSIKRT3U1bYV0O0k/Z+e4L/NcmnMuH3k6I/A384C+lxNNAfT30oxvvZPfDoD+1pf4WhvOGXDODHQwcy6xm5Q1tfgE29gKmoiL//rXv+XZs6daeQ2oTmwg9gAy8GKiqUVJh4eabCLpRDwnIaNJnnYbBEW2ti7J1uVLsrG5LBsbK7K0XJVGoyYrqw1ZW2soK6BetwQ6vt3KpC6UFXgeDafy8JfH8tVfv5V///u+PH+2p+wH2AQU9uxc25HtK1dkZXVZ6ks16fe7Mhh0JZ/PSD7KSLGMpYdJr5s0LcVVBY19kjVQm1oi/LqBvvEOL5U4F8AZGCLmxc6LmKzygnGhknqfw0DnmP0e2orKeVG+uZKY3Z8+JxOUPlTtw/onZ+sBQsBgIfmkMTw0tLcOZg6gaybSwHvuBwm0OYCe1fazpawJPAXPHUCPQQvtiR1AnzHQ7foUuIGZE9uomKz6JGaFG4De7nS0p1Pfc01gIX0fM9AVQDeWTAjaxB2YMfOFPtkAdO/XZzUJWshhRXXdTle6vZ6uY/7EZanXl/RY1o+9dhr2tX4zF3GlFEA/u7v+qQLoIRs9ZDd7fxKy0D0OaOyMlZk8OQkgQb8C0A2I/q9//Uv/BlDl98/vnkS59zUOFAOc3rlzR/1aGZsyRvX5AzGRxaXcAW9Z2A9gq/YvsWw7IDAL0vC8A+ASZ3gB+rv8OO/sEwYiHuehfHqSmc92fv2A4qaO0pjJz9+9e1eZ55wzC8fmekKWuxclLGJRz/v1uYT+6wLoHt99H+5R7/cjlIkPVQRcwt0BJfYDcMR505ZsDwOddvaCMMBz1uFeco99jkdbUKzAdlwz++R79mH9oLE2maexLdu58ghFB2wbnr8/G2f3K073fF4tkALoZ9PSHwuA/s5X54p2vzr2m6sTWp9kEDo5DWIZ4+d8hMqHaL8ByEpfBImi2zOljL0Xexp/KOhi0aKd8UjHpN43ESOJ5Z9//rmCs7C079//SZmqT5891b4Gb/O19XUtxD1oHUt/MpZrd2/L9s0bkisVdNGJQk6kMwBA7+o77OjhdCRjinGZtxRzkotyet5cB+NiU2pqSafVUT/0frcvEwqcByMZ9obq5T7CYqs/kgiLqmyk7PNqoSLVTEkqmYIC6L1WV4a9gQLlAMc5l2afALznFFCHZX/r5k25dfOW0IdRzIQi2A8//FN++fln+eXhQ+kO+gpaK3kDwJriNqy5KmUpVsrKSm+iMDMZG9g+U5GKldKY6sTy7RTZWqGyeYkDtHPfYHpH+fyMec6cgH52b39PHj55pP00hQ2TzFQ96eGko3Y5zUy1iJhzaqwsS22pLvlSUaa5rDw7OpS94yNVDsD/fNDry7DXl1IuklJUkO3Ny3Jta1vu3roln9++K7s71+TalW1ZrjeUkQ/b/4Sn+aIHfYHQVKjkns5k3jk6vNcdpAD6e23OdGefYAukAPoneFPTS/q4WiAF0D+u+/HhzmYOoFMNbHKt5uutcuMMXpWRPl9c+tEHM8mEfCjx6Ik6lzf0hJ0niTx5NAexhyqXRdKO5f69n3Ty4wC+JaVMfssYNAYWsz/1eZWMgk2mOuVMdJOw1MTXCYa6S8/bdeMDP54M5cb1q3L39q4y0Dc212V9fU3W1lZ14uUSh+ovbHT7WNbR7qBJ4Vt5tifQDMg3CSsHSF5irNgGscEurBwmIEvq/8tZ9/tDnUwCipEgI8Hn3owhqygESEKFgA/3fH0cR04B9A97H1IA3eODgZMeH/yuJJPyIYju8dXl2UmKA0TADHR2IEklkkkec9gvMdOBCwXQkfUDoIWJ0OlgUitXt7dke/uKXL16SbavXpLVtYasri3JUgNZ7ppUa2WpVspatITUOCAr9heTMXFW5OnTPfn+u3/Jo4dPpNnsaPGSs9m2r16VS5cvS61eUVZC8/hAmq0jmU6xAxlJqRJJuYo8e1ZVNJBtN4/EvEwzeS0kgqgBiK7gNomTIvuqSqlcURaFy5EbQ8J87fiw3zcAHU9yFo43JUFETgzcW6H2rEyUeQ5ozDmYR6Oz9Zy9rV6BxHA1Dw+oN2oKGBrZWzKp1WyqaspiAN0AbY7xMoBuzBsFyhVAn+/bAXS7Ts47BtC73RkDnePxvcsohgC69o2x/HCyv54DbCilzAH08BllG54/Zyzyzmfsl37RWYrJ5/rDRp3f7tFTAP3s7t2nBKA7I9p9tx04TsqDh7/LRcCu9z/EHf+NA0rfv39fJddhoj969EiZgHzvY0v32ib28Pft27dld3dX2dwk832c6z7ebO9y7vxNrALMdo9zB7ZJvjvrWYtiJxPtzxj/uq+6WT8dzvbn/WryyfHrJR4Sp5wtjx8458g75wu47IxzLzzyfXm7hv1yso8O5zhhP5wsiPM5j797PPa28vmT38Pw2A6gsy3xGNDIAXSOAzjuvuNsR1vTRm7DwvcUCND2LD6v4jOuP2Sgsx0vbxP6LZVVPjjQ7dyfnmIJ5iPp69NsgRRAP5v7+qkA6CcLLhdDjh6b/X2WE1EAfazxhFG+FUpNNaYdHR/NCoCIS2HfRF/EooWjbcb6pp7iY1FyI9hwEBOJVxSA/fnPf1b7CfopYhdxCxD5+cGB+m3v3L4pWzeuS7YYSbZYkEw+owzz4XQog8lQgfMhWuwIRkUZyWJ9VYTdDVM9oyA1rHhXV+l1utLv9GQQg+Dj/lD/Hnb7MmDpDSQ3Rc49J5WoJJV8SepRVRpRVSXcB52ejADchyOZ6iTI2OuwzwGsa5WKXNrYlM8/+1y++PwL+d3vvlQW+vcKoP8g/4jtUo6xlGq1YpvvTCzpXtP3Eozv8Vgtmcj76TxHZ0f2cnx59u5z19hLnLkIEumFfKQAOl7nUYHFWP6oBjx8/FBZ6HoM9L6KKIzhSy+SL+SlWC5LuVaR+tKSMtEzUU4m2awc97rS7KMoMFDwfdDtaZtUCkWpFMtyc+ea3L6xK1/cvitf3PlMrmxekrXGsoLrmm5TMo9ZI770Sl5gvIJZMM5fH9bI6Wzizm95rymA/lu+e+m5n0cLpAD6ebRyeowL3QIpgH6hb39w8bFklvoljZVBZ57qlshHwkmTX0OTWfeFyYozIzzR4zs1NiFS67FPON5WeCmpxDtetCalHi6ewMvn4QhOlVHCcu/H+3Lv3n1lQxjzwfzYQwDaPYPZn3kB421uOksOuHviyQDm+SiZ9dXXSWXl8eHNyt07N+U/vvxMNjfXVG4Y/ylYMi7dHsplemLSmXc+mTRy4nzgbth47NELFxLJeTzY1e987jGVRZ4+h7dgTZYba1IsVfWa2u2ugmYAMyTDAKmQyyTxF7azt+9p7JeL+tSnAPqHvfMpgG7tH4KXIaDp383jyclJv8dOft8kjEjSwLwD4PgZpsEvv+hnxGTWJd7xt3ucsg1/j/Csg9FAEiablcuXN5WBvrt7VW7sAnivy+WtdalWS1KpwgpE7i8PfK1xczQk2TWUQX8sgz7SvMfy+NEzaR63RTJ48ZWMxYfFxMaGsgqIr8imHx28kOPDPZlMhjKZDqVUzkuxklfbDAD0bIb+Ih/LqmdlBIA+xlaEdgNAL0hRAfSAgR7Xfxkz2wF0wJau9PvI1puU+2RMnzFSkD0fH0utMSZZGY1pa8BzA7Vd0lil1mPgWXceS036L0mTTYsAdCQmEwC6g9oOzLxPAN2TiLzz4ljua+y+wUkAPfm82XNnAHrYn8/B9YyNAwZmJ8A769H3+PFImIXA0YeNOL/to6cA+tndv08RQA/7BwfTQ1b0InDZf6s+lrYx8NznmzE3xVpYKuGLjvIJ8u5eyMkdIs6wPZ/xjhQ67D+XRCfesY7v2wF0Z6Kbv6tJtgPgumQ7n3vRDv2ag8SMf5297uoqLh0eSrtzLj6/AAB2wASwnHMD5Oc8AVror2ZFTXEbeD8cFiSE+wzjnLdz0t5qEXAePtXhWIC/fT41t2Kytf3+JAtiicM+FqCogO9pP+YqxGX2R3vznYPdAN0sJxico9FMMp9jMbfzNqffYK7BPt1Xnf1xbL+33D/2n74+zRZIAfSzua+fCoB+kkjwMliZ7Ic8jll6xOKeW20w32B/B4cHmvNhjkPex1VBiEPEGuY7FA/zzvyH2E/8ZT2KolxBhAIjQHMvBCMe8iLesw7v+8eH0hkM5NK1q7J+ZSsG0POSK+QlCyM+yiiYrmB5MSf5UiRRObJ/F2z+MslOpdVuyfPnLzRHg4w7BcvGmoZFPpaxMtANOAdY73f6xuAei5SykRSzBVku1mS5tCTZ0VQA3JF6n6KoqPkiPMdHMhoMJZfJqEQ5FlmA5yz/8eXv5Or2tjx48LPcu39f/vyXP8uf//pXtUI8ODicFewqA71SjpnoFQWMh3F+zvss9XaP1SRNVd/yVID3ak0Yp7PwZI/ykRSjgvqz51RNzAp/2ezg6ECevUBO/lhanY6MJhQgkGeDrV5QEB/pdpjngOiw0fs8D5OxSutPcjnp9vrS7fdl1KUte7JUqUmjVle5dsDzu7u35M6NW7Jcr0sJuy2KrlGcgbVP0TdztKTlQIiMB2A6q8WiZnoNYQHB2USBdK9v0gIpgP4mrZWuexFbIAXQL+JdT6/5XFsgBdDPtbk/4oPFALoyp8cKXjsYoYPgGPxGbgkAhokBlaRMTJj0eCI9TB45GzwJoJ8EvQ1E93U82ZWPDHQ/Uu+rQ5Vvf/jLoxmgTvLs8PBIPX4NlD8JVJuKLkC9LQyBXTaed/Ztfuk2IeD6qlUDyPECbizX5dbN63L3zq769NaqZZXDJaHH5MLBc5eyDwEGA+eNYWqy6i8DZp6Y08lQUFTgbZFXiXpkLZdkZXVT/X4BkJrNlk4CmQAy6SNpdevWLQXRQ5nJsEAhBTPmP7sUQP+wISgF0E9/FpPsDI8RvkUyEe+JdhgYJI+ICywu565yiEHsdnsMYjbxmwRMIZvVZAMxb3VlWW7e2pGbN6/Jtevbcu36FSlXAGGjOI5ZLCVu9nv0A33pdYfS646l3e5Lq9lWT3RiVr3ekKXGstQbS1IloVEBYMEnbyCH+8/l6GBPJIOc+lgKpawuGiczSN8CtMd+5JKRcQygw0QnZQPAfQJAL5xkoBuAbjLqgwH2I/RXbel1W+r7Ph4PNPGEhx8+fzDO2bc2Vwb2RFFZ7Qpy4xGoCSHzJ9cEUoKB/ioAvXl8PGOgc//eFUCnmG3GEs1QzGAFbvTJiwB0BzdCCfdkwYY/I/M+bA6gJ5Oiyb7P+336rdBPOGRIftiI89s+egqgn939+9QA9BCg8DG2F8H4+6+B6XwfFr7yN/0FYCkghdmG/EvBdPocAFhiD2NRxrGwwXmH1cfiXuL8HTK72Q5Qnr6KBTDEWdGAH4xrAWo5bz++A+Yh89xtSVjHXz429xjkjHP2D7AMWM4CcM7COfq5+Vg8HJ/7GD20qwqLfn28zzbe7slx5gyQCJVLEoV0fm+8X6ftQ3n8+ZzCio793w50q2XI8bF+x/XQhl584GMCPnNpfN65Byx+3mx3+fJlnc+xLx0rxIxO2o5tuC8cg/vOGIO47wokPAe+r1AR6+x+xemez6sFUgD9bFr6UwHQPR6dlm8I+x6Pr7aujkBnORVIGkNUNbptzf2wEPuJQ96PaAFQY1mePX+muRDmPffu3Zvloyj2AUAnBhHLKOwCQPeCLcBt4hQ5E2Ia4/xmuyW94UDKjSUpLdUVQM+V8hKVilIoFaVYZSlJGSUtlmpJCtWiZKOcSryPxTy6j1rHMwAdu60QQFfCRAyiM/9C1p3FgPWx5CUr0TQrtagi9agi+WlOchN2n5WcFrZaAa9ui/rTaKIy7o2lhty4vis3d3flzu3bsnV5S6/5+bPnCqD/5a9/lVa7o/ZO5UpVqrWqgtTMa3ShQCCbU412y5OZzZNNIM0ay6ZUkD3Md51ryeH9zhwSv/NiyeTbo8i2y0xVFl4V0NotOW4b+xyv9RHzmGxGmefk1ark3ZYbUqnXFFSfZESanbZ0BwMpVqsSlUsyxAN9NJLsNCO5aUY2VlZlY3VN2eeA6Mi4b29ekUqxKFnmaRBoKBIn9xehXJCQcn8FeO56nLO5d2BIlcq5n00cfJO9pgD6m7RWuu5FbIEUQL+Idz295nNtgRRAP9fm/ogPNgfQJ+oTC4B+EpR2Jrqyzwb92Ae1o7JKDJI98eMsGE/EKShMwidIMCUTVZ4s0qRXNqPgN8C2AtDZjBwdHcvxUXM2UfrlF6qOH2qSB+DAQfRZkgmPplxeB/0msw6Y7QxzAKGcJn+Qph/DKJxOZHMDKUeYKdu6XNpck82NVWVgloqwEo2Zw+DNr9WvwyeNJklmgLlNEu09LBoIJ4/JhCb7B8ApMmEr4Sm7LKurG1Iq1RS4Ojg4UlkuQDPajMQjnleA6MpmzOPBhfT+eFaU8GsMmI/4oXzvp5YC6O+9Sd9ohymA/urmCkH0ZEIqLNLxGENccTYeLA0ADhgZJIqcic66rppBEorEN8Buv9uTKkBxIdJYX4hycv3GVblxY0fufnZT7n62K5VKUUrlaOZPaHFvrOofBqIPpdsZymhAvM5KpVKTzY0tWVldk2KlKoVSWeMmcXw06Mmw35HDw305PjpQlY8ogoUwFezOJTNRAB34WyXEYUHHADogOh7ofJfLF6RUNA90vMTzDqA7UyAG0IHb8esGRAdA7wKgD+mnhpLFcw/ZQdRRcnkF6QHQAe4L+LsXjTEJ4J1FNjL2lHcAHRB9lihcJOEuIu1WS9s5lHAHYHAQ/W0k3F2y3aXd9RmR6QxA556HDPRFALpKwpv1pG4bvuwZs/ZP9lkOSHkxXag8w3be37vMZtrvvFFoXLhyCqC/exuetodPBUD3PsP7hCSQ7uPxJKju6zm4ngRsQ9DX+xmS8gAV//jHP1TOHVl3AAxn/nEOxAmXCndPbfzQkdJ1iXbADMawrmQFOAtwSwErcZFzI74Qz2AesnAcwBRXUdHxe7x4LOLfHqcAelkAhQFTAM1RagIw51gcEyDGvdddrSUsAk62UTjOP6lmZQWzSZAo+ez59+EcIfyMz82SysbvLH5Mvx8OTPv91P489pZ3AJ3rpa1dfYb2oy0dPHe2OOA5xQz+DHnRA+ME7rUrjNFGfMf29Ck+z/BCXY//nJsrADiwfna/4HTP59kCKYB+Nq39KQHo3kKnjf3CvsrzIEYLnsfOZvNYHj16qOA4MYt8kytnUARFzK5WqtrH4I9O/GPOQ0EXMQuw3S1BiIf0M8Q5+g9lhfeYE5hyEnGMPoqY1h/hsT2UDiqL45HkyfmUIinXqsqKri3Xpb66JI21hjTWVgxIr5ZlkpvKcDKS/rAnnV5XkEo/ODqU42ZzniPrMvcZiKCICKGD/NZ4alLu/aGy03mX0VRkOJHCNC+FaU6KMNKxrCqUpFwsK0CNB/qIAoNWR+dw/J3P5tUHfX1tXcHztdV1ZYlzrX//9luVccf+Cpr86tqqrK6tqdf5QFUlbWGO45LrqrpF3+PqjbFTPbZfauuoAPpYojyWiXmplFEDK+s22F+xDlaItAGy7RRFjCYjBc51DqPTDAD0SAF0GOjVek0LFcbTiQLvtGGr25UqRVv1usqwk7eDdb5Ur8vO1raC5jtbV/TvFYq2KzVVVFObLRgn41jpEkuwUCVs9qCeRMbnRpYvS7i7kVYKoJ9NHHyTvaYA+pu0VrruRWyBFEC/iHc9veZzbYEUQD/X5v6ID7YIQPfq4PlpmzT6UCtBez2k3M1zir+HyEqNhrMEkEl0GdsbAIWXS5XPGTFG7AsZHZ5EYp1KpawyU4A2DNp9ooScO4m8p0+fKYOl0zE2hAPaxn4vqOSws8TtXMwjnXdAIPMLNo+kazvITl6TO3duyZ27N6WGfDEyXVFOwR5PmIXS7Z5s8/MP2X1MFsPqagBwmyhyvbStD8lZz9qoUCgaeIO8VrkqtfqSNJBwL5RlNEYi81BlNAHLeDFp+fzzz9VzksSjM0DCBNxH/NCd+6mlAPq5N/mJA6YA+sn2txjxskx7mLhPqlt44sk/d09YQHPiAvK6MDJIJsEgIxYQ83g5C/0I9Y5uV33kCvmcDAf4oo+0cOj69W354ss7upQrBSmVIhkO8Z/rqSQeBUejIZYeyLePpd9DWz0nUR4f2xW5cuWqFv3kSiXJ4UMX24KMel0Z9GIA/fhAogIJGwBxURB9qs54xEjiIgVXAOj4fMNC59+q8S75fFHKpYoUWUgqRQAulvDQWB5vDYA+GPRlOIQp35Jupy2jof1b9x4z0DXhM8nIYCgqD18qojZCv1PReDrzPqcBY/uR6Xg86w9Uvj28h3HxFAA6PuiLAPRQUn2RB7r3jw6U+1OjiQMKy7S/MJsTnhX6YJfxJenIa6EHOlKG7oEeb5tMeqq/Pe3OsUhExS/rz+cFYqGsMasklWRSAP3dY20KoL97G562h08RQPdrTYLo/lt2WfeQke7fuYKEf+e/bwdCAWOJM4zBYaEzDv3b3/4262sAMlyinVjA3wATgLWMTwHRAWJZnIFOjGA9AF+Abf7mOMQyQGH6MMb3vLO4bLhL/YaAjF+H21YAkDvjHODcmecuD896xHcHqb0wKCxiSz47IZi9qN8O29+6i3mBUhJgTxbLhTGe70IA3ece4bsX8jpD3xnobEdb0u4u7+4AOmARIDiAFNfvALrHdkByiguYF9HWtDPPgXvGs0/azAvyQvDf+4YUQD+7mPUh95wC6GfT+p8KgJ6Md2FrvWosaAqARkogduzv78m9+/fk2bOnNnfJR7J1ZUuw3ajX6saexmJDx+1GFnArirAgiDjIv8kT8T3FV14QxLmxD2Ig/QEM6C5e252OPNvbkxdHh5IvIt8+B9Ab68vSWFuW1c01Wdtck0qjpsD6JDOR3riv4Hmr05I2yozkxnqm0GiKjT0ZAKBD1ohBdAXQ+wMD0Xv2Ph3Cmp6IDCYy7Y8VQC9HRamUylIpV1UiHZAaZnW33ZFeuyPdTldZ7TDAK2rrtyxLtSVtN+ZCP92/r/PC2pIpg2k/uL2t54WkOtLu+wcHOvuyAl9TWgSsd+9wn94Amk8Ax0eoPk6UbV4oRFqoRl/vLwqXyQkeYrVydKBzRqYVynYvRAqcR8WCLki4Kxs+wrZrKr0hUu3YhxgDvUxfValKBeZ8pSZbly/L1qXLcmPnmuxevSabK2uyvryinudRFg6/JholMwnk51EaS8yzXzJ4j2Xbk+xznW/Hs1L/+2wiQbrX122BFEB/3ZZK17uoLZAC6Bf1zqfXfW4tkALo59bUH/mBEh7o1KsqrqOiUSdePnhR6XaAFQXQqeoFkEayCUn3fpw8chD+JBhveSUDk3mfg0SWdPIkHoProia5jP3tTIuff/5FfvrJvH+ZIJEggqXussWsz2QA6anRyIAAO4aB+vxt0u7T2MOvogwZlcG6tSu3bt3AoklkOpRM1sAWGsLPzVjtgZxu7OX+MoBurWeJy7nXuQPm/p7PmwyiMXeqUoknDYDopVJV8rmCjCdT2ds7kG+//Vavm+Mz0XEAnQkMC587gE6bpa95C6QA+od9GlIA3do/TDwnmeXh9yHQodE4Bj9DJpwDHTAvSBS5nDvJIwfRPdnuAHq72dKkTh5QdDqVwaAr08lIdnauyM61Lbn72S1dAM8LxZyyCSiOsnNAPpYcBQERcUE8r0m25KVaqcvGxiVpLK9KVKpIrmAAOnLqE4qrBn05OHguhwd7kskSk6dSKGZ1gYGuEuUaaA0wn2ZyMuFv/TcSg6iIGIAO+7xQKAl2F7Heh/UlMwAdFuPAAPQeEu5tGQKoD/qSAYTmCDlY6CTissLl5fIw7iu6EIthZOj9mckZmoT7jIHu4Hnwvf/COnjUxwA6ySpezkB3AF0VRwAkYjnFuFec9S0OlPs+NbZPDLxHft4Z5C7h7gx0nq+FHugJAH1RNFgEoLO/sEgsycz0uJoEej5stPntHz0F0M/uHn5qAHrIGPdWC3+nDp77u49l/d8+fvQCUbdmImYRCx0gpZ+hWAsQ/ZtvvlEmOn8DdDsYzfG9oIb9OoBNTGKBCcgCIAuoC0sc8NaBW47BmN79zYlrLifuAG04lnO7KPbtHuruw+7AubMXOR/G2rRX2AZ+zknGt/872aZJNmXYPy9adxGAvoiRHhYTn/Y35+SAE8UGgN2+cG1Xr15VoJw2Y87EvQkZ6NxP2oHxAsxML3hwtj7/JvZ4W/MMsD/3sed7f278ut2Gy+eHfu5n9wtO93yeLZAC6GfT2p8SgB7OXTy2hUodyRacx9+RdDrtWcHU4ycPNV4BzNI/QG6gsMcLtHzc63Mf+hL6CuIc8czHwcQ3Cr743tVOyFVxTsQz4p3GykZDt3vC/OnxI3n87Jlk81mVZy+US7o0VhuypAD6qqxtrku1UZPKUk0m2Yn0xwPp9DrS7LSUXCI5in4nM3VGfjuDvkm1ZpWONwAAIABJREFUQwQZDczDnDlYH390WOix17mMJjJo92XQ7kl+mpWCMtCZ85SlAEhMxTGxmTybSsDDQh8JfHGKCpgXAaYX8pEqPx7s78vR4aFsb+/otd68eUsVC4+Oj+XZ8+fqlU4+qdvrqdqjF9IxL9KMWVw4a5lAK9jNsGQzmpsrAoLH5A36C8YNrXZT7wEAPQx05iy0SbFUUkY/1l6NlWW19qKd8UTHO76FogCF1hBbVI3SipNRCdtY31SVyFu7SNXflBvbO3J9e0dqpYqUyRFSVKznJpJVS0fKgG17S2UmMpnhP02h3lQy4/fwWWVVyop1N2cTBtK9vkELpAD6GzRWuuqFbIEUQL+Qtz296PNsgRRAP8/W/piPNRcv0orgAJLws05WcKps4nikLAedIMRe6ExQnPnoAFC4D59QhZOt+d/z4asP3EnMeOLNJ2XPnj2Xx4+fyL///W/1Y2SSBBud43JevCyZF3sFQpKMJRZtCDyfKKyurqj/4vXrN+T69V3Z3t7SZTrBi6srgqR97NPlA7fwumYTjADc8mN58s1Bbd/eP3fZWwc7TKoM/8eqgjhRoSS5HCAOINZUDg4OZwA618nE5c6dO8ruYbJJgssnpb7vj/mpO+9zSwH0827xk8dLAXRrjzCZHibowxjrMSZkAofAeTLR78ly5HFhHLiUO2BECEAQn/HPIwGTpUpf7TJGSqTevnpJtq9elhs3rqqcOyxxq8ExdjhJFQMfsMfISpTH3qIq2WykgHqxUJGV5TWp1RsSqbw6ALr54TmIfrAHgP5cxpOhTKZDKZXwwYN9AIAOs8HiM4C5gugxE10krwA6THfk27G4UAA9H8WwuW3Fi634G+Cfpd/Dy7UjAyTd+z2RychAdAqfYHRMcjIaw4YsKtuhXK5IsVKZMfdnT3Hsga5JpDjexxImyk4PX9yPdizj6B69nmhShkfsHfsSgB77mnPfAckduNK7kADQ9VmCtdHtSbvT1vv8KgY6CbZZkVdCvn3WRwcM9PA5DQF0f4aTfbje6qAf/LDR5rd/9BRAP7t7+KkC6GGLhb/fJICeZKUnAXTG9PQVPjZ1iyA+A5Cgf2H8DYAOE50+BzCX7VyZiTEoMQ9fc4AQZ1V70S2fwwDkOxZADvorl+IF/HXJXQdzvXjVAXovSnKPc4AWFgB0Ftjt7nHOtVjxrBXV+r5OU5JKxjIfW4d9chjzFs1twnsQFsSF4LnHUY4XWl+FBUlJSfcZWNFq6f1wAJ32cABdQYzjYy1G4G9vZ+41bcHngE4AU2znbch3HM9BdP7WgrIomvmyLwLQ3bP97H616Z4/VAukAPrZtPynBqAnY1xy3OitOI/BRrwg5tOnwEDHIhBFPu8fYJ+vra6dUAEElPXck6tv+PiXmEdMBBSn2Mv7EV+fWEfBFvulwIrYhnLXTw8eyM+PHsvjZ08lkzP7wBxe6IW8VBt1qTXqsry+IqsbK1JbXpLKUl0yUUbGmbH6p3f7XWH6ghR5JpeV0Xg8K3QiP9brmee5MtPbXem0O0KhLYzu0XAs2YlNlXrNjnSO2pJR3DkrUS5Stjescpjh+IALVn0A8v2hepIjC8+2jPGRdFc59UxW2wirwju3bsvt23fkiy++kC+/+FL2Dw41h0b/DSmDAgTyeeTMkGVnXqT+4RQts6+YJKJFx6owY307DHTW5T5zLVzb4fGhHB0dqsQ+vufqrZ7PSaVWMfB8dUVW1tZUvn2SmUqn35UXFMwdH2kbotaI0gDzPFVjyeZVHfLa1Wvy2Z07cvfOHbmycVm21i9pQQHgNqA+hc2A55hQzfruRZB3AgWnOZPy7eFszjTRPHN4NnEg3evrt0AKoL9+W6VrXswWSAH0i3nf06s+xxZIAfRzbOyP+lABgK6MwVhSNwAFkgNSnygNkXQP/AhJorF4witMtISMCmeAhCwZdx6yZJGxIHQAHfsB+jvS8e12RyW6XNadSloqjp11SXLMmHNMBLBDiiVppySpzPuKCdrOzo4uly/jjbilnueVSgn3XZEJrEuXXrfq20Ws0DBxFoILfr0h8O5+7azH5INJCIB5vY68JTJbS1qpm88XtPLW/IBpi6kcHh6p7+Qvv/yiEzMSXzDnOX+XrgzB+TShdfJHlwLoHzYIpQC6tX8YRzwBf1oMWVSElGTFsQ/iAUkaZ2Lg/QeoASOdv0mUE5cBJIjvJBmK+Uil72rVstTrVdm6siFbW5uyvFqTlZU6URMYOvYrz5sseLEsGdjPEywnylKtNCSXQeZ9qjGrVmtIpVxTb/IcjOccVAAyFMTfkRwf7Mnx0b6MRj0ZjfvqsV4uRzKdjmU8JWZzenMGuoLo05yy0QHuYZyXirF8e6GoAPpJXoDB7gDoHI/9DvpdXfq9rvT7XZmMh5qA0nZUJreB6FGE9znFS2UpEINj6fvZr8ZOzlgYzkwP2ed8H3/eBUCHORknldiHszveJ4DOflUust1RFgfJQl6LGOj0F3rNQVIp9EG3z2MJ/bivC8Gd055Rb59Zu8RA+oeNNr/9o6cA+tndw4sAoPtvN8k2T45H3ebDLYBY38f0Duh6wQ/rkpR3iXX6FxLw+KJ7Mat7zDrT2ZmDyYJSij4pGvUCWbZzywv6KbdfCm2TOHf2AwjM9rDY8cWlkBSpeEBgFkBzB845j+R8I1mMRluFcxXvl8P3ZLslC2HDOPgqxnkSPA+fcu8jwnGBzyN8PM9xaSu/Dw6gc09oa0AhpPIBlPiMogSADS9k8GJbxgpsyzG5Bz4ncml7L/x1hnqoMJBsK44bFnud3S833fOHaIEUQD+bVv9UAXSft3ihU5KA4QVABmp3hcJf+g+kv5Fs39zc0HiEbHs+ssJdXSiYjcem+wdm7eELcYt+gbkQ+3UA3e0/OCZxitgIeE6/wfrE0u9/+EHu/fij7B0cyMHRsUyVygwTQz0GpVAuSFQuSh0v9OUlXWorDSlWipIvR8Y6x3QK1no8dzAGteWeODbzgWazJfv7B3KwfyDN46aqVJHbmYynCgYXsnnptjrSOW6rNLsB4xlVUwQQB8zOZwwcz00z+h2nqiN3clswsckXjZBbH2tKjXH93dt35M7tO/L7//i9/P4PfxBsvJ4+eSZff/21/OlPf9LcWTu2/JoVcqnyI+1u7U++Sn3S/V5EfA+5Y6zFAkfHR3Kssu2Hcnh4oID8ZDrVgoJytSyVelVqS3Wp1GqqsgioPpwMpd3tyN7Bvhy3YPDDPs+YFH19SZn3tWpNbt64KTdv3JKbuzfk5u6uLJVrUi9XDSzXDBmGjdYGjo/PcfIAMX9N8HwRgO4g+tlEgnSvr9sCKYD+ui2VrndRWyAF0C/qnU+v+9xaIAXQz62pP/IDhfWXYASxnO507oE6k+JKVHRSCexsDnzQkeIiceOsdAfSaYDTAPQkKF0omGQ7EyH3NWf7uceiscs5DgkgJN2RcqeK+OefH8iLF3vSbrfUl92kBZE8HMuUyUgmq17j+ASSaLpz57bcun1bVpZXZWVlVRmLw9FActmJ5HMOmBiQ7wCsvy9KsnnSkncH/G3CByPSPLv8eosFJINLKiemE4alJQXRo0LRgBiVL0ZqkkXkuNmUH3/8UauqaRv2zzXAuHEGUVhskCa0Tv7sUgD9w4ahFEC39k8W4iRVLMK7lEy2zxjEQTzy5BTrAjwQF0lIERNdpQMQHWYG3yPvR+xZqlalUUN2fVU2Ntbi9xXJ5aeSzROvBgpyI9NXLgMu48VXUSAbW7tigeRGQ7LZggwHE8lkIwXPi8WKMiGUxZDH/M7k/wC0W0cH0j4+lMGoK8Nhdwagwz4fK+BN+1hKBNDcmegqogezIo8McFmKhZLGSUB7e9kxTMbdQHT6MQqg8HgfDc2Xr9ftyGQ0UEl524wkFzR7EkUlZaArux0WXmiB4cVk/h5Ku9tNtSX+vAeADngeAOjO9HtbAN37Wk1KZl1UUMwDPWCg8xx4f+AgljNITwPQ52mnOYAe9nenKSUkn9WwT/yw0ea3f/QUQD+7e3hRAPSwvwkB4JCF7ZY/YcGlg6d+BxxI977Gx/ywmOljSMT/93//t3qjE/cAJdxnXNWqRrDb5swwHx+H4KwXgTkzPIwlHotckQrwA0AYkBww5Msvv1Q7IwB1FoB5Fh8Du+S596fhcX0d5irhfCM5vg9Z+6zn8xm14oiLrRaxzEMw/VVPNO0DCOQS8378cN7k27sdCwC5S907gM58gGsPGZmw+yksoM28bfx7LYwrlfRzwCWOzzHDsUeSXR9ep49ffJu0Dzi7uPWh9pwC6GfT8p8agB7ObYgRno/w1vOYwpiVmGQ+4ZAhTFGQ8fuXX34h129cV/Cc2IRVIPFWGc9RQUFWpNDJgzx+8ljnNeSBiG8wy4nHHGd/b18ePX6kRAsKiNkH8Y2+g36DmEcMpA+DmMB8qd02/3KKfgFyJ1lRMB1GucqQV4pSrJaVjQ6IDjMdOfcCQHoxkqhUlCKy76WiFuAyh2BWMhoP9TwhQaCWCLivhU+A9fHUAY9zll67K+3jtsq8KxCODSEFv2D6mYx6fSPtDthujPMYUFdLrixuWCrtjsoY8wQY6YDON2/syh9+/wf5wx/+j3qM7z1/IV999Tf53//9f/Lk8RNtC++nXW0sikyiHbl2clWlUlHnRlZkZf058u+9fk8LtViOjg/l8OhQ53+okNWWarJEW9WqUq6atRftOZ5OZDAaKICO1Dv7oaA3KkSai0N1YGN1XTbXN+SWguc35crWFdne2tI2yGe4VpvnaXEBsu/8p9NAY6RbX2RS7kkyujPPdYyU8EB3AH1eUnzSC/1sokG619dpgRRAf51WSte5yC2QAugX+e6n134uLZAC6OfSzL+Bg5wE0AEdqByd+5QH0qw2JJ1dk0q+xxXBVNqa9GN35o1unugD9QC3lw26eVkSJgSnzSsd9jmLJ2JCIJ1tAMCLxZJ+z7GfP38hDx/+Ivfv/6SToEePHsZeWO04CYQvuDFXSOrB8r62s6MSjzd2d5XFja8u0r1I/XZ7HQH3KURW3cq52yTnpExvWFUdfuc4Cuz3WeGB+haOVa7LgXSY5pVyWZaRslxdlVq9rgxImJsAO3pM5OdNTEvlsGDcM+HzBB4SmEwcXR7YiwzCJFay+vs38ECeySmmAPqZNOtr7zQF0OdN5TGTeOa/1RBIDxt1UcGOx77wne2JC8RbYgSxAn87PGoB0EmwD/oDTYbAQiM5sbG2Jpc212RjfVWqNZLoRekPOtIfdhRAZymVDEA3725kcGFs47lXVNl2l3AH3K5UGwpww4IwlnZMaiaOTsfSOj6UdvNQxhP23ZeoQEETXudjmcBAV7uNjILnAoCuIDp9gUm46zGLJt9uAPqcge72IzEEbGB6ZiLjEYkoJBQB0NsyGvbVj12TecTWLIABiaKyWmfQt5D4eQlA98BuN+zkc2/G8MpW4TsAdAfPXcLdgZY3AdBJ4jm4PQPQYZ/kAgC9b7Ypzjh8EwD95R+vCxa+3N+x37AvSfuV1w59b7ViCqC/VbO91kYXDUB34MKTj97/hAWu3g8lbSN8Xf+eOObACON9+hr6mP/6r/+Sr776SsEKwAEH4Z3N7ixCPwf/3GXY2X9YZOp9o7MYATwoMmXMi+qSe6tTDAtw4qCI9VMGRC+67mTf6qx2v+6k6ouP4ZP78v7ai5NC8Mj75bAIKRyTh32+x1EH9Wlf3z4sOgjvC+0OAAUoA2jBO/0794WCAsBwtRFpW0EzbU27sQAiUWTA9i7T721Gu4UFeR7zF6mPJOdDYbuGBVev9YNMV/qoWyAF0M/m9nyKAHoY85JxwwuZfLxKfOp2TfqbhfhzZXtL1tfX1MsbMFVjJVp88ZiXgqGDwwNlTbN4cdfq2qpsbmzqPAVgGRAX8Jy5D6p99C0UENGHkAciJjI/QqmL7yk6Zu4EOF8oFpRtjUe3yrFPxzKkwDczhdegIDqM6vpKQxprKwqo8+8S0uNVU7AqlAoK5gPGw9AmPuM9/vzFcyV5uO2G55byOZNo73W60ml2ZDQYWL4I3/ShMcqn44myrRVEZ4Eh7rLtAOmgwpOpdNsd6XewIETePCub68z1NuSLz7/QYjPmgc3jlnz/3Xfy1V+/UkY8Uu/k3bT98FBXBnpeGee0hxflRkW7LvJi4/FIWvQxbbML4foo5u1021pIUK5UZHl1WVbXV/XfzKmG47HKtvcGAxmOBzJAxXJkbPV8Ia/3ZnVlVTYUOL8pt67tytUrV2X7yrYsVetaWOGzlCmElPFEwXPUCSgw4Jppq3FctJddpI5yimy7m0gmAXSVifep7NmEgnSvr9kCKYD+mg2VrnZhWyAF0C/srU8v/LxaIAXQz6ulP/bj+HAxIeUeA9QvJX4W+QrFfqw+QfIKY0/SOKvEk2IhG8ZbB6a4JV4Mn/AkXSgRz98A3cieu2w5CSImUkyC5kz0nzWxpx5Qw6Em8xj0Ly8ba2U3Bs49CadgdyYn7U5L2u2mRPmMFCOY7ib9bskzO1NPMPEeThZDfN0TSMYeMUl6JkGA6N5GyuisVGVtzSqnq7W6FIolrdx11jmsebTE+GwwGGpykokKx2XfJMNIljk44wC6J/vSRNb8t5cC6B82DqUA+sn253lc5CX6JsoR/jtnz+F2JGtgOQCiExNJJGkifTDUBEm9WpOty1uydemSgudrqw3JZPEFn8hxc1+Ojg/Uoxx/dGOgk1QBOEEGPCcyNUn1bIakhfmiA0BX6svKQLfqH4UBZrX9CqA3j6TdOtJ9TyYD9VhnmajEuxcq0QHAODcA3RjixkDP5WBDJAF0a1f2oXExhtwzMEfIepD4moy1OAoAHR/04QApdwrFOEwk+XxpBqATg2GPEHNnrwTD/KVfEsg/O+OA2az0YNecwkB3cEcBpUJB8gVjqmhrBR7ozjwMAXRli2p/chJAp591z1v246zCX2OgvxwR5gB6+F34nPnnad9ytvE0BdDPrn0vEoDucSUEgP1vH1v7eDxkExN/HAR3Fjmfucw4CXXWB3QApPif//kf9UNH1h12oDOj+d7G7eUZcMG/3Qud/bGvkPUcFpaZzVFFwQ/Y1Xh837p1SwtfAc8BjH3cm5SLDxWffOzu43Zn0XMuHjOJqw7i+9NnKlZW0Kv9TGwH5fEvHHMnwfdk8VsIiIcFc/55qFoVFiwlY62qjrTbLwHonIsD6PQJzvLk/nmRAeA584ZkAUMSOA/nEGEhcPJX6eslr/VNxjFn90tP9/w+WiAF0N9HK768j08JQE/+/hfFCS/88WJP3lEtJPdjcakqtXpNKpXyPKajZpXNarxi+ydPn+h8xq0rYJS7dQcFQsh+02cA6sJCf/jooaoTsi2y8PQ1vOifsB+h+Etl3o+OFDwnhnteBQA/KkbSHfSk22fpKvibLeQlKhVkCXB4Y0O90Rury1Jbbkh1qa4gugLNEQC69aMtVKLaLZUrPzg8lFazpf+G3MGi4/1c1vzRmy0ZoYgyHMlwYPZczN1YZDyRnGQVRC9iv5EvGCOdeQzw+kR07tFro7Y10aVcLEm5UJbbt27Jndu3VY1x0B/q3BAQnWNSdFCtVLXAgD6ZXBXTJ+ZCyLfTbrDPuSbk6QcD5Pd7CpofN48VSFf1mdFAVQKq9ZrUlxuysrqiADrbjafTOeO835PRBODcCo/5Xm1ZluoK9l+5vCX/8cXv5Ms7n8n66rqsr6zHbHvmn1ppLRNk4kc2J1LllNiiCgCd9uP10lwurn1OguX+b39ntZCBvnhmdDZxId3r6S2QAujp05G2wKtbIAXQ0yckbYEzboEUQD/jBv5N7f4keG6CuCcZ13o5MRPbvwsTOyT6NeE2Getkx2UGqSz2JJqzyd3XMMkysaSLn4vhET5g0sNPp4KsFIsnm9i3VzQzqSJ5hxwYST0mSXzHPhhgk3Db2royY7B4MkmTQJOp+jYh457LTCWXNfBnzpK3kXcymRWC6+H3Dqhrgi2HJP0cPAcMJ6EI+A2gv7l5SarIJyLfLrHkPLCRsthz6tXLJIsJJ8kzB9CdOeJt4aBLCqC//ONLAfQPG5BSAP1k+4cAurPgQslDT/QvSsKHgGZY0ONHIFlEMoN46B6AfEbcJRaVikVZWV6RxlJDKpWSlIqRDPqAy21ptg50yeczksfTj2QRSRMtGCLXAZAdSQZWOEC68B0AekWqtYYUSwDocZZC35QGoQxz5NsB0fFAH456MYCOzgcS7ubZp+aDWZI0JJ/yCqazf5jiubwD6EWJIvNZ95f2E1MYGsZZj7FskSn7xbu3K/0ufugdGfS65tE3mUo2hzRkRQpIw5cqJk8YAuihfHtSun1+8Lk3egygd2P5dvof7pdLuJ8lgE7hBMdKAugcUz3QTyl+mz+ZrwbQw2cxyS76sNHl0zt6CqCf3T29aAC6j51DsJO/HRhPelonx5EhqOyMcGdK85wSdxhvA54z9mb5AV/Ze/d07M/2Lh1uvremAOLnFd5pB5aJYSTUAUcYt1Psev36dQXQNzc39XOS+qznsShUYGKfft5+LD937zMdRGddjY+qFDW3juLfznD0sX34vYPcIcAcFtaGKh2+zqwwCsldLbCdq235tScLlsI5B9+5VQv9e8hAJ87TPoAgXqBA/0M7MM+gzbgPtKu3jV+fFm/NioXNsiq8vvC8/X4tKqxaNEc6u19yuufzaIEUQD+bVv5UAHSPGx6/kq3lORwKepiX0F9ABHAAHcAcO7rllWXz3CZngsd2DJ4Tc5Frf/rkqbLPyet4QZaD5w56kzMhP6VEhcFQ4yPb8m6M9672P+wDYJ18EQWvvW5P34eDgTKgKdiq1CoqO47MOAD4wdGB7B3uy5A8UWYq1aWaLK+tyvL6qjTWV2RtY102Ll9Sr+8MBIwcVlSaRZL+YCD9YV+VBFkA5InRAwXJh+qVzhwIb/Tm8ZF9Nh4pW7zf7dv5dTi/ocgIEB2SB7LvRakUSlKKSlKANZ7JyXgwUgn4Ya8vw56x6vlsZ3tHrl3dUVl3Yjft+fODB/pv5oOXNi6pBz0TPaTmaS+VYoeJXqDQ2Bj1sMVhmcM2pw8CRKef7w+HkslllLm/1FiSxsqylCtlgX1OGwzICw4H0kOWf4rtl7WNFgbn81Jv1GV9bU12b5jk/N3dO3Lr+q7USlWplCpaOKAsc0tEqkw7LHSbNeIVH/enWohs4wu1EgsVwxYA6J5xDEH1FEA/m5j3rntNAfR3bcF0+0+9BVIA/VO/w+n1ffAWSAH0D34LPrITcJ9vmHsLwHNnX8Te6A7iWgLoZGpeJwPjkXS7xpRAPtd90R1Md2a4T7o8+WWTMWMksoRMD5I9eBrxGeBHcuLG97C0Sd4hz4Usl8tJkmgjAYf8Iwk5knCeWHMpy3yeyQIVrmNjLk5hRbqc/UkPxyRjw+Xp7XPklCcKyru8uicrkbVncQB9Y2NTLl26PAPQAYFoK1rUQCJjfXrCk8nGSYa7tUcyyebJrxOTh4/siTvP00kB9PNs7ZePlQLoJ9vEAfTQd9XZbp5sD4uHNBkQJ9w92X1awirct3u7zo4zpTAnq0oexESt5Cdxc/RCjg9fSKt9KO3OoZTKMP9KGg9R0HCwIZeFkQCLIy+KeU+VD6EAek0B9LJ5iwPWxm8KoE9GKt/ePj6Sfr+tUvHkY6KIhIxJuBvwTuIJD/VIJGvsdsB0gG48z1W+PSpqsRGMeF4kzLytXMIdVothE7EXer+nwHm/15Z+t6OygcRoBeWLVWXOIw/v8u3KQP817/P4lqrfXizhDjuDRFw3kHFnNe6tszdnIPopDPQTwEwMepNcW8RAn7F62i1NTLIt+wdccgb6+wLQveDNn8VkMdmHjTCf1tFTAP3s7udFBNA1TsagqP/tIGoINIfjxnCMm+yLFoEkxB/G3v/4xz/kj3/8o/zlL38xkGAwmLH6QuY5ccmZhR4jXdIdEBjQF+D85s2bM9Y5QAsAsPrjxux2v66k564X6vq5Olic7Ed9LhOOsX286BLt3hZh0QH75xXOYZLj7XCs7oC8Hz8E0MP2PA1A989DxREH0AGjaBOY+YA/XqhAe3OeAE2wNb3oIDmGSBYbhAC6X98iNr4/L94O6Xzj7OLWh9pzCqCfTct/KgC6zy1Oi2ceMx08p59gobiHwlaY4bdv35bV1RUFkUmhqOIVYDhgbacj333/nRZmOQBOoRALcY14p2PqfKSxDga0x1q2JUaSC6LAC7VCt77g78ODQ1N+Go2k06KIuK9KJ1uXLysbHmu9w+aRHBweyZPnT+XJsyfS6ralN+xLsVKSeqOhTHQA9EtXtuTajevSWF0RyWdkmsWOSmQMSDwdy4icVqwyhaz7cEJhL/mgvvTi5fDwQIsEYHjDrtbxfaensuwwy/E3H/UG7FQLDYr5olSLFalSAIy9Yb6g4HoWL/ROVz3Vm4fH0jxqysYanuKbug6S8c2jY9nf29NC6p3tqwpc37p1W4sIvvvue3n2/JlOgbCS4n7AkCc/xdxJvc6Pj2ZS9BQLMPcplPGBLxqA3liWTD6LKaSC5/1BX4Fz5oeA7BRo0z6MAXJRXi1GyM397osv5fM7n8n1K1fl6qUrkov/c1B7ZqDlBV+oiU3GCqCrF3pspfWS1ZZ2UnOKziLvcwfTUwD9bGLeu+41BdDftQXT7T/1FkgB9E/9DqfX98FbIAXQP/gt+MhOIOmF/vLpaVJFqz/tO02WqGzSyZfK6cLoHo204lSraNUfvSfd2COdz/je9iOSy5tUojO+/SAhOByyO0JANGTFMEljYoSEO1XGJJbcM5wEEgvJOSqWPUnkgzL3X58Cno9Hs0ICK2BNXmXy3/PROWq+Pap/B0M9HhNEP0aziV9UU8EUklkA6EzY6ksNBTwoEIAdyfFgeioDHfZnQj6So4UswGTiKgkYf2QP27mfTgqgn3uTnzhgCqCfbH+PPWGyPATEPdYQBP2JAAAgAElEQVT5cxsmqJOfJe9sMq7NpGVjQJgYQ/LFAGgD0FvHe9I82pdmm5h5IIViXkolZMbxwTOg2jBivMgLMp1khfANAz2KSuqHXi7XFNzGW1wLiswSXIF0WOa9Tlt6nZZ0u01dTMLdGOiA6FhXqMmgqm4YiA5wnssjHYi0elEikj/5QqzMAd88JiTErAT2ltHrnIj+nTUp9+GgJ0NYH52WLkNYGZNpAKCXFUBHVn0hA90b2dkMDkbF3ujWRVif0O8Zm8V9aGl/YrUD28WYOamyg3mudS4RnAQu/LCa5IO1AXNRCxTsRV8BwwQ2CIlBV1th36EfsCbA4uKzRZGAFsvM3AVffla1mQOfkhQ8P9t4mgLoZ9e+nwqA/qYtFP5+k32Es9AdDEmC7fPw93KxpoMVANow+mD2/e///q/89a9/VWY6krt+bAduHcxmDsDcAGY0QAiFrYyHfUGSnM9IrjOWZtzuoLaPqR38TbKkk0B0Uoo87IM9vs36ygAYD7cLWdquHONj8eR4PDl38f49yVgPY3wISIf314qGJzpnYh7lfQtAlDMrmT9cu3ZNQSVnyvPOPt3D1j3sk7Hc70t4LovueTjPCPfh45M3fSbT9T/+FkgB9LO5R58KgJ6Mo8nCXvoFFmIVORniF3GJ9VC4QgmQYini11iJCxMtOFXwvN1REsS9+/fUps/t6iBCsDgTPYy9bEd+qQNzvGX+3Ebk6Onf5IbokwDUXzx/YWxmLLWGQ2Uy37lzW27fuq3AMfv96ecHcv/BT/J8b08l2GGS44kOOJxlnF0pSblelfVLmwqgr29uSKlWkXypIJMM4PlEAfcB6obMu2DZF4sq805+rD8YziTe9/f35MX+nnR7sXJjH/l2Y5QjSw6rHEb6AGa5SrpPpZSLpJQvKku7ApBOoXE2kiE5tt5AOs22LuViWRfk36NsTuXd2efG+rpc37muEu+f3f1cwfyv//a1/PTggTRbTb13xRJzsEjnILDpHz16KE+ePlbWOQULyxQyrK1KsVTQ61KySwy4UzxAG8A211wdcxHyffmsFmezLgqMV65ekWs71+SLO5/L7es3Zbm2JI0qnudZZZ87qK19jc9HYnst7Tf5LyaTnAaex9PFwFzsJKC+CEBPPdDPJv69zV5TAP1tWi3d5iK1QAqgX6S7nV7rB2mBFED/IM3+ER809EJ/+9NcBNx60seZEyR/nJli6wN0MFlBJjj2sqWSNGBWe4LH2OkACQbgeyIulCJUOSkqd2O5LmdhOtDu7y8n2DKSzWVib6UhalUx69MG5ieTinNJd2st+zcFtsi1N5s2YaOilmSgv/b29pUlryBWFMn6+ob6ETdIDtbrks9HlmxUsMOWX1XeffvbdWG2TAH0D3urUwD9w7b/7OgvhXmk8MYKmrea+9JsHkqzdTiTcAdEJymiCSqSGLGk+mQkMhhOJJctSLlUk1KxIlGhpMwGtwwnnmv4ysHEmMooBrE77SNpt48Eknc+r/zx2MM8I9MJgR3pQxItBpxH+J6T+AFEzxl4Piv3iuu5tD8gCntCJVYQUSZ6LiOjQV9Gg6502y3ptJrGQJ/AQC/O2OcKoKvP3wIPdEMIrBldfhgGBH0RbeO+5Jq8Q3JxDqA7UxEAHaAI9n+pbF7r1pG9+7NBn0pyEEDdmZgONPm7AkwB+O5Hndu1KHfl3U8m3cM7t0AKoL9zE566g4sKoJ/WIA6eJ9nVIZiclCB36XEvTnVPdECS58+fy1dffaXL3//+d/nuu+8UyOA7j0XOZnbwG49uABH8zT/77DNlUsM+V1/bsvnahq9wbuAKUuFnSbB8FutisCQE9JMAkIX6lxWnwqIhB5LD96Qc+yIAPbnf8Jq8vUMwKPx+rmJlcxstSI7fmfPQTs7KPLtfT7rni9YCKYB+Nnf8UwHQvXVCWwjiu7+cPOGWUqqklMup5/nKyrIqihDfiY1Y6KnSUcxMBuwmXwKDnL+dBOEMdI+VGsMnFMsa6M1Y+MXeC31nbMznjL3pKwDPHz58qIz2J4+f6BieMT3s5XKpJP/nD3+Q3//uP6TTM7n1b779Rv729ddyeHQkTXzLyVFlpzIYj2UwGso0l1HlqpX1Ndm5fk02r1yWxtqylGtV/Q4Aud3vqHQ5cubFclmWlhtSayzpeH04HqoMOozu53vP5dmLZ+qPTmwfjYYKdCMKych8NBiZT3qro6zyQbcnuUlGCtm81Cs1qZVrykgvFUoyHY5lMhzLAMC905PxiH+bhzp+6aVCUf3RyT/duH5dPrtzV7784nfS7fXkT3/6k/zwz39qW+FvjhR7oVhQBj3n9e8f/yU/PfhJJdKzUV6u37gu13ZvSKEY6bym17ciL65tNB3rHAnQnO9sDGAAOvukKG5tfU12b96Um7s35e7123Lt8lVl0tuMRKHxlwD0E7/KxaKZ81V86hZ/Esq1h9ShEEB3QysXUktnRmcTB99krymA/iatla57EVsgBdAv4l1Pr/lcWyAF0M+1uX8DB3t3AN0HN0kmpTMnHNQOEz+eFIIFacCxMQZ9H55w8oSXJZlMOpHXIjlE1mW/DqC7D6PJ+mZVigogYc5215SZgj0K4o/HMhkDoBuon6xutoTbXOHXaJDGEud/yMuPRgzRRYxBc2mWkHv27Lk8e/pMJ3IAOPhtIeG+CsNGpchgcMbnE8vBvw+A5TfwAJ7pKaYA+pk276/uPAXQf7WJzmeFhQD6RAH0dutQmk3zQM/lsZDISrEIk7kQs6RJZqCIkZPJJCPDIUmngpTLdSmVqjOA24nKGsc9CwGAjvcdPoCdY2WgT6dDUkIKoKvU+pQYCkifVxl3wG1AeQXOC2Vlnqv/ulpamDi7v34VQB8CoPek2wJAP54B6PkYQC+UkAUGrH8LAB22hbPIYwAdFjoJJBZXWnFfX4AOWOjvE0BHHpH+ztnu9FnONkQK81RACU0ZVyaI7+35PIjpUV7VAimAfnbPRwqgn2xbnjUHP5y57Ez0kGUdjslNLcrG2bwAQPiM7Yh5sNCxUQJAR9IdwAIGob8ATQA0AERgngOgwzRHoh1whHGze3aTcPcC1kWsby8ACMHsJMCtQ/PAdz1ZPLvoaUsC5knVjeTxXsVA1xF9AMqHTG4/dpIVnjwnn1+pslfM6vR3PuMe0GYAEukrbYH31QIpgP6+WvLkfj5FAD0cf3rM8xyPs8G96Arv83q9ZlZSQX3qaDzUPgTw24Fz73s21jeUrY6KIDLhHsc1tkpmRpzQYzXNm5sXfQj9DTGacTJMePokFFL2XryQ46NjKVHgWiqplPm1nR1VU3n0+LF8/e038vXXX6v3OeN8GOT5QqSS7L3BQDL5nBRgoVcrUkH2vbEkSysNqa0sqU96sVqSCSpcOhfKKnO9VK3oAnEEZLzT60i701GZ+EfPHkurhUpXx7zQURFB/QsSx2giw/5QpdwB0QHH8UTPTjNSiorKRC/kClJEuSsGytlmGoPn9vdEpsOJAtMA1Gura7J95YqC15/f/UytF//y16/k3v37ctxsSr/fU4VIrp02IB7sH+zLUfNIgfVypSLrm5uysbmhhdIUGCizHitClWrHhssIKOS8kK/H674Ka399XVVTdNm5JtuXr8jq8oo0anWJJKdAf1y6PZ/rJX+Ovwae68NlG/mqpwHovk4o4e4M9PdQ53w2geQC7TUF0C/QzU4v9a1aIAXQ36rZ0o3SFnj9FkgB9Ndvq4ux5rsD6J6E88lOEnj2xI8D6c6eAFA3FslwxkRX9mJcTRwmmwz0NpZ6CIr6Os4uZ6DFft17nWM7I3JetWz7MuDGwHMD0EfKQjcAPbsQQLeiZTsHy8shPzwfYkcR3rolBc9hmft+mBA+fvRE2jAhOx31idrYuCQbm5uyvrGhwErMpZw/dunI/Z1/gimA/s5N+E47SAH0d2q+97fxgjBPDAQ8nwPo+wqg52EIFADQATCsDp/3bAyg4zSRyxWl4gB6oaIM8Rk9PPBAl8xEJiOSQQPp9VrS7bVkNIIV0VMJd5NcN4a7S7cb+xyg2eTb8Svne1B5bDJMPd2VQH6FgT7sy3jQkw5xt5kA0Et4oJ8i4a4ZlZlnSZyFsX87c0WTYgkAHRa6A+ghAx3gqOQAOhr274mB7t6PxLkkW9SlDV/OO9l1zJmPyLybXH/6+rAtkALoZ9f+KYB+sm1DKfQkgJ4EdUMQmO0AKFgHRiEghYPdsM339/cVQPfl22+/VcCdsT5AL8lz/M3v3r2rADpWR4DpLMj6UmhEEZCrT7GtshMT8uqLnpQkQP1r4PmrwHE/3iLWeXgup7HWF22/CEB/3Sc+bI/wfnEPaDPuQfpKW+B9tUAKoL+vljy5n08VQF9EfiBmufWEF0FR8AOIjow3fQIvmMnD4UCev3g+k1mnH0HJT5fLJxX9GPfOVJeyOZV7h3mOZDvPrcdExt0sHh+JmyilAKD/8/sftLirWi5LrVKRtZVVWW40tPCL5W/ffK0AOrkZmOOqIlWtKhjc7feVgV2uVURyWekO+8q0ri0vyfL6imxeuSQrm+tSrpUlKhWlPxrKYDKSXDGSXCGSQqmg8uiD0UD6o4E8evpIfn70izRbFBl3VIoeCXcd1zMHo/sbo+YFiN5XAB1WOmxzAHNdJjDMc1KOSsoyz2dyEjFvisHzYW9g2/WHuizVlkzG/do1la4HQP/qb1/Lw4ePzCIKQslkbPYhWDLCus8wz8go6aOxsqxtggx7lyLlPsz5kRYYoLSFl7wrCjAnorgB5vnGxrrs3tyV//zP/5QvPv9Cti9dkbXl1bigeioF7MFi8XYTcF/weh3wXDtg2zac/iY90MPvfRPA89k09mzCQLrXN2iBFEB/g8ZKV72QLZAC6BfytqcXfZ4tkALo59nav5Vjve5odPH1OJPlNKaFM1bc99AnVMYU78XVwsh3mSOrM9FPJrdMZOlEQiz2v0WKFrZdVIh0pIyMVF8nILHfesBuN0aLA/F2PTbxy4jAhh8jOxUz3KluBiBR0MaODcucxQF0A39Mdt7kyeq6rKyuycrK6ox98vTJM3n65KnKkuF3Va2a/9fly1uytX1FKpVqLNseTBhSAP2df0ApgP7OTfhOO0gB9Hdqvve3cTKDQN3PdCLIqrMcw0BvOoAOCz2vPuiW8AeKNQb6dJqVyRiQfQ6gFwplBblnALqX8Ws8R+6cRMxIBv22DAYd6XVbCqarokhmosB8NgvzHB/ymH0O8xzwHOn2HMCA8QHGFDDFrBVjn8RYtEqDcE2wNsYq305Mh/mOjHu33ZQ2Eu6xAgj7Lin7vCKFmIGuHn2BBOUMQLdO4oSEu34X2434TQI8dwDdZBjnLM0ZgB5Lxc9O/B3vsCcW6AOT/a+1zssv1p0VoqlrSC4F0N/xPryvzVMA/X215Mv7SQH0k23isSME0hd5oYdbhYxwL8DhM9iEgN6uAAUTnQUZd5ZQsh2WubPPAM8d5HBJX/bDy7cJmeYO0oRSwawbjvPCOUL4XVgUMB/329jdX4vA8tMAdLbxwt0kMB7OXZLbJ5/M5Hklz8X/PS/cnWrbOKAeqo6c3a8n3fNFa4EUQD+bO/6pAeihAmEYVz32evGUA+jEbjzQiV+mEogaFUB7V549e6aS7QDifIcqCeokjaWGss/1WJAf4lcPRnbseU7xlnusYy0CuKvj7lJJVTo4LnETIJdj/Pivf5s6CsVZ7BfQeDSSRw8fycNHj+SXWD2F+B0VCnr8ldVV8wSH9T7sS6uLRHtfhlgMQiqPsuqDvrF1SdYvb8rq5prUVxoyyU71+0whL9koZ2z2KCfdYU/B572jfdk72JNWp6nXw3X1e30Zo2iIz7emvyB5TGSs3ugjGfaGMu6b1DuS7ZP+WBnm+KFXCiUp5CL1RM9NM7qM+mwDiN6TXrurzPV6rS6XNjdlZ+eqqic+ePCzHBwe6XyHQoF+v6ve6D2ssCZjKcO4r1Sk3liS+lJdbbVQdtRCgOFAWee0FcURWHhpgW9cJEE7ojxzdWdbbu7uyhdffCE3rt+Qlfqy1MpVs3SU6YyBPhdwT/wO3yRdeQqA7pLt+ozGu7fso70Az92MIE3DnU0cfJO9pgD6m7RWuu5FbIEUQL+Idz295nNtgRRAP9fmvhAHM3/yl5nhlkTSKdUJNgkTI5jYVAtTmcogfawgi0u0GxjgkzHfj2EYMQuQY07ZxrzRSbqViiVlsjPxVwB9yEKFsw2XfZ+LAHQ93HQimdhn3VjrsRd5AKCPxwDodkwdaGfyNonIwtpESnFNl9pSQ+r1pRmr/PmzZ/LsybOZpGWpVNb18HvE9xEfdPx0TyTi0pH7O/9+UgD9nZvwnXaQAujv1Hzvb+Ok4ZsKZ0yk2zmWTvtYJdwB0cGPc3j7RUjwxfFIMwsxyDrNyXSSlShfkkollnAvlCSXX8R+M2sOBdGnYxkPuzIa9qTVPFTpeIv3sBjzKtEOqK3S7UUSXgagZ7MFEWVHwz4nqaPwr6qEhP2CJZjoH8Yi6r1nyiIA6Cof7wx0APQp/UVB5eeLJQPQ81FBFgLoRndfDKB7gZVlCk1et2+S6vRrIQMdBowy0GOgacZAD8Cbt73ZMwBGbdV/vdNQICaUcPd7+7YnkG733logBdDfW1O+tKMUQD/ZJA6Ah+8hMBuqPYWgtIPYzkTnHZCC2OYsaAAKmH4//PCD/POf/5ypXVy+fFnHvLyzEBcBNtx2gjP0glz3OA8BdAesQ9/xEIAOQWYLyz5feDnrvmhf3kKvAsDDMfppALrPXcL3057ssBAhuf6rGOtJlYCz++Wke76ILZAC6Gdz1z81AD2MucqYjtX7wtZ7uXjJbEAgUzBuHo4sJwSAjsw665NPuX79uvYXUR7/7Lwxo0cjyeucIadA+NNnT3XMzX5Yhz4FOwvUTCpl81lXKXLJKPjuIPpP9+4rgN5uNqWlsvGP5enTJ9JuddT/mzE8OarBYCjD0VBt9+izyNUUSmXZPzyQ+w/uy1HzWD3PB5OxdAY9yUQ5Bc9hoV+9saPe6FmA80JeJJ9RxrrkeM+oR3q717b3flvB8063LR38zrGBAiAfM6dhPpNTyXbY6JMRHueA4QMZ9PrS7/Sl3+rKoDOQWqki1WJZZd1LUUkKmbxE2ZxMBmPzUm+2pX3c1KkZIDtFbCjBsP/j45YMhiMlo9BWFCXgy45kPfOmtfVVWVldkWqtKpVqVfoDA865LxRCwDpfajT0372+3RP6ccYHHIdiiFu3bsrNm7ty88augvfIzueziLYzyzN5eRYKBl5nPvPKX+kpALpvs6CufOa57t7nvz6jOps4ke513gIpgJ4+DWkLvLoFUgA9fULSFjjjFkgB9DNu4Au4+1cl2k6yyC055iwVKo5t6Ul/wESqP2OHh0mlE0BJDDgYADBnYVhVM1K/mZlPIAA6x3L593l9qTHQZ/9W4AGsh0rfiWEbAOixdPG8AMDBc5NvB8QBiMnnkbAEkCkp63x5eUXKlaqUypUZgL73Yk/2nr9QVs69e/f0XBuNFdm5elV2d2+qRJj7Tc2SZunI/Z1/TSmA/s5N+E47SAH0d2q+97sxADO5GOIcihuZibHBu8dy3DQf9AwSfbmpyrjn8sbOm5LIUJCVmvy8yDQnhQBAzxdgii8A0BXV5qX6gzIZD3Q5Pt6T5tG+stKJzSRu2B7wvFAsS0FZ4cZqz2Td+9wA9AkqIHHsdVxb308F0M1/3RnooxMM9KomworIxWuSDc8+T5vEEu4LAHSCPzLuuq4D4P8/e2/a3LiSZIk6Ce6L9lRKKeWed6nu6tfWf+iZzYeZv/fM5sPM92dVH2qsrWtszF7d6qq6S27aF4riTgB8djzgZDAS3CQipZSceXElkUAg4AEGwv34OR4B6KiBLgC6y0Af1UAXCfflTfB4Hs7zwjON9+X/zDGiLjDP8bpPshZQAD05+yqAPrLtmJLTUF3JJIYKs1l+l79xtAAkIrEOkI0BjUyGNwDoWItLGYvj42OW5JUXGGiQcbdldQVwEVBczicMdBdgtssrCSNe+uYC6O7dFAd+2yWnZP84AJ3nSifhaRqAHrd/3N0t1zdt/ziWfHLfFG1ZLUCciH55eclJ3//+7//Ostb/9//z/6ppbmmBhwig2/OvS35wzWXm6ICBbDw7Wq0mXV5ecO1yrJ3xvgDgAK1R85xfA2KihSRUYd4E4I6a5ZiHwTiXRC5OWC0UmFQhcSEc1+11mYEOYPi6XqfG9TXLpbdbLfrt11/ot99+oWYEXuN9Bs+jbRtM7RfPufxeoVSi49MT+stff6Lz2gWyjlmi/brVoP4goNJqhVY312j3xR493duh8mqViisVpjUP0inqhz71wz61em3eApS6gj/W7zLw3Gwa8B41z9EPAOasdsj/Txs5dzDKuz0Dnrc61Gm0+fd8OsPM82wqQ/iXz2SpAJA6lSZvkGYZdzDQuc2QqFgoso0Rx+qDyQ7/0PN4LQA5ebDPzXtpWl1bocpKlZ/x8JeQWNDD8z+LJDiPpduRKIyYXqNR5/UC1gVQW4RUPBjnr1++pGe7u7S+vkaVcjm6phRl0wbol9rnKS6NeAsfyTnUZp3b96SdWz4UT/uyoOItv/V6+G0soAD6baynxz4GCyiA/hhGWa/xTi2gAPqdmv9Bn1yCcsIgkYCQHfCS4BiyUgFwI0MVMu7MSG81ItlGZLMadvkooCW1yiPJRV4cj4J9OIewXwzz3GS+mvqJ420N0ZbIIWHPDDLvcBJYRkoCZcZdsZ1DMNClBq8B7QsMwIBRjqDgCkuNrTKjEaC6AVjSVLu4pMuLS/rll1+YkQPW5Up1hfb3n9Pbt29pbX2NpcEgIczg/S19hwd9oy1wcQqgL2CsBHZVAD0Bo96wScxbIeav0NSxwxzT7Tao20FAyTDQUykAw2CFoySFYV5Dth11+FJQ22A2eIZy2SLXQIcEugHQY2po8xwt4QnM5ZBq9Kl+eUpXl2cUBH2emw2AnjHgOdclLzGwDfl2U/vcSMcDyA8M9juS2osw7IkAui8AeoNajWsaB9ArEYCeN3PvNADdPMyM5fFcEmCdS3yYwuxgn0t5EmaPRBLuYGYKYISgXgalRgT9v+FYjgeAJrMs7f3GQJixwJThfujr7i2gAHpyY6AAurGtywZ0wXRX2t3+G8djrY05DS+AbFIPHX8DrBAJdpHoxT4CSOM4bFjf4zjbR3DBaZfZOPIFzDxsA9+yr/gMLjv7S0UrlPhIMxBgs9nj5ss4eXbZz/Ztbnrn2gC6tBHHLp8E6t/0vHqcWmCaBRRAT+b+eGgAujtnSYwnjoluls9I1EJcxsR36vUr+vDxA9VqlxzDAXgOpvfW5taQzc7xIh/+gon5YJ2NDeA5EjyQmAWmOo5FG5LIhZ85xGHIlPYDcA7QvV6vm/2w5odceb9PP/30F/rPv/4UgdctCgPIuodcdxz1yPee7dGbt2+YJFEsV+jTwWf6j//9H3Ryfsq+QzfoU61xRc1umwaZNOVLBXq6v0Pbezu0tbtN69ubyD2mQZqo2QHzvEUdv0Ntv0vZQpbypTz5A58Z3c1WkxrXkUpjo8UgPoepKM21zcFED/rom8/guQDonWaH0sGAUhD38gdwuaiYy1MpW2BZd8i7Q+7d7/Spj1rovT6XPyxAPQZ1070sl3QKacDJCmJz+CzZfI6KpSLli3mOrfV9n2XewUyvVMpUrpa5LcSvGo1rM56ZDCsBvHn9hv71X/6Fvnv3Hb3Y26f11TWiNGJpUATwCVnRqN2ez+SiqFyKbgSgz8DbJ6UZi5dqh91uAd0nM3E84lYVQH/Eg6+XPpcFFECfy0y6k1rg5hZQAP3mttMjZ1vAZa+4ATJhjAjIjsUzwG4B0H0fwLrZJDCHfQVvGAWsmDLOHWJGJdcxBwgAaTADnA8lIMVZi+QcgR2Aacm1yxk4sAF0A84IQz2qsjs8DwB0vAD6ACCHRFipVKFyGVuZikXU3CpGsu4Af9LskFxf1al+Vafffv2Nfv75Z36vUq7Qs2dGwh0ZwCwhnPHIY/n4iBY/2+S6xxQLKIB+t7eHAuh3a3/77Jj+UFMPJQQBjkPmvNdtcW1ygOfYTOQl4M/TmL4oDcH0YZ1y1CpPE5KDClQsViifKxn584kAOofMzJZCTfCArq/O6bp2Tj7A7cA3Sh9gTeQLlC+AFW5qk3uZfASgG4AXADq3ZFEJhAQuADoo9obVzlMvhUMAvckAOp4JeJ5kOOkJEu5FyiFwlM2aEho2A91K4BoDvDkTIeQa6MPa6IOBKR3S6QylH20Jd/NsMDLuONeyaqDbUuwuMObeeWMAjALo9+eLafVEAfTkhkUBdGPbSfOEnQBrg+aSzGoDIwCeMZ9gPrU/Fyl2Zqh5SHwy62WbzY6/hV0u/oHMTfYcZffTBcjNGjzNm5sA4N5BArSLj2CfS65D+mEfGyefHsdAd1W2Fr2D5dpmHeey0ONA9llt6OdqgXktoAD6vJZabL+HAqDHzT/2PB03p8uzgEHTqKweYj8Hhwd0fV1n1jjWygDPIfktL8RzIAsucSEoI1xcXAyB9M3NTZYHxxrbnu8h9Q6gHM+bq/oVKyqgtAhY6CsrVQbccQyA3oODz3Tw+TMdHh7R0SGk3OEzNJnFXiqWaXvrCe3s7nLcqN3p0MdPn+gv//lXuqhdsO8AFnkHtcADbH0aZFK0urXOwDmY6Nt7T4cAer15TfXWtamNDkX3gkeZvEcD/I168FIKCkz06yZ1UA+97xvfLeUxuDzwQwr6QVTXvMdy72Clh13f1Elv93kDAx0y6ZB2x5YKU6Zmeh9ltXwGvZHUhpiWKQcfko9EBS6v5bGcOxj3+SJKdSGelaIe4nS+b2ztpalUKjK4DjIMVAQ4ZkcDTmzYefrU1Dz/4Ud6uf+cnmxsUaVUYol4Lv/IEvUDyqQ9lnL3UlHCdiTjPve3a07EexqILk3M2dTcXfRU7pIAACAASURBVNMdb2cBBdBvZz89+uFbQAH0hz/GeoV3bAEF0O94AB7B6V3Gih0kE7aHmMHUTw+47hPkogwjHTXMTYYxO04sww7Ae1RfC4t4YMzjCk+S0SryYAZIh7OGbNpIt5aBFQPIQ5YYf0Q10jnD10j3GkeQez6sw2SIhngzzXJV+XyBqpWVIeu8UqkSACYOHHJNeJAnM5T2MuyIwSH7+PET/fbre3bCwEp8+vQps9BRUwpOmOcZ6WQwRG+jXvUIbrO5LlEB9LnMlNhOCqAnZtqFG8Z3IfAHzEL3Mkg4AgCCOnXtIYA+GPSZJQ5s2DDQwbBOkYd5LQ2FjCylU3nKZSGPWDb1wzMRgC6RiS+iDwDPDQMdAHrz+pJa15dRfTywEI1KByTcUZM8XywxkI52UymAzQDQjTYIz9SG8G3KaMhcjub5/IYdDhY9NgbQ/R61uQZ6g5OrhgA6EgAg8ZjPcw13BIIwLw9fNtPcZozLyZ3a6PzciuqfQ37RZqB/CaAvZ35nUIsDUfEsdJt5aT+Hx2sLKgN94S9TQgcogJ6QYYlIAXRj21nAqy3jLuC4LZs7WruP5hwBTgSktuXcuXZttI4X5iDaEPDaBVriAGk7MVf6Z7PH3T7Z857NEnfl36exuuMAdJlD5Xy3Bc9verfb8707x9+0TT1OLWBbQAH0ZO6HhwKgC4PcnQMl/mPPkbZaiCFPGAAdczjus4uLM2p32gzkAtDm9XKhOBwAWedKaRCwzlG/HDEUgLSQCEcdbyig2M8vUSbEOQCcn52d8Ybn0NbWJgF4h/ofWNJgqHfaLfrpp7/SX//yVzo5PqGz41PafrJN+3v7tFpdZdLD+fkFvX//gT58/EgfP38mgOEIRqWyafLyWQbFr9tN6oY9ypULVF6v0os3r2j35R4D6PgcTPXa9RVli3nKlfNEmQENvIDrp3tZj5ndYJ23W21moqMmercDXyZghjZ8MgqIQrDQu30GzAGM471+u0u9Vpfa123ekPKcpTRVCmWqFsvMYOeQF+dKG4l12B1+YavVpm4XNel9SnkpTjBAXfPKygoVyyXqB/1hHXo/DCiXz7H/lAObP5fhBIWz0zOqVEq0tblJz58/p9evX9PrFy9Zwv3JxiZVkbiMJGIpOxX5U4gF4i2A6ADToyzj5X4J56t0Zc6pKPpybX+L1hRAv4Xx9NBHYQEF0B/FMOtF3qUFFEC/S+s/zHPbDAphmMexKuJkFLkS6yDk+ueoTwUAHb8ji1UAdbwHkB37jYJtUZ1ya5Ertc7NYsvU14KjBtAk4Hq7Ue1ygO+8ATDBQv1LAJ2dQ15sG0DFXJew3QGgZ9nBW11bp7XVdaqurDILXRjrIQB0ZOFGAHq3A3ClS8dHx3RwcMjtItsa9SC3n26z0wgnjPvlKYC+rG+KAujLsuTN2lEA/WZ2S+IofBf8PjL+TY3ztJci3+9Sv9+h+jVqEF5SGPYpHPSZfQ4lDGQagYUO8BxznuflyUvnmYGeyxUpl4XsX45LT4yV4R4LPgiAbtjtneYVtZu1SP63S5grERACK1zAc7DDvSwY6JBYHAHosAumZcG2xxjorAjpAuh9Cn3UQG9S6/raPBMGIcsVFliCHtcBAD3DCUxDmXZuypJqnwagc6cGJvkrAtBjJdzB4oCEexZy98sD0Pm5FtU1t++bYY1zq27v8PmpDPQkvmK3blMB9FubcGIDCqAb07hrItdgNotQlKLiZN3lOJcZLSC6gCb4KYxzUZeaVjt8EiBsAyPo4ySJYBeQt2usx7HQJ90wkwB0e//7AKCLfzJPf5P7dmnLD80CCqAnM6IPBUDHnB43D8vzw02qkvlJSBNiXcRoWu0WKxECzMUG2XWsk+WYTrvDADvXLre29fV1Qm1ylMMDCQGMc1FlYiZ132c/o9FsMLiLY7FOxzMBsReA5ziuWC4a5cFwQL/+8iv98suvdPj5gI4ODmltZZ2ePtnmJOJBENLnzwf097//gz4fHNL5xTm1uh0OE3m5DOXLBQo9oqtmndr9DnmlHNc/f/PDW3r+9iWlcx5RLk2X9RpvmUKWsqUc9fFv0OU2coWcUVahFNc/bzVbDKR32l0G1RlnDkwiNAB0gOdgk3sDSLunWZ4dW6ve5I38kDfUQYdMOldSD1PkETbItxc4EQHXjvrv3V6PAXzYv7pSpTJY+uUSg+Woh97zTemVQSpFOUi7Z7MMqmMcRYXr6fY2vXxhwPN3b97Qs51d2lrfZOZ5zgNADpa5IadwWjQSgVFqkZno+DzykZaNYiuAnsyklnCrCqAnbGBt/pu3gALo3/wQ6gXcdwsogH7fR+jb658Ex9zglFyJK8U4zvowe5k65UFUW6nHMrgA0IWxwiB4ICA42OgR1sE/AW4zrBKB5ADKg1GmbCTpLgC7MFdGEpDsDnBWLuqgjxxAwz/n/w8BdJzP1FuHXPvG+hatra9TpbJCxVLZACPwBwRATxtgBlJb2C4va5zBjP5DAr5ardDq+hpnTvOLSZ9aA31Z3wIF0JdlyZu1owD6zeyWxFEugA4WOmTUAaJf1QGgX0QAOgJMSOYxcx2SjACeZzOob1ugjAfWeYGymbxhn0PWnRkDE15gnzMDHQB6SL12nbrta+p0wHbosKw8sGqA2vkiZNXLVChWyAMDHYGUiAXPLHSnDLkNoGP+NiyGiIGeQs33HrPQmYHeGDHQwXYvlMBAL/J5GUCXxuQyFgHQiaiP5C9IL7Za/PyyJdwRoIJ8u2G745qWN8Jx4Ll5osVHi1ygBWE0rYG+vPG4TUsKoN/GetOPVQDd2GcWgD6a/sAUxLoc8/P4NlKFMmtjWzZX1uOjMk2Y9815ZT+bPS7scjfpNg5Ij2Ne87LZShKygXsbzHffXxbgvKx2FrnzXcWRuwLyF+mz7vttWUAB9GTG6yEA6KxmFT0bpFyHbS0bRJc5ePS5xFjMM4XX7EykGKkp2fM2jgNr/Pz8nK6urrh+OcgHWFM/2XrCALqA7VAUFJVDKDNJzfNarcZrcpwPrGowzlE2zyj/pXjLelmuAY7znF9c0MGnz7xl01kq5orUarSoXrti9vnf/vYPIwXfanGdcCyhPUidV4rMMr9sXFGr36ZMMUvltSp9//sfGUTPlvK8nV9d0MXVJVE2Ralcmtr9FrV6Ta6FXiijrBTKZOXYxmCeI4EAADoAdbDQEUtCMjTHlXoBDfwBZcijDGWMPHsvpPZ1kzew0cFKTwcp8uBAIWE5HFA2naG8l6dKqUKrKytst1arQ30/YDWubC7H7HNIs7PPkk5Ru9umbr/L8S+UokLiNI6D/H69XqNyqUwr1Sq9fvWS652/e/uG5ds3V9epAH+RS2SZkoxgxkOuXQB0gPa4B4za2XwM9El4+Bfu1TTg3P4szi9boq+WzIzy8FtVAP3hj7Fe4e0soAD67eynR6sFZlpAAfSZJtIdFrQAFvk+Ft2pFEuQA3RhCXLrZQd8WNoc2afWLuZ3OGVGIsoA5+0hgI6s4X6/a9VbNDWahPYox0chQpa1Ffa5sF6ExS4On7DQjfot0JcIQGf5dbxp2JejAFmK2ZK4PmRJA0Df3HhCa+sbVKlGAHqE8ABA54K9YLmnI0n3IGQpLsj7onn0A44gsp8hCR8pxo/sogv3Be/EL3dXAP3WJrxVAwqg38p8Sz04DkAPAgDoPQbPAaIHIdQ++gyem/kRARIA6Dlmm4N5ns2WmHXupcGUQLBDWOITuusA6P1ug/qdBnU6SJJqkw8APRhEAHqFCgyiV7i2OkEhJALQwcjgF2JAETncBdBN+Y0wKtMBlkafBoFIuF+zNCGeDQDQi0MAHQz6GwLo3B/Tr6DfJ7/f52eWC6BDYcSwz03QaUjXtx+CSx3tcQDdTmJzT4MECQOi6+uuLaAAenIjoAB6tDqOyj3MAn4F2LbBcwFOBDwx0984iM5zYSBllMBMC4ZscQTesbmguZzDnadcNrnbZ+w/npA7AvNd6Xa7n9JvXvlH9rjpnTfLjvO0a/dhVntuQrI9BvOcS/dRC8xjAQXQ57HS4vs8FABd5mx7nrWtYTPQx+c0E7eRBCuRcsdSmJ8rDKib6AtiPHgPku0HBwe8rsaG0ne7O7u0urZKqyur/AxAmT4B3gEyQ5IdwPnh4SGD7ugPpMoBuIO5XighoTXH50M0iZ8PlOL4DMrtQcL99OiYuu0eM7prFzU6P7vg+ugHnw+pHrHZIWveBwEkNWAZ9/4goHr7mrpBl3KVIlU3VujNj+/o5XevqLRaoWK1xAz1q0adegMwz/vU7DV5y+Q8ypegipVjABsvvx9Qr+czeA4Geh/1zXs+/8QGAF0Y6N4gTakA+cop6jTa1G12qAtWebNNg15IBAUyBuB9yqQyVMjkDIC+uspKXPCrEK/KQpo9B3n2HHkZjyDXjrhclxOu+9y3TA4ltsw4oY59o3lNe8/26NWrl/T65St68+olPd/bp72dXapAOh40fVbL8vknwHzA51KtkO8XhMxQWnEOAH0aJj43gG43YkJ+5mU3oHG4xSe5JR+hAPqSDarNPTgLKID+4IZUL+i+WUAB9Ps2It9+f4IgZAB9BLiMg+NyhaMa4uPXjNrmJghkGIQs6d4HYC710E1NdGw2GG4kn4yzhZdNIORAX2jk2xEIwHHCcuc645w5a4JtQ+YLA+gRlm4B6MJcwVtBYPpqwO8ibW5s0fr6JlVX16hUrpjaVHgJGm4o5QafR584cxj1v7jHnHCQyXrMOh8u3OMW8d/+bXInV6AA+p2YfXhSBdDv1v722RlA70US7qjXl0lxwhJA9CGAHkC+TxjoSIjyyPMylM3mKZ9DYKdEuWyRpdwFeGWWelTq4our5bnMMM8NCz0kv9ckv9tkhRFsCBAFYERErHCwz1nCPZOnAc+dmKPH58dpAHqUCUV4rgyCPoPohoEOCXdTA90A6FXKFcBAj2q42zLt6PY0BjrP8VH0JTpugOBfgGBXj0F0YaADMEKilIDnYLob1o156M0CTJZxBwlLXVjp44CNR+kUJBP1ddcWUAA9uRFQAD1ami4AoMva2JZPt2Xd3fWVmRYN6GGz15mxBmneXI5BDKzHsS4XGWBp32ahu8C8W7/cBWjs/d19hZV4W6Z2HNh+2/nbvmbzSJg/Ym/bf5HjkvuWacsPxQIKoCczkg8BQJd53k38mZTgNG7JEYAOJRO8UFJKQHC0CSY5QieIlUC6/f3797zJs+fNmzf07u07A/ByQup4IhQSc8FWB5v85OSEnzVIYgVQ/OzZM9rY3OTjsBYHfI44Urffo07flNrrtjt0fVWn61qdLk4v6PzknC7OLujy7IIajSZLqvf6Pq/3cVyr06Zm12ytXpvZ50Eq5Prnq1trtPd6n2ugr2yuUnV9hdq9DrX6XbpuX/PW6jeZgZ7KpCmTy5gtk+X+4XGNBGPE2OArAUTvdfvU6/Sp3+2T38PmE3BpuFpZ5qF71I+A/04EoAcdn8JeQH6nR/1ul+Xes6kMlYolqlZXmJlfKkGuvUzFUokT3VDuCj5Ts93mhATYaZAaMOMfz3PDPUGsDc97n/75n/6J/u3f/o2eP3tGT588oY3VdVqrrFAeSmWszohUhYAGSHYIjOojSoWxnDurnZl4mVu2a9Fv4lwAuoDn9k879qZxuEXNntj+CqAnZlpt+IFYQAH0BzKQehn31wIKoN/fsflWe2acGpPBC1DaZZfbBI/R727qZ1SHPJJm5wBc6HOgjWvLdsFINyA6s9Eh6Q42YQSiY91tAHGRWzdsduwH58nUUTf7m/qLRuoLG9crZ+nfFC/ouY/MbEGdJrOYN47MgOWGhUEPAH1jfZMB9FXIuFdXIgDdyL4br44FqqK/jLx7VPIpcvp4J5PJK6m4unBf2ldBAfSlmfJGDSmAfiOzJXKQYaAPKPRR384A6GCbY55kCff6BfkMoI8Y6FyT0MsyOwFy5wyg50pcE51lv8F4YPA8Jug/fCsC0CMQ3e+1KOijrh/YJE0ODDEDPV9kVrhhoJfJ83I0SHkMnjOWLeACJ1qZeRRxNs49kuQnmVzBBmEAHUGuCEBvfgmg5yMAHQz0MUkUjMAkAD0KGjGbAkojeOYgeyv6Gyz0Xg+13QGSp1hdhEF6yMSnUNsQuxpZYxx3W+Bj+EydUVbdMDzwrDPPHDnOMD4UQE/kS7dgowqgL2iwBXZXAD1aks4JoJtpblTSyMxnhiUI4EMShGT+slnlAogLYG2XTWKgJDDlmqRNWae5ADrPkRbD3ZWKn/S5Lddu77PA7TJx12mM9ZvM5bdlwMv1LePatA21gFhAAfRk7oWHAqDbzwexlMx/cfPgONiO5TUk3FFH3Uh6mwWxIV8g7oL9AYSDEX50fETHx8eUzRjp8L29Z7S/t8/xG0h/mxzWlEnM6nSZeX56dsoS7t2uqa2+trZGGxvrtLW5RdWVFam2x+xzAMX1Rp3qzWvqoOZ4s81kB7C1UUe8UW/Q+ek5nR6fsoz79XWTz4U+9vw+A+j1ZoOl2a87TQrTIaXzGaoCMN9YoerWKv++urnGIDqA8lTWo3rzimrNKwbPW/0Wg/kAqNmniEBlTv5CHAl+kB9Sv+9Tv+tTr9PjDSA6QHWA44N+yJLzAMaDbkBhtB/AdLDUBwDgIQXf7vK1UZiiXCZHpVKRqtVVWl/foJXVNapUqwygI3kB9ekbjQb/nsnB/lFt+oiAgv5Btn11tUr//E//TP/6r/8XPd16QmuoSw+fLptnqXZTvN2UWkxhzKHmyIzzqB569Jxn8Jz9JCuOtuBXcSaA7oYfjUs0zkDXONyCVk9udwXQk7OttvwwLKAA+sMYR72Ke2wBBdDv8eB8o10zQS/BH8bZ54Z1LqtT9pDET7KuFnJepga6gNpSz9xktgYRgC6S7m0DovdNXXQj3QVWuJGON87bgHwA6MxiB/Au8u8BeZ5hntvMcoDoQ0X4qM8MtEPCOALQsQ/XnGKdqxTlcgXaWNug9Y0N2tjcYsfDMNBHC/9hLfSoDb5oa/GONsMA7RF5cKpsJvo3ej/cp24rgH63o6EA+t3a3z67UcBAYlHIjA8DoCOpqE9XV0bCfQigIxnKA/iL2ucA0AtUYAC9SFlmoAuAbs13dlBiLIIR1TmEtiChbh+CUx1qtZsMoENuEfNgTgD0QplyhRID6JgYwwEAF0C/0dzObZtkJ461IHg2ZBFEk7cLoLea1GQAHdcbckIAGOiQVUcNdCOrjkQAa4KOSnnw44TnZdkMej8IDJsf9QLTXnQsq5TgmYXgmukXPktnRrKEBmjyTU1gD/Xj7fPahrMjOm6Ex/w9puoyBNAttr7cAPx4i/otSVxRkyLTf3/u1MfbEwXQkxt7BdCj2W0BAJ2nCAtEF3a5rKcFGJd9BFiX9TWACwTiJQCK45AIa5JYvbHkIRuIH05bTl8FTMdPKcUksr02aG4zzvlpsQCre9YdGAd4xzHxpZ1lnntW3/RztcCyLKAA+rIsOd7OQwLQcWWSLGXPd6M17YgZ7iqGmP1BvkBCVh+i7pQFU5mfC2YdDZn0xnWDuj2QILpULle4znahkKd8Ic8JrPANWMkv49H1dYPOzs/p+PiIDg8OmDENksPm5iY9ebJFq2trlM/lGYSP0kl5VQyJ8tNL1D4/o6vLGl1dXlG5UKJKqUylQolK+RKdn57Rp4+f6dOHj/Txw0dTig8s+UFIkHEH+H5wcsQAer5coOJKiSqbK1RcrVCffAq9AVU2wEBfpdWNVQbSG+0GXbeuqQlFrl6TJdJZfVES1JihbXwHD+Ws4Av5UPHyOVEA9dEZQO/0yO9Czt1nAB3y7ADLAaiHLNseUjokSg+I9+22Onw8APjUAH5ehqqVFdragrz9Jq2urpCXyXJtc2yNVpPHwLDUi+RjzMKQ8vkc2/Pdu7f0/Xfv6PWrV/Tq5SsGzyvwF5HwwMkQpqQikpLhSnmpFNdDZ2A98qwGUZZ0ipUBUNLwKwHolss37Ix0yv6ZzHSgrc5hAQXQ5zCS7vKoLaAA+qMefr34r2EBBdC/hpX1HKMA2JcAusSy5KcBFFwAfRTsh6PTBwu9Z6TcURsdzr2RZjc1fLGPAOim/joAdEi4GzldHCfMGWGqmyCfyexlICI0pEORX4fjkmH5YlMPCv1kp6Xbo063x6DL1sYWbW5u0dYTUwt9VDPdLP7hFEDal5mGXNcpekUYBwAYOEScACAA+vwKjnqjzbCAAuh3e4sogH639rfPPlTQCKO50gM4bQD0ev2S6vUa9bnGXc+wQNIpnvsg317IF6hQAPu8QJlMPmIsRwGOYdLQpGsFgA40OQLQ/a4B0AXUDsznYLijDEY+X2IwPe1lTR1EBI2QaGQo6MNahXz2SLGEzxwph7CiBwc+LAZ627DdWbkkCBhAL5WrlM9DWh213BG0i5j0kQwJq6xDiYTf/hJAR+ITAnhIekpnomP5WWKYNaYLUX+9qKP8eRyALhkAMvlHKPcYaO88PBhAHzHJcb2w15BGIVkFIn8fhQzl+SaJbZDitwOe9+eOfXw9UQA9uTFXAH1kW8wbiwC7NjMcILkA6Ai8ox1hn7sAOtdyhRRsxFrHWhysQoAkeN+WVI+T/7XvBndfkYW3QfU4hvqy7ygF0JdtUW3vPlpAAfRkRuWhAeh2ghWveVmJUJJCJwPoQnTAWhlxHIDd8DcQc8EaHs8MyKWj5jmvsdMpBs8BonPdco4ZGQKCsNkh2X54eEQXFxd03aizbPves32uew72eblc4kRZ5kGDnBEG1On1qN3tUq1e461Rv2bG+drKKq2vrNHG2joTJa5qV3R8dEzvf/uNfv7HP+ji8pI6SAjrmw0A+snFKTV7bcqVC5SvFqlQLZFXyvJ77aBH5bUqb5tPt2hze5MB806/Qx183mtTt2fIHpBLh5Q8rgsgM2ySg9+VSpsygD2fOp0ug+EAx7GBVQ4wPc1KiikGz8lHUAuxrRSD5/AOIPmO/SBT32l3WBaegpDKpSo92d7hhAMwyvFsB/O8gfJX7RaPkQHQS+a5nU7T2vo6ra+tsXT7v/z+n+npk21OVigh4RrJEFxXHucPmdACfwqaZQDPGUBHrE4SehErw7okAtCNS3ezYNhMBrr4i2MOckwN9JudPpmJ4xG3qgD6Ix58vfS5LKAA+lxm0p3UAje3gALoN7edHrm4BWz59vFg2Hhbpvb5iHFnspoBLIsku3GYAID04bBAWqqFGroA09uc3cpyvpGsFPCOcGAym+366QjwSc11MAM9LpxuZIiRIOv7QNKNbDs7LdksVatVZpmjL/WrOl1cXNLxyQlLae083aGnT5/S9tOntLGxycegZjC7Klh8RyzG2Fq3XBIKMsBmdwb+dcG++E025QgF0JdqzoUbUwB9YZMldICJUphyFYZQnUpL4pJPjeY1M7Q5cNPtRHMxMbsApSqKhVJUFy/Pku5DsHkI2EaBEI6guZcQqXtwDfSAAgaxe9RogN1wxYx4HAQ2eLlU4Z8ZyP55GUqRx+C1KJlIDW8O0kVzrEmXil4IwMjvKXN9kHE3wE2LlUt6/T5fV6WyQrl8wZxHlEaG2V3oc3RNTHU35TiiXww4L8lWpmyf+Yz3iUqCcD8QQIoo8mjb+tzkA4iEu0vfjwPQ5flog+yjUuxCwx+B6ONtCAPd9GHsabwQmJbQDarNRmwuBIHPzs7oD3/4A/3xj3/kQGahUOAx+i///Y9qpxtaQAH0GxpuOLWaOQprc6P+BOWnEXguQU6RZce+LkNdatjaYPi0XtnguAuUc3mRjCk94UoHL5IccDurjNfe/ZrnvW2/9Xi1wDQLKICezP3x0AB0WMlNKpot4T5ag9oJpyYBCotpkxyKeA1KPJk5fsCKWNjM+Uw5PWz1ep0uLy/o+PiEDg8POZayvr7Gtc6fbG1zDCcH+fFhwhcxyxv+ztnFOV1c1hiUh5R7Cj5ESFQpl6lSrlC1UqVqpcLAM3yI46Mj+vj+Ax0cHdLR6QmdXZ7TRf2SrlsNavc71A37FHpEgUfkewPy0wNmoPvpkIorFSqulmllfY1W1ldZvQoujpA9UP4Jz1aUt2rWG/w7+oI4VKlQpkza436AOd5ptxlIz3kAqtPMKu+0uxRENdEBqg9gO7ZRiuu188YxJ5Tz8o2SIyTdW1328Z5s79La6joVUdrKy7D90YdOFzXfe6xGls/laGVlhVZWV+nVy5e8vXvzlt69fUsV1FBHUjLIJxhLcQcjFRsUNMS7eJ99UMt5G8VqIlmxJIJhtpsV46aOnVJjcclMgDdoVQH0GxhND3lUFlAA/VENt17sXVhAAfS7sLqec14LmLKzEfARAejCFGdZL5Z0hyOD2lgNZhUCSAeoPiAj5c5OGJekNbJRpgZ6hx0BbJLyymA75HVTYB96FPiooSVAiWHIwFnY3Nik3b1n3O7lxQVnOP/666/UaLTo2e4O7e7u0u6zZ/TkyRPj4EHe2F58xynxskcokcnopy7Y571N5t5PAfS5TZXIjgqgJ2LWGzQqih7mp0kiwjwbcqIR5NS5JjkztdtDWUYwz4vFMrMOSqUy5Vy2tgltxaHmMX00iDPmb2wAz8F65xqGlGKQEOySfD7P8oEAtrl8RiTzxyGzKGKWjuoDmpOYqIg7zeI9w1IxzwCTbGUURMA8X1lZpXwOwKRRB+FafMKcGQZ2RB8+ah3gc2S7IWDu/s0F2WVuj35x2eBDzXmx3yzAfBYj3QXgR3YxPZELckH4G9xKekhiFlAGemKmJQXQl2NbAcElqCnscwDq8rst18uzz7C+qSTEjmqrS6/ctZocY5dbst8DOC8A+nKuTFtRC6gFxAIKoCdzLzxEAP32lopLIJVW49auZj0McL3X69PFxTmdnJwQkg8vLy+ZKf3ixQva3n5i1vn5whCUhwuBZxfY481Wkw4Oj+j09JQTd/PFApUKZgOIXCoW2S+BH2Sq6w2odnlJJ8fHtGn1cAAAIABJREFUdHB0QB8PP9GnwwP6fHRAl9c16oV96oR9ZpvjZ2/gUz8V0iCbplQ+TdlygdnphXKZiuUSZQs5yuZzDGyLxDnA7U6rxUx4YZhDCh1y8gCm+yy93qVOq8N1zYuRVDpAdVZIbBt5dtQ4541l7pH0BhXHHoPnXBqLWeEBn6PXbFMhW6CNTSQbrFIhm2cAnZOXwwHH1wLf55gYbPFs9xk923tG33/3HX3/7jvaw987u5T1skOAXLxC2zu03xtRz+27R/ylBINh00B0+5a7/U2tLSzJAgqgL8mQ2syDtYAC6A92aPXC7osFFEC/LyOh/fjCAlE2MTs4zEgPh4xyE4QzrHIDiEACuM0ZwUbSHRmyqHPuD+ugo6aWyIMZqfc+Z9SiXQMiRfK6DNCkaRB6vIUhnAtiOTFk025ubTJADnb51RVkvI7o519+4axnsM6fPt2mly9f0u6uAdlVDvf+3NsKoN/tWCiAfrf2H509AtCh58fCeBGAHiUrYR5FIlKr3aa2BaAj8ATg3ADoJZ4TTcJRXFhk1rWayAXY5yMA/coA6CkB0MvDGoUooTFiaItCu2GdGAB9dpAFCVehMNA7KP8Bhn2P67mDaYHrMwA65m1zXaNmZ2VBLfo5P8UiI0kUZ9E2Zu2/6DlmjZl+/jUtoAB6ctZWAH05thWQXGrfSnDTBdDxvj1H26xzaWMsdB5NvC7TPA5Axz7Cbl/OVWkragG1gG0BBdCTuR8UQJ9k1zimwfT1LuIxUAS8Rq30xvWQrQ4AfWtri1ZWqlQswm+BapYhZ4BEAR8AycL16wadnJxyG+VqlSrVCq1UzFbIQ30rz8eCec1Jx4MBx5xQF/zyqkbntXMG0f/x68/0+eiQLhs1umpdU6PXYQA9XciSV8xSppSnTDFHlE3zlspmKZ3NUDaf5fKAzLTv91kREWA5WORgmPe7PQp7PjPMAWp7lOZyhgDRuy2UwvKpkMszQ33gD4yUOwgj3S7bAp9DcQtM8yZY7c0mn4uZ6JEniDKCAOLzmRxVy6tULpapmDP1y/mFeBwUHlMpWltdo831dXr79i29ffN2yEBfrawwUx/9jDS3hmnVIzH/KNV6DMCOQ7MFRE/m+6etfnsWUAD92xsz7fHXtYAC6F/X3nq2R2gBBdAf4aB/C5ccraNtqV44O1KvXC5hMADLJWA5KQOGgF1ugHQw0vG+qYtrGC4my9YwHtlxCLEZcJ6hhggIGrBsO7Jnc5GUe2jq5JZK7IiBZQ5HCjWhkOn8D9TAurigcrnMNZ++++47ev78+VhNx2/B7A+9jwqg3+0IK4B+t/YfnT2SPBwD0CVRaTAsh4GkpDEGOpgYRQOefwmgS+vzMtDN/gDQMSdDwr1ejwB0ooiBXmYGOpiFAEg4GBMBK5AgF2ajYabPAaCj9u5Qwr3NdQPxzEA99/W1zUga27Dc7fq592XUtB+PywIKoCc33gqgL8e2ds1bm31uS7jPAshlX1mDy1wuc7D9cxKAPq8M/HKuWltRCzwuCyiAnsx4K4C+PLuCOX58fMzAsFnXQ1lqhRnoiM3Al0Dchn2JVIrLjmBfqe193WjQ1dU1NRttWl1bo5W1VVpbWaG1FSP5ns1mCIm85nlkfCgja4666W1qtpv0+fiA/vMff6NfP72ng5MjOrk8p1rrmtp+l3LVIuUrJa6FnqsUyU+FZmO9xAFlshnKZLMMnoNJn89Aqr1IAzDGez3yu2bDqfNpw+7Gvn63T/026p8HDJ5nMxlKI4Y1oAhA77FEPWTaTU31LjWaTcL19noA1/smjTqSzMexYI+XMkVmohdzBZM0ADEtJKul0mzLZ7u7tL+3Rz/+8CP9+MMPtLP9lHaf7jC5BOx4TmyOJNrjGOj8vJ+HAc47Lu8+0Za+bQsogP5tj5/2PnkLKICevI31DI/cAgqgP/Ib4J5ePpe0shbWIso7zghE5w34DQDGSLL3eIMEcf2qRu1Omz+XTSSKRcoXDpT53chNSt11AOjpFNiVOQoCosAfcO1fOGMAyFHnHJnCcEbgtP39739nxw0vOGq/+93v6PXr1+ysqazk/bnJFEC/27FQAP1u7T86uwWgI3kISUZR7UKofUDeHNtMAJ2ZGMJAl9YXBdD7FIQ9ZnEAQJeauUbCfQaAjvp9oh4iFxFVGo+zNOZ7F0AHiI6kgPX1TWaiC8tdAfT7cq8+3n4ogJ7c2CuAvjzbuiC6WVdD8Wl8wxnt+rjDZKgouTUOOBfA3P5pg+VuvfPlXZW2pBZQC4gFFEBP5l5QAH15dq3VakxkACgO/wX+A0rpmWRfA5zb63qQLkTqHYByu9MhzwMAneOa3gDQq+USrVRKrEjloUY5V2QC3AyhwgGrIwoxo+/36eLqglnoHw4+0fuDj/Tp+ICOL86YiZ4u5ChTylGhWqZ8pcDAOQD0XhhQP/SHhcANA91n1jeY74MwZPY5wHP8RB10gOseCqaDABKEFPR8/gnwHOA1cqMHfsjy7ajtjvb6fZ+l1yHV3un1GEjnuuf9PpfDGkSlsDIpjzKpDOVTOcqmM7whcQDAOcoSlsslZp+/fvWKt++/+56+e/eOqqUKVYplcSbZ1jhG6pyPS7abcVcAfXn3/2NpSQH0xzLSep03tYAC6De1nB6nFpjTAgqgz2ko3e2rWgCYDkB0IRWOKQSP9cQAQQDAjTwvAJI+tVoNuriEI9VguSn+jLcQlX4ZUDeguamLjm1UwzFFg0GKwXMvnWcJdwDoqMe7sbHBG1joyMBFoBB1tv72t7/Rp0+f2HEDYP773/+e3r17R8WoZtZXNZ6ebKIFFEC/25tDAfS7tf/o7BGAjuQigrSuVMU2SUSTAHRInGNOsxnoDDiP0QMWBNBDowgyZKAHwVDCHeeZyEAH6MLJUXb5DUNTGO/P6KrjAHTINzKA7jDQbeng+zJq2o/HZQEF0JMbbwXQl29bW87drY0uEu82gC49cEF1GywX0MMF0Jffe21RLaAWmGQBBdCTuTcUQF+eXYVNjp/YqtUqkx3gs9jPGnlOgXmOuA3IDyBb+EHIZfiQTFuJJNy5BnoxHyUYIwMsZNCa83UtRNgoYoXU6jTpvH5Jh6fH9Nun9wyifzw6oNPaOflQQsykKF8pcv3zME0UpIl6QZ96gU8+4lEck0IsK6Ss5zFRA3GtfrdPPljoPTDQU5T3cgSgmyXRQ8i1BzQIBpQBYJ1KsXw7pNgBknc7BkA3JQtN/UOA6Lhe1EHvgoUeJb3Bn0O982wqSznKUoaZ7IiHpRmcRy14xL92dnbo+3fvOM71+uUrevniJUvKQycM8bZgEJAHIB5M9BgWuoyHAujLu/8fS0sKoD+WkdbrvKkFFEC/qeX0OLXAnBZQAH1OQ+luX9UCNoA+VOaNlXCKavlGLHMGVMKAJdxrV5fsRPX9LmfYQqYKC3s4QMaBMsA63gdrfSQjaWqgCwM9ncowy3JlZZUdhzVIe62scEYzjkHW8y+//EIfP37kbGY4Pz/++CM7Fth3dXX1q9pOTzbZAgqg3+3doQD63dp/dPbZADrYGS4D3QXQwUa4LYAeAkAP/YiBXvuCgY4AUqyEuwWgC6sE1zcJPMdnHNgJAiNj2OmwTCI2VheprjFYj7nfBs/nkYa/L6Oq/XhYFlAAPbnxVAB9+bYVJrpdB92tiT5Seho/v8y5k8BzfI7PeI6fo1zH8q9OW1QLPF4LKICezNgrgL48uyLOA0Z1K6rvDeB8fX2dQWi8mCnu+8N96vU6x2xQOx0eUTaXpd3dZ7S9vUPZXM7ItmcylM14RqEwHESMaSTtEqWGBb2RzGvUrcBCByBeb13TycUpHZwe0W+fP9Ln40O6aFzRdadJlPUolfUog5rohSyFKeINIDqOTaXNs86UrCKuXc4scT9gsByQdM4DAz1l6pejtnmnz7XSOcYRDCjwA94fwDmON8/hAaXSaUp7af49GAyo1W5znIyB9l6PGfaQby9mC1TJlSmXzhL5IXnpDFXKZbbnyxcv6OXLl/Tm9Wuue76xukHrq2vDNGouiYiSi2CsWwnWCOG5NdBtpcmpd4JKuC/vi/KNt6QA+jc+gNr9xC2gAHriJtYTPHYLKID+2O+A+3n9iwLoRu9dNN8H1O12WA642WqwfFWvh63HYDn2g5MB1jnY6qgBBQBdZCfTLEmcoXQK4FCO5byy2Tytr2/Q9vY2g+fCioT14IR9+PCBt/fv37Mzghrob9684SxdSIjp635YQAH0ux0HBdDv1v6js08G0LGPMNDbbQOiC3vQBtARnOK6eBxFsqMbizHQwwGCOwDQr0wN9MAw4iHhLgx0sBClbqEA5JwExQ8KGsoyzrKuON69fo9BdEgaYsvnIBdfpWw2F4HnI6BGwZpZVtXPk7KAAuhJWZZIAfRkbBtXB13W1vKZC6K77HKWfo3mfPkMvdW5OJkx01bVArMsoAD6LAvd7HMF0G9mt0lH4dlikn9bnHgLGXcpowfwHJ+BeX55ecnAOX7HvZ0vFKhSrdD+8+cMosuLPZsBeBcRAA0QmNnnqQhAN7EnKSM4SBHXMgeb/LpzTWe1c/r10wd6//kDfTg6oKOzE+oNwDYPKF8tUaFcpDQA9UyGukGPuv0eedkMZfM59rsM+cOA4OgLAGmwujMs3z4wNc7bXeq0OvyTJdp9n9nnANGZ4W1o5/zPy2S4fa55TsTXjxgWs/bbbb5WgPPlQonWSqtU8AosBQ85eZQvREzrx+9/oO++e0fP959zHXSA7JB5D6HuCEWz6GxIAYg48tF7I09x6DFqDfTlfgEeQWsKoD+CQdZLvJUFFEC/lfn0YLXAbAsogD7bRrrH17eAXQN9Hga6C6ADKIckV6fTin62h0C51DzvRTXTO502A+4S1MsAMM/kyPPy5KVzVMiXqFgs09raOsu3AzgagjmpFINNkAA7PDxkAP36+ppevHhB+/v7LB+mAPrXv3+mOdd2IFaAQWE3yT0gbCg4l6ip9tNPP9Gf/vQnHuP/+j/+dH8u6BvriQLo92XAotIXAKAl4BFFNCBFiCCTAdFdAD3Pcuci484M9GFoxA45zU8XAIA+GABAv44A9IAbkhrowkAf1i6MwPobAehgkQwMC4WDUgEY6SFlvCzl85jXMyb0w7UAIzl4ZTvel5v20fVDAfTkhlwB9GRsO03G3QXQJaERAAc2mePj6p0reJ7MeGmraoF5LKAA+jxWWnwfBdAXt9mkI6RsiFnXBxyngf8gyiXwaQCcw6c/PT1lHwdkCCTqcs3z1RX+WalUh6cA6xzguTDQ0+kUeWCHi4R7RN4AIQPsc8SiMlAnTA2o6/eo3mrQ0fkxM9Eh5w4m+lWrQY1Oi7xchrx8hrxcljeA7j4FlPIAqHuG0d43rHL4WSzpDp9rQOT3fOo023SNJID6NbWbbeq0O8w6Z1Z6JOluGPR4tpo65ugbAH62STrNiQbwvZrNFrU6HWgvUilfoEImT4V0jvJenoq5PK1WV2lvb49jWz989z29fv2a1lbWaLW6wpLxqHXOCpAUcht4DwA6No65WJv8zR8ogL68L8AjaUkB9Ecy0HqZN7aAAug3Np0eqBaYzwIKoM9nJ93r61pAAPQx7GKChDvLRTE7ZcRA59rmYUC9fpdarSZLugMoB9uc6+D6fc46xtZqm88lQAcgpZAHu7JAmUyeyuUVqlZWmXkOOXYE+rCAwwtOCJjtyGSGQwYWOiTdAZzLBtl3fd0PCygD/W7HQQH0u7X/6OwCoAcMKCPYYc+1DKB34gF0yJ0j4AQQfRkA+mAQEED0RgMAep3nZ7yEgT6UcE97pu7gLQB0U6fQbJI8AylDZjymTakO4UgogH5f7tXH2w8F0JMbewXQk7GtC6BLsHM030oJJbOGxv4ohwQgY5gkFcm124lMyfRWW1ULqAXmsYAC6PNYafF9FEBf3GaTjpDEWDw37IQs2R/+BZLgj46OmPSA/QEK7+zu0tbWJq2urRlFLcsZQi1yMLnB4sazKpPxKAOAW6jpQwDdxJWAbuPcKS9F8GQAol+1rujs6px++/SRPhx8opOLMzqrXTLIHqZC8vI5yuRyNPBSxMTydIrro/cgN9/v8XMRwHk+l6NCLs/gePO6SVeXNTo7PqXLiwtqNVrU7XS5PjtAf/QbDPViocB1y5EcDH8Nz1psXBYrmxky8rlcV6dDGUi1F8qUS2WI+iED6Rura7SzvUNv377l7d1bsM/3KZPK8P5CYIEvCRCda59DydHSJlMAfXn3+WNvSQH0x34H6PXPsoAC6LMspJ+rBW5pAQXQb2lAPTwZC8RlpcYA6AY8HwHn4vfgfWYaBn12ELrdNnUjGXfOFO6jTlabwfVGs0HNZoOzc1EbqlyuUKVcpXy+RPlcmaV9q5UVZl4iyAfnTEAeZDjjd5xD6mkhoxe1z6VWerU6ymZOxlja6rwWUAB9Xksls58C6MnYdfFWZwDo3U7EQgcTvcNzHL47mP8YQAcLvVSkTMTYvo2E+4DQdjCVgc5yvjcA0AGYf/GCHCNrMhrwZihuyKU7pEKfss8Xv6f0iGVbQAH0ZVt01J4C6MnY1q2D7gLndvISeuAC6HhPgPNZrHN3PZfMFWmragG1gALoydwDCqAvz64gM+A+BTgszHM8Q+SZA6Y1wPPz83MmPQCYfv78OcuSF0sllnE3PkGUUIyAUsiOQiSDbp5NnHBslw1M4WNIvCMZOIpJccFvgOghdfpdanSadFo7p9OLMzo4Paaj0xOqNep0dV2nALGqQUipbJook6YBaq5n0uSHPvX8PjPpAZ5nPbDI09Rtd6l2fkm1y0uqXdSo3WoxAxxgdiGfpxxKUUVVDVnNJZVmcL3T6fI1YytXKlRdqfL1guUOP6/RbHH9dEi4QyLeC4hWSlV6vrvPdc8Bnr988ZKebG4x+xztYhtTgIzY8sZG4/pkLojOIz8PA31+QbPl3Uza0r21gALo93ZotGP3xAIKoN+TgdBuPFwLKID+cMf2QVyZvbh2FtEmeGYkeSXoZn6OAHWw0Pv9LrPEwUYHcI4sYfyEM2Vkg+t0fV0fZuaCZb66ukalUpVKxSqVS1VmoXNWcQSeI3MZL5Fyx4IO50B7+CkMTThxyPbV1/2wgALodzsOCqDfrf1HZ58OoCMI1eka8BybOKwCoLOEe7E0lDwfv6rFaqBD8o8oHkDHPDqUcGdmyHwMdBs4l+88PxsiefYv+2s+/VJo8L6Ml/bjMVpAAfTkRl0B9OXbVuZaV+Vj0t8cPx8MeI63pXbn6Zk9r9vr/3mO1X3UAmqBxSygAPpi9pp3bwXQ57XU7P2k9BRiLlJqD0eJtDtiPVAKxE+ue57P06tXr2h7e3sIhwch1AuNKhXk2hkHj05tSOeQdDexJwbRh1ru5j2A6Cy7TiF5qG3upblt1Dxv9ztU71zTp4MD+nh4QB8PPtGnw8/UbLe4/ng6l+GNch5R3tRR7wd9lmAHMA6wGnLy1/VrOj06ocuLS2o2GjQIQlqprtIatrVVWqlUeV/0HrEqxKQuzi/o4vxyqLy1ubVF20+3h8ov8PPqV9fU7/UpFRJ5YYoyA4+erG3QD+9+oO/ffUfv3r2jvWfPKJvKch12eRl/y8jMjyTb8ffIX3M9LOvg6QOr4PnsG/+R7aEA+iMbcL3chS2gAPrCJtMD1AKLWUAB9MXspXvfgQUMRfCLlwDo4ymsEXieMot3LLTAQscG5rmpjdUfyq4jC/nqqsYbnKlcLk+bm5u0ublFpWKFCoVyxEQvUDrtjcn/StAOoLo4aHBU8PtQIgvMSW/kaNyB9fSUlgUUQL/b20EB9Lu1/+jsEYAeBqZmHdfzG02yXN6i150MoBeKUYDK1Awffy0GoKMGO/rQuL6mq/rVmIR7uWwAdMyhLO9rnQv5U+EA7HVTSgOMB/s1zL3iRCvzlGBm49he8peC5/flztR+jCygAHpyd4MC6Mu1rQ1ou0A6z7+RBK79U95HcirWzC7j3AXJp/V4Flt9uVerrakFHpcFFEBPZrwVQF+eXQEWA7yGv2A/TyQ+I0qBuJdF+WRjY4PK5TLXGw+C0NQfTxuJdvEXXACd1au4LnpgQOIouRd/wJdBDXKAymlIsqcNVz0cDKgb9qnT79BZ7YLOLi/o0+En+nTwmS6uLumiVqMeGOehT6lClrxSnoLUgEF0SMbnslk+Z7/Xo0a9wWB4t91hcL1SrtCznV3a3n5Ka6jlXlmhHEBuylDH71C716aPHz7Sh/cfqdFo8AaFRJQXzOXzbC8oJ17V6sxUH/ghVYtl2tnYpuc7e/T21Rt6sf+cnj5B+2vMdoe/hWQDI9luWO0CmLPqTBhEpbFGftuNGOgKoC/vC/JAWlIA/YEMpF5GYhZQAD0x02rDagFjAQXQ9U74ti0Q6VRFATojzmsyg410l6mFjqxgE6wzf4OVfnFxSZeX2C6oVrtkQKhYLNCTJ6hfvkNFBs+L5KWzlEKdp0jy17aXLQ8Gh0xqOGIfrd94/+4sBdDvdkwUQL9b+4/OjlnSBDkAQoNpYQPQAM+RDOQy0JFghDkSMu5SV+/2ALqZw68bdaqPAeh5KpXKUwD0qI45AlWRTOEk69qMdBdCN8dMBtAngTgK2NyXe/nh9kMB9OTGVgH05dl2FtBtA+pmHR4lNUU/RVbWnlPdfdzeuvOvzsfLG09tSS3gWkAB9GTuCQXQl2vXuLIeArgJGxtnlKQtIThAcavv+5TLFyibyw079SUDXVjoAYWBUSJktjeykDkTWeTewU43roVEqSDn7ocBtXptlnQHeA4G+uHxER0dH9NVq0HX7SaD59lqkULUUU8Z/wblsvx+nzrNFjUaTWahA5re2tyiZ7u7XJf8xfMXDIyvouQgFSlHOWr6TbruXdNff/orb0dHx3RyckKVSoWQPCAKX81mi2qXNeq0OuT3fXq6sUW///539N2rd/Ry7zltbz2hYr5I+Wze2AbS7yCnhD5lvSzLyxtPyrDeQVQB8I/P5NmsAPpy7/XH2poC6I915PW657WAAujzWkr3Uwvc0AIKoN/QcHrYPbKADaKDzej8jWzYCFBnVjpksfo9uri8oIsLbOcMooPtCMAG4PnOzi7lc0XKZHKUQm1cSnN2stQ+Fzl3GAGLOZbsGgyGzPMx2WCHGXmPDPfouqIA+t0OuQLod2v/0dmnA+hcSzBioIO1gblPpHYBnhcKha8AoBe4FIYEeAwbZERHkLqGzPSYAaBzvCe22J60qAD6fbkztR8jCyiAntzdoAD6cm07C0SXs7n74W+uK5sWnt+IrW7i9F8WSY1LTlUAfbnjqa2pBWwLKICezP2gAPry7Yp4DHwYPFOgLGgTHSSGI+X38DczpqNueJkMpTOZqBY68HADiJt638b/wHtGSSXk382zZwSYj/9unmGIO3Gt8zDguuj9wKda/YpqV5d0eHJMRyfHdHh2TEdnJ9Qhn3rpAQVpooGXMoz6TIYC36d2u80s8V63T+ViiWu4v3z+kl4/f03Pnu5SoZinfC5PmYiBDmZ9P+jRbx/f0/uPH+jD+/f04f0HSnuwTYEyGaOSCNC82+nxdRayedrb3qV//u5HevnsBW2srlG1VOWkA5Fuhz9lyCkhv4fa7OJNcS34EMpmafI8834seG4cs+kvZaAv/wvyjbeoAPo3PoDa/cQtoAB64ibWEzx2CyiA/tjvgG/n+uHHTMaio3roUU10ODYiFSkrdF7gQ2oLWcC+HwHo53R+fsa/Q8YLWbm7O7u0u7M3BM9NGnGaQXIEEeAsAUCSzGW0BZAJizq8D8CHHTKHkf7tWPrh9lQB9LsdWwXQ79b+o7PPB6B3OkbGXRxWMNAFPDdz4DIk3IWBfs0MdARf8D1F+4sA6C7AHmdp1iexAJlRWAfPhnjpeZcJOWRTaGLUfbmZH2w/FEBPbmgVQE/OtrdpebRuH5d9Z+AimnNF6UlB89tYWo9VC8xvAQXQ57fVInsqgL6ItebbF3LkqHOOWEy1WmViA172s0VK7+G+RgwHQDuY54znQp58AIA4pBTqnYcDBogZdDcfm9fQl2BNd44t8UvqoqdGQDsTLVBKEJLnmQz7TgCgAXAfnR7T8dkJ/fzhV95Or2t00aqTj1KEWY8y2QxLuEMaXhKaAU5vbmzS9z/8QG9fvqHnT57T1toWDVKh2aJkYwi5ewOPzq7O6bR+Rn//29/p73/7T+q0O+QHRoLeKMB4lPGyXD99a32TXj57Tj++/p5l3LMoRZjy+LrMpY/KYpnkglHtcxkhSYxzgfMv8HAF0Oe7qXWvoQUUQNebQS0w3QIKoOsdohZI2AIKoCdsYG1+aRaYB0BnnuHA1GXiTGNkB0f1cUeslQF/dt0wgM3xyTGdnhyzswWAaH//Ob14/jIC0AG4YzOyVADR0Q72FcYM2kK2szA0kaWLBZ7xo1Jf1HVcmkG0oYUtoAD6wiZb6gEKoC/VnLdoLKqBzjXEQy55Yc9XmOf6fn9Mwt3MbwZAR7AplzW1yU1Skh0WWawGugHMQ2q3W1yHD0EldCeby5qEpGyWmQ9mvh1noHOilDXPRvyQiXZhFjpfqkRtoqp9Q/A8nu4wiQV5iwHQQ9UCMy2gAPpME914BwXQb2y6RA+cJPcuJ7UTmBRAT3QotHG1wNACCqAnczMogL58u+JeBVMbfgNK8wnZwT2TqAfiJ0B2ANuiX4ia5diYgR4alSuA6OwnjTVkSbYDRB9D2I2vMWSgw9ehkMHqtOdxnApbvVGnq+s6HZ2f8Pbr4Sf65eADNXvgohsFRdQ/Rwyq2+txP0qoUb6zQz/++CO9ffWWdtZ2aK28Tj71KSQA42B+p8mjNKUHaTq9OmMQ/Zeff6af//EPTjBoNpvMEse1I9FgbXWdpdp3t3fo2ZMd2tvaodXSCrdka3WZyx8h3+PaYCPj2J6g2CzWw5oGoisDfflfkG+8RQXQv/EB1O4nbgEF0BM3sZ7gsVu8kC+KAAAgAElEQVRAAfTHfgc8lOsXt8f85Mzevs+OB5woL+0ZJ4Qzhk3tXMi4g135+fMnOjj4NGRZvn79lt6+fcdgURpZtxGA7mYvS/BO3ncZ55KB+1As/BCuQwH0ux1FBdDv1v6jsxsAneugI4gTgdiYJxEoQlIQ5tBWq80b5kuTOGQAdJ5TPewL6T4B0YcQxxchpmlX7ft9MpvPP8PQzNNo39QpxJblc42/sJ8EchZJVLKjNXZYRyM19+Xu1H4YCyiAntydoAB6crZdZstu8pKC5su0rralFpjPAgqgz2enRfdSAH1Ri83eX8o7CYFh2jND4je8T8qkEttbGiB6VNtblNpdP8Q4ItE2wY2Q0oJ2KalwEJiSgiyz7lPX71En6NH/+dtP9B9/+T90Xq9Rs9umdqfNCQG9bo8Tmwv5Am1sbNL+83363e/+iV6/eE1blS2qFCrkk08Qic9QljxCQoDx8Y7PT+jk4pQl3N//9p4uzlG68JJrqyPJ4OnTp/Ri/wU939un53t7tLmyTpVMkXLpbASfjy4sLkU67rLn3W/Mni6Yrm7Z7Bv+ke2hAPojG3C93IUtoAD6wibTA9QCi1lAAfTF7KV731cLjOqejwD0Prs0qB0FMAbZxCYYZ+TVOZu326WPHz/Qp08fmUXe7fbozZs39ObNOyoVUX8X9bMA3Ogq/r6O/CL9UgB9EWstf18F0Jdv05u1aOZBUxncAOjYBECHgyoAerPZ4vlSAHQEWwBsm7q1twfQgwDAuc/nB3AvwS9mfEA6EPX/GEAf1ciVax6TY7+VpPpirPmb2VyPUgssZgEF0Bez1yJ7K4C+iLV0X7WAWuAxW0AB9GRGXwH0ZOy6aKuC245HkoQ+YVobRoHGQF5hoHNxdOe0brIu6hBGsu6WWqKw3VEbPUiF9LcPP9P/9/Pf6PTynGrNOtWu6nR1VWOFrk63Q9lsjtbX12lvb59++OEHBtCfrD6hlfIqg+f4lwrTrCoP/wrS8VBaPD49oU8fP9HnT5+o0WhQu9XisoWbGxu0t7tHL168oJ0nT+nJxhZVC2XKQf59jH/u2CG6Wld/zDaCGzmbGUlTAH3RW/fR7a8A+qMbcr3gBS2gAPqCBtPd1QKLWkAB9EUtpvvfTwvYbo9hbgGUAUCUyRhWJbBzzjaOHBcDoHfow4cP9PHjR64the358xf06tUrWllZpUqlSl46rs7v/bSC9mq6BRRAv9s7RAH0u7X/6OxDoULDUAgNG51B8VTaqHEMQgJ4LgA6js3nC8xWEAY65Nuh0jHO8FgMjDYMeKiCAEAHkG4SnAxAb0B0Aexd6y2vVMZifb4vo6j9eNgWUAA9ufFVAD0522rLagG1wMOygALoyYynAujJ2HXRVuMAdLThegZjAPBQASs62gXWh4C6fZTxvUSWHX6WxKYAnvupkI5rp3Rwfkwnl+cMop+en9HZ6SnVrq4Y+EZZQgDfT5/u0Lt37+j1y9e0++QZra9umITowYB6fp96/T71el0mihwdHZvt4IAODw6Zle6l0rTzdIdePH9Oe3t79Gz3Ga1WV6mYKVI+jerp6Qg+HyUPTAPA5/GiFEBf9M7U/eP8fvhGtVqNTk9P6aeffqI///nPdHZ2FpGkiP7b//xfaji1wKO1gALoj3bo9cK/lgUUQP9altbzJG+BkffCDErUQCdIAafHAHRxXlwGusgVP3v2jJ2JjfUNWl/fIM9TAD35sfs6Z1AA/evYedJZFEC/W/uPzj4C0E2NvghAh1hfKmVq84UGQG80mkOnFPLtxWLJ1AuM6p8DcL9NDXT0SVjnIiVvvqcA0A2IDqa7K8NopBdN8An7mVrst3nNDO3cpnE9Vi2wsAUUQF/YZHMfoAD63KbSHdUCaoFHbgEF0JO5ARRAT8auN2l1nIYxamEii3oYcnIB9OjvLwB0G6aH3xMlL0dvB6mAGej1TpOu2g26qNforH5BJ6cnDH6fnZ/S+cUFdbpd9ndQtxyxqt3dZ7TzZJc21jYo7aVZit4PApaF77Q7LAF/dnLGYOPVZY2ualdUKhZppVql5/vP6fWrVwykb65vUiFXJG+QYuZ5NuUxyB5Xy3ySfWcB7HONS1yVrbkO1J0egwWUgf4YRlmv8TYWUAD9NtbTY9UCc1hAAfQ5jKS7fHMWgGMSBEaiGAA6wBfJ8jVKvwN2MFBT6vPBJ66DzmzLRpOePNnmelBbW1u0ublFmUz2m7t+7XC8BRRAv9s7QwH0u7X/6OzjALqph45afyb8YVgRA7q+bvAmjHAA6KVSmQF01M4DE8Ic44r4LQ5GSy3CUU1C9MQA+gDI3TIaArpjLgfIfnsA/b6MjfZDLWAsoAB6cneCAujJ2VZbVguoBR6WBRRAT2Y8FUBPxq43bdVVEI9rJ17KXfaE1GH0+wwAHRrriFXRwLQI8Bz/eoOAeqFP150G1dp1A6AfHtHB0SEdHh4yiF6HX0ZE1ZUqra2u0dbWNq2trVEum6NMNhvFvFLUbhsVMYDmV7UahUFAYRDSk60t2t3ZoZcvXtKb169pfWWdyoUKeakUK4EBQM97OcqkUcJwxMSf5dnN+vym46LHqQXEAgqg672gFphuAQXQ9Q5RCyRsAQXQEzawNn8nFhiBK8JORDDadAUAOjYA7H2/T8dHh3R0fMTgeaPRoo2NDdrc3KCNDQDomywfrK+HYQEF0O92HBVAv1v7j87uAujj3AuePwchg+f1+vWQgQ759nK5TLlsPpJVd9nndqjlZtdq1zWXFlz2Od4fn+NNkpS+1AIPyQIKoCc3mgqgJ2dbbVktoBZ4WBZQAD2Z8VQAPRm73qbVWSD6dACdnZPo9Kh5bvtEdstSO30EoDN8DhA9RRSmBtT2O9ToNenyqkbnZ2d0dHxMB4cHdHB0REfHJ3TdaHAwK5fL0crqGlUrVcrn8/w3lBORVIy66dhAFsFWKZepWq7Q3rM9er6/T892dpl9Xi6WKZfOcd/9oE/pVMoA6KlxAH2aXdUDu81dp8fOawEF0Oe1lO73WC2gAPpjHXm97q9mAQXQv5qp9URf0QLCYmTXJQJW5D0j9wtG+oBl3i8uzun84pxaTTgabVpZWaHV1VWugY6fkCrW18OwgALodzuOCqDfrf1HZ58XQL+mqysXQK9wgAaJRah/7jLDv6wamMw124x1w0DX8E0yltZW78oCCqAnZ3kF0JOzrbasFlALPCwLKICezHgqgJ6MXW/b6jQQfaKnIUruRu7QdAGEDf6fe5T4YNjXfIb65YMUNq5kTr2wT52wS+1Oh9rtNl3ULuj45IQ+HRzQb+8/0MnpKYPofd8nqIPl80XK5XPMQk97HqG8VrvdoU6nTbmMeX//2R7t7+3R8719ev7sOVUrFSoViqwoxuW4BkaBDAB6Bjz0BSXcb2t3PV4tMMsCCqDPspB+/tgtoAD6Y78D9PoTt4AC6ImbWE9wRxZwmYxYdJl6uaipG0kVh2BZ1nlrt7vU6XSYYVmBU1Eq8Yb99fUwLKAA+t2OowLod2v/0dmnA+gi4Q72OTbMnXih/jnmxhGAjrnRnR+/lFtP6qqlXwDPFUBPysra7l1ZQAH05CyvAHpyttWW1QJqgYdlAQXQkxlPBdCTsesyWp0Eoi8GoMM3QW9ijmKJ9whAx6+pgQHQGT4PyB/41B/4FIRGdr3RalGtXmMG+q+/vadPB5/p9OzU+Gjc2RSX1UIddC+d4dgVSCJQW9xYW+ft7es39PbNW9rZfkrbW9uUy2SJq5wz5s+d4PgY/nn8fynsFXsFyzCztqEWWMgCCqAvZC7d+RFaQAH0Rzjoeslf1wIKoH9de+vZvq4FDEvRnDNkD8PUyxUAHZ8jOxfAea/X5w2ZvMVigUEi1PpVYObrjlmSZ1MAPUnrzm5bAfTZNvo6e8yugQ4ntdGAhHvDAtAh4e4C6MupgW5ft9Rcn2UL9/s8a3/9XC3wLVlAAfTkRksB9ORsqy2rBdQCD8sCCqAnM54KoCdj1yRbnQasG/J5VAd9yD6PIaAPOzhioDOKDQn3QUAh+RQQfkLiHaGrFPmBT91en85rF/Tx4DN9PsR2QCenZ9RoNKnZalO312VGOgB0qIRB0h0xrb3dPWafM4D++g1VS1Uq5oscD4MHh7UmwPY0pSmT8chj5rkBz8eg/1n69rbhVRQsydvw0batAPqjHXq98DktoAD6nIbS3dQCN7WAAug3tZwe9y1YQJwZgOcGlBlnoOM93/d5Q5au7weUy2V5M0C7ss+/hXGet48KoM9rqWT2UwA9Gbsu3uo4gA7Gg4nSGLlBMNANgN5kEN0kHxEVCkVW5TA19jxKpw1HYTzEcjsGuq0coslLi4+sHvFwLKAAenJjqQB6crbVltUCaoGHZQEF0JMZTwXQk7Frkq1OxZAjAH3oTTGIPg1Aj3oaMdBZyD0C0AeDgNno8IOkXBZ2u2416eTilI5Ojujj5890eHREp2dndH5+QbV6nRrNJmUzWcrm8rSxvk4bGxv0+uUrev3qNb3Ye04v9vYpk84yKD8Ujw8HFAJAT6Upm8kYAB3KXrYhFwHP5TgF0ZO8FR9l2wqgP8ph14tewAIKoC9gLN1VLXATCyiAfhOr6THfigUAoJvF1mjl73kjBjquQySuBGTH58jAVVngb2WU5++nAujz2yqJPRVAT8KqN2lzHEBHwGbAde9M0EQk3JvNFoPowgjP56HOUWRlDlN3PG3q5o2FWRYD0KWWuXsVAp4riH6T8dVjHoIFFEBPbhQVQE/OttqyWkAt8LAsoAB6MuOpAHoydr1Vq3FAsQUET8KRh+9HBHTpA4gb03Dk0WfGLxtQQMQ+GTaf0XcG0FNpTnPu9nt03W7S5VWNDk+O6ejoiA4Oj1ja/fj4mC5ql5TPwVcr0d7eHu3v79Grl68ZRF9fXaP1lTUGzwcozQXSOwP8hm8Of85s+N0WcL+hRRVAv6Hh9LBJFlAAXe8NtcB0CyiArneIWiBhCyiAnrCBtfk7tQDAmSAw7HP2PFJENoBuM9Slo1z/iWvq3mnX9eQJWEAB9ASMukCTCqAvYKxEd7UBdMM2B4jOqhsI0gzAggip3e5Qq9XiMhiYE3M5Iwdo2OcRQyElLPRhuCi+3t+E6+FzRTXWsUsccK4geqI3gzZ+Ty2gAHpyA6MAenK21ZbVAmqBh2UBBdCTGU8F0JOx661anVH8PO5j8ajYhxEA3ZQWJzfFOK5vwgQ3R0ARLKRB2KdB0Df0dSQ3QxExlaIAyolhQI12i8FysM8Bnh8cHDIjHX/nc3kqlkrMOn/9+hXtP9un/b19fj+fyXFN9dD3Tc1zgOXpNGVYUcyoLrKAO8fBbhkIu+XhtxpHPfhBWkAB9Ac5rHpRS7SAAuhLNKY2pRaIs4AC6Hpf3E8LzEgBnrPTBkAPozroxhmADwKHwYDnZpM0XPYV2PmB3Dv21dX/nKb+JnZTAP1uh0kB9Lu1/+jsMwB0MwlSp9ulTqdjAeg5DsBwIEdYC0sA0M0cbF52vObWwZv7Ym7th1rgBhZQAP0GRpvzEAXQ5zSU7qYWUAs8egsogJ7MLaAAejJ2vXmrTuyJ/4ziQNEPNzplg+f2eWW/WZpcYwx0ZoQbAD0MehT2uxyPgmOU8jzyvAwN0lAJI6513u52qNlu01Xjmi5qNZZzPz8/5/0zXpae7+/T/v4+rVXXaHVllTJehjLpNAPogQ/J9hR5aW/IOpdrFVb6ze0Yc+Sc4TTbvnMestRuamP32wIKoN/v8dHe3b0FFEC/+zHQHjxwCyiA/sAH+Ju9PNclmeWCxF+oAOggOLIsFbPLDUiD97AJYBMl97LcexCGvK9hWX6zRtSOOxZQAP1ubwkF0O/W/qOzTwfQZb9er0/dXo//BJgN6fZsNsdSf/xdYoYCcxWsC1tsrpYkpnHg/L7YSfuhFrg7CyiAnpztFUBPzrbaslpALfCwLKAAejLjqQB6Mna9eatO7Glg+TMxALq9tw2Y4/zu35P6NOYxcTZxCA+LQr9LQa/L5bXQjbSXIS+X5QTmASTYjWPGjPRe4FOr26Gz8zO6rNWYOILX0yfbtP1km7JejnIZ+G4GImcGehCQB+a5l4l8OJM4Pex3EsGvGfE0NzlBw283v5Mf6pEKoD/UkdXrWpYFFEBfliW1HbXABAsogK63xv20wHIAdAbDg4BB8UwkOwzvgR0IlH+KZN2lRpUB1hVAv5/3xO17pQD67W14mxYUQL+N9ZZ5rA2gQ0I9YMl2kXCXM4Hh0O/7QzUOMBXAgODgUDR5MoA+FmhZDEA3bZkzJhGvWabVtC21wNe0gALoyVlbAfTkbKstqwXUAg/LAgqgJzOeCqAnY9ebtzobQGefJTrBJPb5Iuf/EkAfMAt9EPo0CHzDQId/BAII2ONEQ2XFdCZDkFUE6aMf+NRoNandaRtpdkpTuVSmcqlEXgplt7xRz+F0gUDC+5kUaPh0shkFxkg2fpGLmbWvAuizLKSfz7CAAuh6i6gFpltAAXS9Q9QCCVtAAfSEDZxg81joPlyJ2+UB6L7vs1OQyWS4/jm/4Dsg0xYOhCkrNeRQYnEWhANloCd4795V0wqg35XlzXkVQL9b+4/OLvOr+TkJQEfyEZgMCNxIzXNTI90G0N06eYsD6PNYZZLM+zzH6j5qgW/RAgqgJzdqCqAnZ9tFWnbXZO6x8jneT9rfmdWXWdc1ra/zXMfD9ulmWe/+fq7jQqQAejL35zIA9HnmlmR6/xBbjYk9gf7tAL9fA0A3MP14fwCmwy9DcjNY6JlcjjzPQ9FBjnP1Bz6D6ahnjoTnITwelSbkEUsNKIVrgogYS8aDUTKgQRhSCBA9hM+XJi+bZb9vqa8EAfR5vge3fcbPsoXdh6+xZpnVn7v4fJ5xuE2/FEC/jfX02MdgAQXQH8Mo6zXeqQUUQB83v519Gbf4wed4eNuLMAEWsL+RDA/4p7yPoA82aVvOKO/PugHs46Sdfr/P/WDGIBa6wq6Oaeymixk5zr7WRQJYssiRTFZ0DbaRv21bof/YRq+RkNM4cDK++pZzyFiJTaWfZrxMVi3A87FxiKS5GDy3fAQA7mBdZjIeg+52W+4Y2mMv42+Pr31P4NoNiO/x2NnjJ/eVex3ucM4boJOAD/rujoN7PfY54+7h8XGZdbfe788VQL/b8VEAfXn2d59D8z5PTA/Gwz88r9nafdE+PC9FiVoAzkfzP55nI8bCkK3AFPL4CIn0V+ZQeW7ZFokLbsj8Zc9p7rwbN0/iOJnPpN/u8yHuOOmf+9yVZ+2iI2jP7XIN7pphnueK2EGuS2yO+dl9Lkt79j1ir0finlWT2pi0XnH77D5HFrWT7v+lBRRAT+6uUADdWm1bi+xF1vgyj9zWR7DnDjtgb/sIMnfHrbntZ8NN7xjXH3H7Ybfr2sh+RonvZ8/LnJRr+YX2XCy2k7n6ps+Zm153UsfZzz33GTLtHrOfv3Kc+7yc9KyyfW37nO6zatpayV2DmCTCgP022xea5oslZdO7bFcB9GSsf1sAXeYWmUPddd48vZbvh71OnnWcu0525y33+z+pbfvck76X9ndt2jwctya15wGx0fRrmy0iPnbt3Kgt127ifYs8R7/0moyMu3m5/TExLX5eEMjnnpF05z2hnjiKP6ZTANDNP8S1/MDnOQxxKMi3mxroRsIdoHng+3xG41t4lEbMbA4AXXxH96dpLGqPmSqTLW980GiXSIrM3t29R+2xlHvNvZfc58a02K29lrGfAW4CgXzmrjnk3PKct9crk5IQ7Lbk/NPu70XvK7st6a99nlnPsLh72F6n2J/b3wnxUXEumRcW+T7MmnsUQJ9lIf38sVtAAfTHfgfo9SduAQXQx01sA5txC35xpmXh4YLXON4GtwXYxn42gGAvLGYNsjhIEjDH3+12mxfEaN/Upc3yojju5Tof8y5k3ECGnH9Wf+Vz2Ap9xLXzgj0M+W+80F+0D6cc7+fzeX7PfcU5Tnb/5RyymBZ7T7pGuSac00gPmxrntnRwr9cjbOgz+iVt2QCGHSSTxbFtL1m4y3u4J9Am2svlcmwH9N22Df52F5zuAtVe/LqLadt5lMUy2mfHKRoH2FjatB1c29HAdaKv+Cn31bz3zLz3xl3tZztG6IN8J+Xedh2wRqNBFxcX9NNPP9Gf/vQnOjw8pP/6P/50V93/5s+rAPryhlCeRdPmjNlnG2c32AEG+7sS57iD/WAH7zBXTAsUyPxpSmqYucWe893vnv0cwfwpc5oEsqcxI+QccQEVOS5uTsP+cqwbCJHkp0XnQrGRHXhAW/ZzwwZg0L6bECd9Msld/WGADvbD8yQO0LGvQ9q0QR2Z/+2Aq93OrMBsXNAqDsyffQ/qHpMsoAB6cveGAujGtjf1D2RkJq0j5xk5e/0ugVZ7LSqf2+tZd26cFNCd5/z2PrLuxbkwr7pzpbt2dP0QmW/RjvhlMsfjM6yp0Yb9/MLnYj95BgjAMa3/bl8Wvdak97evSc4l9pqVIGA/VyQQL8/LSWsE22+3bWr7zNKWrGWmgXVyv2EfPG+xxa1XjB85GTC77+O0yH2gAPoi1pp/39sC6MxGjtbHdjxq2vo4Ls5i38sST5l0FXHfUTfBROZD+/tvf1fceAX2m7R+tPd1++bGSGzwzu6//X1fdA1vt2PHeYa/W0gvr7UBai9Qj+pLXHl+YfhRKrT5ja8frHKohjEzxMDz3V6Xet0e+wscg4piUphb8TfHLrs97rf4OgiM8XVIB92i7tHfbAf8syTgZQ51/dO4e8o+btJ8asdq5B7AvnKsHV+Ued8mwMjn9n3u3rO2H2Y/q+21jn0vus8QWa/IOSS+F0dCkWeDazP3eWn/ba+N5p9hxtd4ts3inqfufev+Ld9rdx0mc4Idl3D9zkW+E9OuT8apVqvR6ekpx+f+/Oc/09nZ2XA9+9/+5/9axES6r1rgQVlAAfQHNZx6MffRAgqgj4+KPJgnOdm24yCLOBcsdUE5aSvOCXAX/2jTXaBJn/CZgOSTGOj2oiyurTgnIu4Y10lx97EXsPK7vRiTc6PvdsBEQGKWnBoMhkElAWrlPPaC1V1QukH+RQMj9vhI/d50euTCyCJYbOUuWu0+2mMb10+xCcYL4IcAHgJqS7AM++E9WXC6NrXtH3dvyn0pC3dxWtC+LGjFuZYFtDgU4jDZgI69SFYGugLoy3p2KYC+LEuOkj/cuVrmXvt9d14d9SKqrWeppMT18EvH18yXMu/gd5kn7CCEvC9BbTtYIPOR3V93DsXfLrgswZFZgQB3znSfWXHPNPva7UCcfc5p/ZWgUVxQT84X15bYUY6Le+aIHdznnSTnyfs2IG6vJez33WvAeeW5KM9re2wn3z/GYpPWS8u72x9nSxiT8/NzDgz94Q9/oD/+8Y+8BiwUCmzz//Lf//g4DbOEq1YAfQlGdJ4B7rzlPgvcZB03YG0/E2Q+snvpBtdl3nL9jJtcGeY4N4lV2rHnwrgAv+0XyjMgjoEuc6U7R8tzDscuEiS/SUB6mo9lP3/nadt+vrjPUxdciGvb7Yuc014n4DjxTZCEAD8JgI+dfGcnCYuPLONgrz3s8Zx2j0g/3PvLZaDb1x/nW9/kPryvxyiAnszI3BZAl3krbu6YtW6LW2/Pukp3bWuva+1j3TjJpHPN28dpfbXnjVn9n9RHWRPLd9qeA2Tenngsu0PGJzJ482IMdLfPg4FRKOSWIgZ33Hw8FI4Zhq8AYvNDedgkYlxoZJQIlKFsJjtMfpZnLidi9AyAbpKhI0XIMRq4YbkPx8KmlIOFb53XvS/shI64e2bS/TLt/nCfF7bPZj9H7eeJ3d6sJBPx1WQtEjffx8V/bZDejn/GPe/c5+ak+9e9H+PuxTj7u+sneR7K/R73vZr27Le/H+5cIOsYOw7p+ruLfD8n7asA+jKsqG08ZAsogP6QR1ev7V5YQAH08WGwgzbikMxaZNkLb1lozxN8+HLRbGSZbBBfFjtY3I4Wtoa1ELfwsReK9qLPDszHBdjdgAXadhkYdmYhPpeFob2ItTMvbacjzoY4pzDSJZsxLmjmOobxjsSX9rAX6a5dRgtcyN8bGXx3QSqZ3eJgxAEQ7uI3DviQ6xQAHc6JAOrCVBEnGNcmQRq85wYYxaZiewFP5HhhtUs7CCZJO7KQFVvI9aFNBKTc7G/sd5P7+F5MbBM64TpudjKFHWiTYJgy0Jc7mgqgL9eedmtxTn6ckx3XAyQQIdAiP2/aS/QBc5vNPrGD3ZPmbplrFp1vZG7D3Ipz2+y+aW2JrdznjT2vxtlA5k4J1NjPJvnMDpjMa8dJQYlJfZD35fkgwTFcM+Z82eZZu8j6RVRR5Fj3HHFgmG2vRcduXts85v0UQE9u9BVAX45t44LK7pwi+9gqHvbc5KpVyZpZ1rGyr72Ol/dkXnIZUcu5OtOK/Wy1fZ9FzuGuPScd6wbZp51j0Tk3Llgf9948QW97LOJ+d58j7nXY9434NdOuB/dIq9Vi1bJSqcSbvEQ1TPwpG2xwgZu4vsr57X7YbUxbt7j3/yIJEIvcP3e9rwLoyYzAbQH0uO/VJF9g0vfLBfnse9qet8Qvlp/2uedJeJpmQVnL2/OfCxpOmx/mmQvtuc6d9+RvO/5mX687R8TNFcu6Q2z/yY47xQGWck73+uU6ZGxlfT9J4QSfYx7F/raamD0e7rPJHR/bRvM+32aN2yK+Udw57fvKPdekZ5A8/6Q9iX26fYlTvJz0nI97rs+69nnvp0nPNPd4N2Y7b/v3bT8F0O/biGh/7psFFEC/byOi/XlwFlAAfXxI3YXINIfBPtJepMXJpOLzWW2557YXo25mpZtd6QIIsxwgu213X7evcp0umCvAsnzutuMu/HG8zUCHPUQmVxaitg3ishgnLeDdsbCdG7d/9iIYn00KeEh/ZdziwHHb2ZK27AxPvCf3BvYVm7nOjH0uG/SWsZB2XKcNfZvk+MliWc5vO7TR68EAACAASURBVAXynoyHLSkcZy/XofhWJ0LXuVEA/euOpALoydnbnZ/d4I97Znu+nhakcQNN04JaMo/JvCKAbtwc687DMrfFXUecXJz9XBLQ3pXHteeyOMtPCqDY860cN0/wSuZrN2hvP7/jxsV9rk1bh9hty/wlDDz0VWwQZzO7XRcgcAOHMmbuM9m2h3st9vy6rOBQct+Y+9+yAujJjZEC6Ma2rtSubfFJc739vj2H2sAK3rdlzfG3zElukpE99+AzSe5EeyKnjn5hP8x1aEvAeJlb40CdRe6euLlRngOyXpZnlOv7uOeR63HX65Pas+fKea8jDgyIe1bFPfft99xnz7Txn7aGcNcJ054T9vPVPv+0a8c90Ww2GUAvl8tjALqdgGGvNeIAHhlLd0wn+TjT+uQ+p+PG+6E8BxVAX2Q2mX/fpAB0d80p92Zcz+Lu8Xm+z/b6eh7geZpV3LV43DwUN29N8mMmncueb6atu6f5Oa4tXd9g2pw6z53hxiWmjU/cnI/zu2odQtqQtsRPkL5j/06nwzEqKBxJHGra88Od2+LmOneOdOd72/eMey7I/q4PGZfU5q4/bDvO6hvOHecHS//t75M7z0+b4+N8zHme0/PcJ7KPnbzi3nvzjNE8+9jfdXucJl2LPX+4a0R3/bfItWJfBdAXtZju//+zd5/Ntm1VucfXW8w555xzzlkUFFBEEJW6L+79aFoUkg4IRoyomDBjzhmzpby99Zub/znt9BpzxTn3PvussapGrbXmHKOH1vto7WlPa733+yaBPYB+30Z87+9Dl8AeQN8W+QrOAIzLtrJeg8NzxcRK7h9z1Lecg4BNzn4rtp88o+jdYALwVQ/g65ztFexcF7AdI8O2HKWtALr7Is36vj5oOyfcjza2vfgk1gJmlTFl5e8tMLoVrOi5Y8B2Ev2XvXSXgdFJ5lXfDFpvOWerHJNRZfk/x2WO9XUA7rG2BjZXR2WC4GPORYkZc749dCV1wgrXcd8D6CcU7jWK2gPo1xDSLW/JBs05fuxMwdXxPubQ9n5MBz2SYov4mGTJFpE9uzb10tThnfPd9/owd8hYbdQki9Kna39WMrDvsymr7V3tv++nTVkJs9W+rna7hAL3rXZxrTtbX3KZttTe9cy++jV3h+neKf/K9Lty5zjOe+e4rFvWrlNzlcOxLZBvOaXv/WN7AP18U2APoD9I7kzfHnu30xOr/lvJamWtRH+6ZNX1x/RzepYvw1dQHl+hbbnpF0S/8tZtvO86U7Z04yTP1Vn/rsLDc3enqbvzj+aKtpnolIxvemzSat/WcbipbFYb27hct5xkaW7NVXrTzud/VNds85Y/clkAfaus6YOv7Z/zsu/WhLMwwBq4WWUwMc+azHHVs9eV5zPhvj2Afp5ReBgB9KlvLwv2bfVwS7es71N2pB3wJgY9h9RWvdz/Myh8036eqp3Tjty2zNp+jMeaYzLvnX7du971roMNfc5znnO42qUjWbGfbGvPu1eCEhna3WMekbGl81af59jcyfdI507/dPVVJsc3uZn8pmk/1lXhrayvPyVV+X9rgUg2Y/q4W/7VyhndZF7NeTrHaWvMbjtXPHfMX11tamMw61rbclXbjgXrV8yx9Y56tl1ibopxZpv3APpdZsv+7H2QwB5Avw+jvPfxkUpgD6A/EP/qxK9O8SSbV9J4BS854hn5Auid8x0oPlZn7ZnEVSAp8nsCQvUAv1tnw10H5FbfBJQB1i1QdIxYmKRLDlaAtwAxWUSKkdNKOPRcstsCgCu5swKxSXQFyLcA45ZTEAlYO1aZTHlOR6lA1ezvSijOttSHHIgV7DfeW45DbdiS95ybEyzPuXRdByCnWDlXEYaPVIndoPLVGZpOmrFY38l9C/cbCPcat+4B9GsI6Zq3REz0bk+bNfXvZe/7lv6d1W85y1tEd7qu96v6q3slfHy+BlWqN2Kk3zOAPnXfbGc7ekRYbxHXa9tWMn/awcsIia3njtmXSSJM23FZ+1bs4f+ZrFD9U7bNhdVubbWre5PHSmJli2bg4yqbMUkyfx8jrK45tffb3i2BPYB+vqmwB9AfyHYm3xzTY6vOnyTrqnvmvav+W8tZdXL6q6B+5DddVD2tQM+fOtUMmXpxqw/TN1gTANY2zBX06zavq65Mt2dzboK1p11dsetVRPhlctsa02lbriPz1Ydbfcljtnzatelrun9NFF938poy2Cr/GFZy72qT17LWgE5+fLhh+mPNlT2Afp2Zcr/vOUUAfZ2rcy5OLH4Zjlt94zkqU0+veqDv1kUP8/2Y70h/r/rpKow53+fqnDg9nDzfubvowNvMylUf36aM6Sds8W/H9NocF+2YnKBgebg+e89+tlW7ekpaI78WuFxlI64asymP6UvOPq7jNTFDerS5dIzf2hr7yX8dSyRfx6t6asN8r47p8qvejbmgaGturjJey7vOe7j1vs/5sNrU69jyy+z1lNsck/n3KsOpX9ZktZu+J3sA/aYS2++/bxLYA+j3bcT3/j50CewB9AciLzC9EiPr9oZ9DyhEMqzPbgWN3QPEulbCJNA2MzT97b6A36xvdfa1Y56pvRLsxwDO6pDM/vhuboerjNVZmWDT/bV/zQK+LCAyHaHZrwkiV9BcO5MRwmkFbhMwTnAZKNwC/hPgz/t83hhPYqQ+J6vG1T31eQ1OHAPbEW7urz+rQ7v2cToIsw05qG3ru2bmXgc8V8Yc06sCRw9ded2iwlWmewD9FkK8wyN7AP0OwlseTcfQC8cIgqsIjstac5kjnw5JF6/O+mWO9NST6fCpW9LXET6+m2fybbV5Eh19v7ZhPneVXKbzP8u7LSF3GcmSrp2/L9PR2aC1n7OOEtZmAGIGZrJRyT9bTtbZjWm7LtP9zYE5F9aVHKeb9ferpD2Afr7x3gPoT8n2Kl1/lT6aPtAWxl5x19Sv0wbk52zZlYlJfV+SzlW6/LozaLZpK5h6E/tx1eq3LQK6YPBVZ4fXji2CunKn33hdvD/7N+Xf87exfautuu5YuG/asOz/TEbXR0Eil4DPXE055bsmCR4LDBxrWzY0P7Dn18SIdVxWud2k78/Ee/cV6OcZlbsG0K+Dwa9q+cTPN9WnPbv60vM929JV8/24jJdZ9VJ2oDLn/1u6auXDrpLFbb+/CuPfttypV+rr/L3q5ckVGpMZrNRGOtQVLxTOv07A+Tp9OCaHYxhjnW9zPq3YYOvey+zyijuu0/5sz+Q7Jxe7zsc5D9d57Lub2PVpt+YYb70D065vcbw3eY/X9zN/8LIy5nhe9776cZO2bY3ZHkC/7kze77uvEtgD6Pd15Pd+PzQJ7AH0B6IuUH5sG7fAwlwJFuiY25ZOYFCZAbGIkUBWICAAO4noiIcZGNkCaoGsmf27RXSsAGsLqB3rzzEyaQvMTsDe9xEhlV+QOMfG52sSwiqbwGIy6nt1XEYWzft7qWYSxApMlTvl5+91hU7gcgLcdZymMzKDE6ujOmWuHve2XeVs7zHQPgmqmfyRTNtCcS1zBb/1ebav/vnsWPbtQ1NUJ6podaj2APqJBHvNYvYA+jUFdY3bZoB51YHz3T3mtE6neXXWJxGwEs4rcTWbukUgzED/MV2Yfl/1UDrxmB1cSYQtkmbLWZ8kzezPJEpWG1k/jyVarXVfRgrOsrfkOXX5bP9Wm+Zn1dncqK1tm5cdyC6GXaYc16k37eFWosPapjnG15jG+y2XSGAPoJ9veuwB9JvLdtqM6+jaYzpw6t8wd6vMV4xWK7ewqe/uupppLX/VhZfZj9VuTrtbv9YE3y39Ov2U6V8cs91bbV59i9Vu+39rzI7Ngi17dtnzq4+5ljsDEqv/Me3/xAAdIVUAPb8qPGBFusBuR5etMlDutNe1afrxq11f/b8VK8wytvyiac/XMbj5G/fMeWIPoJ9nLE4RQN9692drV729NcdX7uM6enDqv1U/r7h19TdWH2PqtJtKeq176s3Z16l3jv296vvVHl32Tt9Ev17Wx9UPmjrlWN9W+a0ySVdNPqu+XJYge5Ve35pnzYvLfKB17qzy2Jov7pk6d9q0bOg6t6cs4xmra8UOjd9qM7bGfNqFab9WX7U6j+GUY/PwMnmsfbzsXV39s9nWOWemfQ6DbM3DZHHZezHHbqutN32/t7CE9v7Hf/zHxTvf+c6Ld7zjHRdvf/vbL/7lX/7lSYzz/978q3etZn9+l8BjK4E9gP7YDt3e8MdFAnsA/cFIHQugT5A3getlYH9mrE/AtxIjW0HiLdJi1jVBy5aDskX2zLm4AqK1f6uj5f8A67FVjiuAXsHmGkxeQbU6IkoKHLTSAPmEPJmgrfL8nvJdyYzAdQ5D97cS7xgo3gJra5LE6nBsOV0B+mQ4t6GsrbMva388p9zk3tisyQbHnJS5Cn6OnXq2ytDv5u6WLB8XnXZZO1fQvwfQH+6o7gH008m7IOnc8WO1FemtLZ3rXcjurQRNengte5IGM/CR7lgdb/c4e2+ueJirk9OR7it4vWVbV1s3iZDq9HzlTVu9pefTgckwvaBtW9sXzn63Qrty689M6qpNvvOzZR+m7p/yT+cfS/SaeroyJlmWHLKpldc58lO+nm+FRFigrZHn2LhvnQs9W/9q77Ml2ep0b+rtS9oD6LeX3VVP7gH0qyT09O+nDpx2w/seRp+YN2y+FaxcdUv6MptUkm0YfhLa6VQ2xeen3Mp9JZsn+TulMX28lQCf/8+ErFXaq13qudVfSr9e5dulv4+1ecuurv7fMbu55RfO/qz4YsvmZmeaOz0/7cY6V9quP59t4nd/C6C7BNBd2aSt+TPl2rjkx00sVNtnEtuU02pr13FdbfmW/b/Zm/fMuHsPoJ9nHE4VQL9MT0x9HW6f83zi5qk/5nt9Xf0zpTT1xqqf1nd9tR1b+nLVT1eNyOo31IZVn833e+LXeV+fr3ph6/0/plevau/avy0fYfo76a/spOenrfR5/4ff06GXJTZPXmRLtx/rxzqGtXVLB26NwRyv/s5u9H+B6MZj9c0m7lh5L76o8moPn2ie9T7fA39PXDL1+qxz8nbJePKD015s+YGz3K13uGcmbzff3cvs/db7N+UzMUE+dfNji3fMD8zHTEZzTm7JZib4X0ePXPWe9F7sAfSrJLV/f18lsAfQ7+vI7/1+aBLYA+gPRD3J7wl+jgHwCQjXey4j9ye5sjoUba20Ov+dTeTZzi2aQG2C5y2gOifTShDN9tSPFdiuhMIK+Cbon4CstkyS32cALGdcOTOYPUmNebbdBMwTnE0yZQWetTlAPMmTmQm6BT63xiiQHFDcAoErcZLzMh3WNWA72zXn4QSxxtz/iCIOQOU95znPOZBG9bXATvNqym3O6YB4QLrnzdtZh+/bGnEGvR6acjpDReucWcdjdXb2M9BPOwh7AP108owUWwOtU0e2gnuL9HHfJLOn3oucWN/7yp7JOa1qzu7N86+9XyVDpY/63bs338mVrEmXVe8Mks/nJpkyy536etWB6cFpr7WNvi3ZabWd6twidNw/McSsdyWFpg2e+n+VwxYOWe1a9m19dn6+RbhNnFB/kpv+I5ZW8m4NBk1CZw+en+69niWR8b/+678eVlb84i/+4sVb3/rWA2bK7v+fJ956norvQal7AP3BIK+4dQvPr3p41bHz2KFJ4E+7s/pJ006l19Ip0wda25gNmNt5TxL8LlN39X0qawZVVln0/5bvMwMIK/bs/knAq2f1CZLN1Nl36eNq09Z2V89WEGAdi9mm1ZdaferpB05/ag0GbPmhx+ZRyXnZrGPHVoV15hhsrRScvtqxQNn0EY7Jbss3PdWYPapy9gD6eSR/1wD61D/HeIkVZ3bfGoRcdf+x4NxlQbCJb+ffKw6eem1Lp25Je6s9k/+6brumzKb9S59t6aBjvsTUAdOHuqwt15lJ9St7uurMNQFhlWFtyaauiWYTv7t3+noz8XrK5Ko+Tfu5yrL+zDmxzt11jvj+WMLV9IXcN3mtWfec4yUVa4Pn8/WmLU7OPssGrP1a/a7uVebWQqPq27K9W/ZkfTeS0+SrroML1ndxC1+t86w2rvY/HTID61NfTDk3bjNZYfqPV82jq96P2rIH0K+S1P79fZXAHkC/ryO/9/uhSWAPoD8Q9SR9Al8ThE2yJzAUgJlAbjrqM1C7AsHA+CRMBOv++7//+0CQvsd7vMcBvCnP50hUf7/f+73fxXu+53seApsF02dQ4ZjTv4Lr/r8MhF1G+GzJa5Y1n52BCoDqf/7nfw5b7/hbX/TVhRReV/NNMDcB3Qq8jzlBK2hfX6x1LKecjoG8Y58rqxUTa7bvDEZE0sz+NG4lSxTUMcbk4v9/+7d/O8wPz/v8gz7ogy7e933f9+AIqPt///d/L971rnc9SYgm12OO6jrPI0jUoSz1vP/7v/9hzrXC46EppjNVtM7p6ZD0Hs05sQfQTzsQewD9dPJMp6w6P3075/YMak/CaSUzpkM87V+fd38rtyMhfE53+ZlJUdO2rrZmkt0FrHv3ZsBCP3LE176m97s/smUlGrZW0k9dP/udfj9GVhyzNZM82xrly+zGsVkxExUiZ7Ibl43dbONKkDQOkxyac6ajZtZ+rvPhqu9PN9Pvb0nGZQ+gn2f89wD6U77PJOfne76ls7b0zhaZXTkrbp+juerM9NAxXVeZ7jtXAH1i9dX/2JLH+tmW35RfqLwI6OqJ1G813JZ9mVj9lG/DOpaz7dexM2tbkkV4QIA7PLAmIcxnVxmu87F2bSUyuLfPjwXQs/XH6lR+4zHt4+zPsXHuufW9ye723F2DBqcc99uUtQfQbyO1q585RQD9WC3pkn5fxvccK2PlUK6az1OnxHWs2PEyfXYTHD3vnX77VVK/qo7VRlX2Vj/SLekQ/1/Gw13Vti37ONt7Xfmnl/IhSjKq/NWX0+aZCNd9V9W31Z+t9jYH86umTNdkgKkrV19mbdfan/o953z+7zHfrTLmqvzatNrBxnvaqNu8V8dw1E3ejevalPoNM7HJMAi8Mefp1jsxuYL6fazO9fNscXJqfm0lftzknXDvHkC/qcT2+++bBPYA+n0b8b2/D10CewD9wQqMgAWj7+8JviaAms5y4CMwIqjts7I3C6D7X5kCx1b4Fvi2gthVnX/7t3978Zd/+ZeHYOUHfuAHHoLkQInA6V//9V8fQM/HfMzHXHzwB3/wxXu913sdng3wKl85ZVRuOfvTmWqiTTAzA/E5AYGVVidzogEwV3UccxYAtILi7vUsGVhN9Td/8zeHMgSB9cclUJvMJuCLYNKG6lLeDHhOgmo6NO6JmFrB4ho8DbjmCE1Q7DsyNn61p5Vgnc/nuVaIt12u/+u3YOwMiAQolWMsBbyTj3rca5w/9EM/9DAfzYHO+HH/x33cx118xEd8xGEo9eWf/umfLv75n//58L/7PfdhH/ZhT8uIncGUxrhx1L6/+7u/O5Tz7//+74d+fviHf/ihjA/4gA84jM/j/pOTUJ/3APrDHdE9gH46eU89NYMUMxjaOz6TuXpuJZyOkRbznUknroEO99BzftJ96ZqC2pOY1t65eowOzQ76Lp3qmYL1yq4flb0mLE3yZJJ3a//nKGwRAlsy2iLvrxrNywiOLXucDeq5KbvsV3YvPX+dNtSfKZO1rol5GqtpA6dMejaZrGTQajuvauP+/bYE9gD6+WbGHkB/INsw0JZOPEbcr7aihM+VSF71wPSfpv7pvvBx/pjP86vC+OyM+/Kj5jasWyTwTWfQ1JU9O/2kSSofq6/+1OZpa0sW0w+XpFf9hfUlFF+229N1Sfepy7fGdR2/7ln7c5n92vIxp01aE+RWP3EGUtS7+mf5zXNumQv8JQm+fCRj7yrpK3u5rlok04Iox+x9MksW4Y7OWVc3f7aVnNOXWhP85vivdvam8/GZcv8eQD/PSJwygD7f33TO1BkT1/WuFuBafePek34f+379vP+nXZnYf9U13TfbMdt5WcBtvrP1d/pCq768qo9zhCc+3/KBVrkcS/66zazJBq32c0tvr3prtmvKNv2aXqYP6TTvNX3qJ99rPcZqrXfLDtXPee/qP9Sv5t7qZ8y2zx3W5n3TPpc8tfqFPp+crv/dk/5ebVEyPMYJpsPDL92nnHWh1Jzf0+7PPk87uTU/js3brbl9bH6t76/7Vh87uU7OIB/Rd2t99SfcOJMIssErlku2yWrVQbd5P/YA+m2ktj9znySwB9Dv02jvfX0kEtgD6A+2CLLq1iWACUwWJI7MCMRPMr8AKAf+fd7nfQ7BYARIoCKiRHmCk4KbguHudQlKugJ6v/7rv37YpvO93/u9Lz72Yz/28JuzLqD5R3/0Rwfw93mf93kXn/iJn3h4DuGiDepTPiDsHuA3wLeCuQm2A0gTfCpL3/0UxPC/Przzne98chU0OUVKJKMZHPaZgCuZaKd2VcZf/MVfXPzBH/zBgTj6+I//+ItP+IRPOFyCtRNwa0vj4V7PB9LmKrnqLZiiDJ+1+sEqarJs1f50HAPgE9QFziaA9Nl//ud/HmSgTcZMwFuQ2li2haQx0A79NTZW2htzyRF///d/f/jOVdnKMGfISVkC5H/yJ39yeEYdgtef8zmfcyCJfvd3f/dQjmf153M/93MvPvmTP/nwv3vf8Y53XPzhH/7hk2P/GZ/xGRef+Zmf+WQiRnVGTPl/kkrq9Pyf//mfH+acvhgfgXqJGx/5kR/5SHTUKStdHejVYZrEI/nsK9BPKf2Liz2Afjp5TpJlK4AeIbI6rJELa0LSJD4m8TId6vTuJADStwXQI7lzsuluujgHOtK7ZKz+R1Sn4+nPuWpgJqVNB71Eo4iR2a71Xa89EfKNxErurcTZZSTPvHeV80pArMRWWCK8kM1OTvo/CYu+V84afFhn1dRjKwHZvGnr9sik1Y5n32v3TC5Un+/DCMk2G9yqw9PN9vtZknHeV6CfZ+z3APoDuaYnt3yFNQiSrpg4Paw97cl8/6dd6Ziq6kznzGRjOuS//uu/DvPes3ZZYlOUz5ZI7lSOpFt+ULh+DSTcdNbMdq5ymd/5u7ryPaa/ld4nK9+vdjG8DlvqJx9Bv/RH4vS629O0MVPvr/ZrHZOVvD+GB47ZjjVoNPs4n5lk/2xr98xgxZRj9qQ+lYie3wwzJBtlsTV8LeP9j//4jwdfyf/mR7ttNW753GEXz/CzlDHltNWPbBk/z8UvMheNjUs5rjBX/lTyzX7P9+lYnTedo4/y/j2Afh7pnyqAvvXupYu2sLDeTAw69UXPzd9T32zZjfTDqq9mGfP9nzg0LLoGJlf7sKWj18C7Z2rfGhidI7i2ay17BkvXoGK7iMx6CkIqZ+74dZtZk11RVnWtslsDyVPfrr7IHOs4Nbwcjs7/2VRl0m3sKjt0zDYkmxU71MZ+T124ZZ9Xu5o8lU/fsPNhieZCc6UE7LlQZyb0sqmT1/V8uzau29lvBevn2DZX4mqbc9pWwvhqS/Iz10VBW32e79Mc1/7u3WwuTFlO+zvlP3FIn6/8Vm0myxL58rXnYizPz2RuzyX/7HtcZv8fG+/1PbvN+7EH0G8jtf2Z+ySBPYB+n0Z77+sjkcAeQH+wsrjVu4CkiwMOWAJIkcTAS85ygMZ3nHOBzk/91E89ALRJDrmf8y3wanW5IKpAqeujPuqjDhcgIhDwUz/1UxdveMMbDttmC34GYgVNf/M3f/MAbL/6q7/6EBT9kA/5kAN5oC7PFpyfTs4EKivhHriaQXDABxgEhFod7zPlCx4LfFsFrT+IjbaESkYlHeRICbgK9murPpGpFc4CvW9729sO/3/6p3/6oT8uQdrpVCkPSaK+xiXSvqCL+3MC53k7PtNuToB2kDdngdOQXAJh6+qS1TmoX8buz/7szw5995nxMeZWgZMZOcyAjnKRL8ZeYFoSRAA8kIn8IZuP/uiPPgSqycdY/8M//MOhLDL5mq/5mkM/fvmXf/kQ3NZ+dX/lV37lIYhOBpyNX/qlX7r4lV/5lSdXcnz5l3/5xVd91Vc97Zx09bYi3nNze0Xt/K3f+q2LP/7jPz7Ur63G59M+7dMuPumTPumQ1PG4/6xEwh5Af7gjugfQTyfvY85w+ktN0+H2OR1Jd7UbyiSspr2IwOn7AuftlNGqr8qvXG1q9YLP6DC6W7AgO0HnSQCadfi7gAJd5/uO9ch5159Ia+1SNv3qt/sjyCfhkrTboaVErHR6JEekl35pf1dB7IJEPTd3qZmEgXYlK2WQV7JKvtn7MEbERbKL7NefmRCnLwWg9LndUGbiWLY3Ms/41A7laUt9Ebwh857pOJVIr0imbKz2IqSys41T4+2+5LKeLXi6WX+/StoD6Ocb7z2A/nTZZjdK8kzXRJymf9egSglZvm9VeHqreyubrqO3wvnpyvRuugn+hHXdJ7GWLfAd/cMfokM/5VM+5YCZ6Vj1zWD/XWbNihELRtTm2tgK8lbEzyBLflX3FvzNRuVzCgTzPelhfgpfgg8J39eO5D/t5drXGTCZpPvq20TmZ7P6PhuQ3Cqjzyt//b5xzQerrZ7Ph/SM/7Odxt886FKGdrifT5vd8/1f/dVfHWy88TUHBLDdx5cyP/jdfLt2Mgsf8GVKWNZn+KDgd7ZpBn9WX9k7wO908XntmMZHc0l0UJ+566e+z/eidsy5dIrAwV3m9V2f3QPod5Xg9vOnDqBP3bCujs1niIcwphNHFqSM25kcz0yEmXpgnePVkQ5ZA9Xpg7i0VS949/IVsgvxPbVv6uRZ32zj1Ner7pwjsRVs9tnkgZRV2eHita5wcth76pebzpz6lBzWgP3kvDrKpH6sCUvZWBwezE+f8snoMLaVTWWD6Fvlsj24HrxUvlRzKjmu/mH9W2W5jlM6cF184/n803ybjhKsjBLlSrzK/rIX7AZuby4q0le8aNyuOi0IYWNLumouFpSvv7Vz9tc9vS/Gxz3sUkdqsHwRGwAAIABJREFUrn2dAfSSwrawxfouTVs65az85sHK567yz4frfen/tY35omSN18QLtItmdrI61wB6CfC9D+aLK/54K4kkua1446bvxx5Av6nE9vvvmwT2APp9G/G9vw9dAnsA/eIAiv70T//0yZW3QFdgcwJYf8+s+QgjwE6AUXAbQAskFKxEAgieC6JyxpE+LgSQKxDzoz/6oxevetWrDoTAF37hFx4cdWSBoK2V6f7+pm/6psMqdEHpghCAorKtXBZwBpCPER4BxkB2/QtkA5dWPAvcAoY+B6yVaQW0ehATZNRKibZQjBApM1Hf9EMQXaIAOXv2t3/7ty9+9md/9gDmBYDV5wLac6oCdMkOoebKGZurNHJYPOtnJjqQkXZoA/KDbAN2M4A+iaQcr7Zfb5WIwLIAMxmbB8r7si/7sicTJwBHfVRuWamCDubS29/+9kO/A+DJ3xgjgcwbbTQ/BMIRNmRgnhhzc+ynf/qnD8kH+mf8ff4lX/IlB5kh4H7sx37skIQRaP6Wb/mWi2/7tm87jNME7q3u0ZbkCQTrVwF0f/vO+Jlv2qG/j/vP6sDsAfSHO6J7AP208l7nc/rdvPYziVz6jE6hj0pIiqSYQWDP5cRXHtvDHnCQEdGSkZAWHdGxBlH838oGugyhTce4nx4RLCjY4jv2pDYhN+g39SBz6OsCs9qpbH1hk5Donmv1Hn2PRMmJT9r0o76udRXQKdCsPqRSSW7ZWHocEeMqgayyC+BE6KhbG7S/o0n0SR3aXjuUxabRtXQymZOvNlQ/OSC6+kFyGD/PuFpNMsc7+6c97IYylUfuxo3t0ga2lT2OMCkwMAMEyspmGSPtbUWlssjK7+bBJI2ae6ed8fertD2Afr7x3gPoT5dtAfMZ3Gw3Lt/NwEx4eeJmuqKVwGyDv0s+rmx6eB5lFJFOX9KR9If6+TJ25PI/bNx3dD5fjQ6CvfkNBV3D87edMT2fLg0bzz5G7tPB+Yh0aWRyz8ydWpTHdsL5dDl9SR76qC/sI72un+3I5fdMaEh+BUtmoHorUJMPWnvyCfpd+2bAYNXXxwLM+Ue1qQBYMiihq6O5CgKw08aPHcnek6Ef9oPd43+yVeyeufcbv/Ebh4QJ37GnPmdvJWD/zu/8zsFP5Tfynexilm/HZ7bLmbaZg9rCB51B9ObzTDLQtwIlkpnVzed18SMlE/OF1MnHW/HWmsiwB9Bv+zben+dOGUBvTqfD1iBW7yK86WqFbscUuL+gIJ3VsRIlgtIf86dAr88m5zSD1/kWayJSq16nToVpO5qhpJl2fGBPOkYhPdb7N9s0E1Xi60oYKJH2Mv15LOibv1Jybf+7v/fcb/aLXtOP2/7Ey826ZsLOlF27HubvpdPD4iUysTPthAjH04d4S231HbusXL4ZXs73/J+SbpNl/F5B53i3kgymDoybmzzLTOqtf54psZt/1a4fLVYxbuZBR16WnE3G/Bv6ne3Q5vxFNoaPY+EPO6te/aLD3Zdfle+qzBJGGrf67D3xvoSNtNe95MM2hXW2Ei/WJIT5nsy5mr2fdrX5WtLyTCDvHZt2ukB586c5Gs7q+5IV4gLzRcndPFDvxAz53TMA3jzonYRv+IP5rGRi7vR+pCtmIsBt3489gH5bye3P3RcJ7AH0+zLSez8fmQT2APpTAXROtxUBrhyLuRoLGAAsANYCvIAKcuezPuuzLr71W7/1EEzNmfAsEgB444BbWSxz/vM///MPQUn3FkAHzJ544omLH/7hHz6AEIFRgARoFLh9y1vecnBsBEQ9j2QA3rQHMfF7v/d7TwbokeITmM0M3cBWTk1AKkCoTd/8zd98WBFeAF1/BR5+7dd+7RBgBcIBrragjzQDxgrOAGLKsALaKmbkhrZ6VjBZoNe9X/AFX3CQBWCLmGjFhj5xpgTt9U2fgP5WQFZnWb8zO7JsT6DT2OiTrc6RUmS7AtpjWdoFzvW9bfQFwf2vL/r0jd/4jYf2GyvjUTBCHWQqwKGf5IbwyYFtHAB/Y4kAMhckWvz8z//8AfirX5uf+9znHsD6m9/85oMstFd9z3ve8y6+4iu+4kD4uPf1r3/9xRvf+MYnt0r+zu/8zosXvehFTwbQA+bkyKnwjHYoz9zWTqSTID4QTdbK/6Iv+qJ9C/d375pAdv/3TW97ZPr6ca94D6CfdgSnQ1vJOdYRKpFMJUKlz+g0OhZJkQ6cQRL6K5LE93QQwpoupUfpLno4fUu/+HEfYgMBjZiha9TF0aYj2Uq2oSQoQXC21/3eLw54SVfInOxuBI166FX3syWeafXeDHwj/yL1s+slYhX8IJMSidSDjEHE6Cfdqy36w47//u///iHooS/sW6REtihyRR8FdWYZiPvINW3RZ21RTitCtKMdSbTBpQ3KKcu/HVlgCm1pxUCYo8CIcdNmMmYr2Fa72vibjUJSkR1cEgFHdu2kg2QqsFAimXGEX8guos1YeqZt+8MdM+h02hl/v0rbA+jnG+89gP5AtpGRM9AZ/qZvvOutSnePdzx8OwOEdFRJVpJ16M523yiAwfa46BB2hw/RVuz+Vj6dBvf/3M/93JO7INGfvQswMN329V//9Qc/qWSu/Jx8t7naPf04bWR/z4BJfoTv6DR90K6I61ZPw+n0Yfq7IEJlZi8LyGo/fC/wqr/kkW/D9tHH/CQXf8WVLQ63q8t4wOb6H3ZvDGcwa12F6P8I/+wTG5UNK9C+JkmscgtLlOhsrNpOPVurHeYHnOBq7M0p/SQ7fdYX80Db+BrkwtYVFNdHidZsHfmxT77Tfp8Lopdw8Nmf/dkHXFHCBtv21re+9RDwYAM9x/7BLe0CUHAnjBPRX3AGduGHmW/Gip/H9xZ0gk/Mjxk8m/MpOSXPVvGdT5udv+R9Bfp5ZHzKAHrY3xw29+Y2zFrfDkywM04lPdz96S3vI/wMD7cjhr99PnV+OkddU+eoa+rSfBHlZ0vmaugSQwuYFvjzW50llmoLXTB3IJzJQusItTOWcgVU1Rne7d2dSQf5GDPxuH5VZ4seOjZqcm3qVxfdQddVV3h49a+mLKfOKHmB7dHnArTZE+Nm/NgEOlg/O/Zq2nNta4cOvI6L78F2sTF0Gr1Mx2q39tKpdi/Eb83jUwpws6/6pg3HktbiTRvr5kmfsz0lF9PnBb2Nj37F98EKbK66SwRIb2fnsw1sJztAVmyOOc6/wWm51GHXRjqcP0QutatgcGOc3SuAXcIy34+9My/NSb6PYDw5hYka4+ZlvnUJDcd8o55j30vQMzbaNnnbOE/3N/dmwkxJM+ol22nvZ3KFvpk/+sQm45nJm44I/7QQSD29z7W/sTXvjA1/NT/c33Nl/jrv72oP9wD6eWzRXuqzRwJ7AP3ZM5Z7T56hEtgD6A+Aftnxbds2t84BWDpnB8Dk2FsJLKAMWACcQNnXfu3XHkDndKSBv4hnQWNB9O/4ju+4+PZv//Ynt59rhZft21/5ylceALPAcqu7gNuf+ZmfOQBkwVTfAX8FCAAuZHxEBlC0Bs0DHGu2ImDYloj6CIRKBEA2zK143WcL8bYXV4d7XJ0NF7gExBDtiAZAHBlPRmQBqAkmCxJrNwDvspIEqA0ckzFA/wu/8AuHFdkFPFqp3TbAZeK26qHsxpwRYBqYa/UH4B44DuAG6ie5ph1APEco2RaEMVdaHU5W2s8ZABgjG7UDQPWschAxnJe2yW21ojHUJv1CsLnPbgPqJQPzyUryNYBubhRA11btmQF09ZtnL3zhCw8ORY6d+Y0Q+tVf/dWDQ+nZMoK13WfGxWfGlcMhgI4QJcfH/Wd1WGdmtHnQexOpup+BftoR3wPop5PnSphXcjp0Znq7l/7tOJFWIrQSLMc6p7iVJ2XetyKAnZM01NEcHOey7luZzI7Qka0SYxfocnoIISTw4ViKMtwFgtmMiGq6kM5Bvgs4eG6+p23djgiiK9kUJIZ7kULa1mqFVo2z1y7t0Ke2SZ/9bvcQ/aH71E//0n3qR9pbEYewcm+6PLKvlXhl5LN77Bp7jsRADrEH+iuZim5Rj+cLiijXWEVe6g87KkjkKkmNLWYb6ayIioLs+hTZBTPACvqhLQgOdWgHTAHDZDtbBWonHYlv2dDGSQIBu8GOwQP6B8eU+EZu63b1p5vt97OkPYB+vnHfA+hPba0Nq5Z8wza4+B30Ml8onUL3+rtACl3S7iD0BF0EJ37xF3/xkz4EnWAeu0/g1JU+Zk/4CPAs20AX0YUl2fofKU6H0S/0ju/o8K/7uq871OM5ujFStuOSChJFNM8gcQHvbOSaQEYH083sFH8rPKgsulVw1oVw1iY2Co73vTaXZJAeZp9KJi6ALhmXHUDus8N2e5oB2tpbgJf+1Xe+AV8kgpwNmCvTC5b7fgY4jAMbSV+zB36vgfaC9T6PiK/v800MY2i3Y6O0TV/Jlc0hC+Nql4DsYitNjb2ANEyBrFeXtpF3yWtsOP/nJ3/yJw/yMa98by7w5XxO/u3mRnbGiQ30w7bxp9lqYyO4zq61QrEAWUHhjjIJU5EDv817UABGf1zwCTmy8zMYMn3rMFFBk3Ul8Pm02vlK3gPo55HtqQLo4bV28aA35tbn5mc7MJnT3sN4FXM5nO19LaleApG5Hu8yj5YoeLe161CB/AK+2RDtMY+8l94v2B3nQaf5rIC/vpQEqh72wbsr8RZP0g5TM6i3ro6vjOxO2JVeob/mrkkzQSxbUP/yEVrVS0d/6Zd+6ZPHAc4Aur9ha/qNfxKfUiCygOwaUI+D6vsSy/RVn9k3ZSRPcuNfsaUFsvkZ7LL/2cfwON2Hp4vbNPb0NZ3JF9PG9LGx4W/gMo35XFlNf8cXslvqzkbVH+NBlmGJgr3zPvcaT74N30q76XdjQg/zL+LLyDIudi0j3w4XqAy25hu+4RsOdkK9ymAvtZVvabwtDpJ0x850X9hEPXOltnY2L8iIzcVdmkfaa2w6gnLuEjaTBabtzBY31mvyQffqs7aHlXov5sIfY+H5ONrsf9vcV7Z+knVJX60IL6mNP2xM47PbKY4vaA7yW6etDNvMfqVjSl5XHxs9EzpKvFzxxm016h5Av63k9ufuiwT2APp9Gem9n49MAnsA/QGJVEZ9AYPASoAWSABOC6ghsN/0pjcdAJcAKucd6Q/kz8AsoAMMCSjboh3o/f7v//6Ll73sZQcQVtAVcFWeLdwBF0QBstvfgDhCQP0CtuoCUIAczo46gKyuHISZCTkD6DPwomwAEzE/A+iAIWcmIgDIQlgIIACu5CS4aoVygAnZAPzaehGp4nOyQdaQi3ZylAB49+hzq/GB/ALokVDq+Imf+InDavUCzlaq67/sz/rflpCBun7rJ5lFsHW2XrLovnUFenIrW5ejBzxzTNqWGNAE/iU06GNZwmWyqts4tLU+sghY5Qhpe1sK57gCuJwc8iFn5B95IZKAfmNji3aOj7lp/O1GQP7mLlkhjMyhnJnnP//5F1ahF0A3hsC5JAjBF+OonWWd58DkeCP6OCUcLSs4zMfH/WcPoD/aEdwD6KeT/3TIc3KVPkn8qdvo0BzmVnsjVeiO7F1kdwFb+sK9EV2CAC95yUsOwVM6r+Mhsp+RaXQmkpueVz5dli5+wQtecAi8pn9LuGIz2FXEisAFfUj/0fPzvaVXERpsqp1ZBKTpYoQPXdXqdn1q+1U2zuXH55x9+qzg89xVRvBfW9WtLdpBvhKUJHMVHGnb+AiRiJ5kzoayVwgetpRMtBlZhYjxHNvBTraqvoSGSKh2qWnbe3aDDWIL4AmBilZAtGWe+gvcqBdRhARttbigBVvNXkhACA+USMWmuSL9SghARkki6CgatvsVr3jFIdHAmPhpq8/TzfL7XdIeQD/f+O8B9Ae+TyuH204VBnUhVWF1P/Q8HeU9b6V5uLOkHv/DtvQwIpsuVmZbXdNp8GuJOJJ3EPhwKh0Gp9NbymM3YH/P0JGI4ALofBA2RSKXQIY62auClPCti81yaVfErd+R/Po1A+hkEX733sHYL37xiw9tnL6FNtG/doTqOI+OyGiFZXWwt3A2W9PxW+5VfgljAulsA2KfD8kX4DNVp/rInu9I//LZ2GT6vt0/CrKXLFAgan7us+wJ8p/e7qe62mGtQMLWSjFyai7wkbSJvOcZutpFbpIc8t0KoLP35oAxLGhhjiDrjaW5kE0hZ/aSXYE3JEywZT6XhN2KdbIzF8wBP8ZGMjqfzbPkKuHYs/raylS2nn/ONyI7PyUelBDue5egkkud2ljwogDa9Kt9Fq/g9x5AP58ef9xLPkUAfSZ+e6e8a95R71VJJTOBqQA62dGJ9Cf96zn6t1W/8CXdRW/gXfw9dannC2KXaBlWr029/y1CgV/pRXoAJu/9U66AfcHUcL77YeiONoSpW4k+MXcB9Pi32qbfdCxuBP5WnvdTn+mGdHX9WHmk8HwJqhJxcDL01frjWQtm4Gr6nf+kH525PVchZ4tKLihJjQ3SPzqUL8P+0YvakU6BwdlHdZClsuglfcJNtfpde3A49GPHp5A5eeDvcEj0XEcTGne6t8VArbLXT/odLuBv4ajUXSKD++jDbFX2o7kwA6fKoj+NI6zAj+Ljaas62LZ2L2uRx/T/8rfahUvd5MvWWDRinriHnWQz9a0kLP1lJ9xDpiV6NI/m3M6W65P2mKf8U/ZOffG+cI5529g2/5o3vQcz0SQbUyJf76H6YRbYyzhpu/mzHktGTuxVCQ7+N2+yMx3Nxod18dW8vxOLuT8+QF3sKZ7SHNIf7zoZadPERlNGcY3Grh1J28ms3WCaE+7ps5l0chv9vQfQbyO1/Zn7JIE9gH6fRnvv6yORwB5AfyD2DHJgP/BTph5gAnwAUoAZMlkmIiAFoAK6SA8gIlKmrWxbcQF0Ig6sCgb0JsgEUH78x3/84rWvfe2hDGQ30qgAukABsN8KdN+pO3DSGVYBzTW7UR/7zt+tNADEEVltSQs8I6YQLDkk6gDKBQ/0G6jlhAhycCaALVegF2jVV/1vC0SgLMJNMBpIJE/AHrgjP0GC6cyow7nfkgfaOrGsT85LwRt9AeTUF7lTXwHPtrDyTCtnJiCf2ZTNBe1oezPkSitN/F1AiYNjdThHIMevjFXyB2LJArnUWbVl5rZFU6SRMqxuQKQVQAdwC6DrK1lwAPVTnxByiCGyAYTNH0GrVkSaK0ij5KQNbZFF/oB5BJn25rC2TTCZAt3aph3Ip8f9Zw+gP9oR3APop5P/ZQH0HPO2lYtMavUHgqUjHCbhVAAhHYIkQbbQ+Z5h6+iUzqVVfnXRF0ga+pHNo/f8jkDI4ZfUI4Ce/WNPkSHsKYJCAAG5084ldHiBgUgW+hiRw+n3PF1MPyHYJZ+5X1+U52rrYMQNO90559rfCgSyoZfdqx46thVxyhKwZivT2a3iawu7yJjsCfKBXfA/G6W9gj/6ilhj2yVAtR2se9hG3wlwI/e1l11se1963sUm0vVIDrYzO1sAmx2i7/0gWdhf/fF3qzwEGcimdqufLAQ+BMDIVLnNIbbftsqIT4GTGUBv2z/1R9iebqbf35L2APr5xn4PoD/wCcyxApl0ctiUDkKY+4zeKDDj/fY/fclvQCwLcrIndBW9LdEKbizoYBTppILydAn7wH+QFEyPSfTpmBF6VoBAnSUZaSsbxB65jx3yPH0s6BLR28qtztqOnE4v199mVvZJmbAv3E4XCmII7tPRM8nI33Sv9mUv+SV8NgEngQQ6VllsE59PG5XDNnUkh3bC8+RA1uRll5CC29l3uFzb2A5JZiUw081sJT9wDVDU3qnb3TOPOvH8Ovb9T1YzKS//sTaZI/N8Wf6EsdFOdphtFKjg3+VTt2IwW9yqtBK0sjNtd68sNor82K92NpgB9PoDl8wAurF59atffbDlfnz3Xd/1XU/uEGd82FrBLsED7Q9jtHIun6+kwhlA72iZAggzSKK+/KrVzzyfNjt/yfsK9PPI+K4B9KnPCky1CKCga+dy0yGudpTC9wiOt007zOg9DoOGIS1uoL/oG3jcO7LWlQ7qXSAt99BfrgLodAfdLDjYMQvqh3X5FXCz59Tdud1tLT2PuaAnZ+JASSszaFsyMR0rYRTfRRZ0Dn1SXZMDSp71J51XghlOZK5AT8fWX3V03B49wwZ2fGArhOcCnbn7S/wXe5HOYy/Irp2i1MN2COSyp+SkXPKA8dsan04jZ7wSv8h92jN31GB72Sk61m/3aKux9nuega5c9ozNYp/5M+3uWDJxSQjNv+xIc8X39CnbY961EEj7wwgtLjFPWhyjvORf2fxF9lCZZAwLsNf5XPws/g397m/zFl+HM1NvAfRpK2tn7Y4n1dd2ToF14mjZ6xbQ1HflFeQvSWLysXN1/qy7+WbczCE4B04iL/LVL+Pr3WsFOn9Lee1g5nPvWjvMkTE8ps9scQH02kMPeNfVJekD9mm3B/POe7nauOZu70xHl8GEcFjtbAFWi7zcP4/6uksQfQ+gn8cW7aU+eySwB9CfPWO59+QZKoE9gP70gVmDEgXQI2HmWebAJEeaYw28AmRABMBRwJ3T2ZZJgBdwJEDtmbIeA96CAYKgQAuiBZBRJrA8t3CX8Vh2YOC97fPaTieQWdlrkLiAtDZxYgBtP8h8BDrHamYetoU7QMeZAbTbihe40+a2PAdqgbECtNo0z4trFTcHoRXOHCMOVCv+C+hKHOAotLq+7cQiOepXzpnnWgmh/QgtpB7gqT4gOpkceyUblxypzkLPqQxMA9EykQHozqSfz3rOSm9A3/i03aU+dqbSuv2UcZCo0Ap0Toz5Aigry1wgSw6ABAZ1kw0gLMBOVmWdGx9BdvfnSLbCxPj7MU9LOuCwqFdwRB+BcqSeuWh+a8vj/rMH0B/tCO4B9NPJfyUpKnklwVcivOCq360gyO6lf7N79Di71Dl7bfvH/niW/m1bNw5zW+wiGzoHMF1Nn7i/I0zcT1chsdlSpAxdiXxnFzj/iLtWpERqsCsF0BEkbCqnnZ5HbAlkqEug2e4lgh2tjtF+ZbdlsH7Tha0OoLPpYP3veA16HrGAFEP6FVhHnlid7j5E00qkNR7skefL8mcn1advVk0og53SP6Q+/aseOpjNElDQLyRYdoMtoOvJCDGC7OhYl/R9/Zp4RH/1UfCDXMhbvT4nM21VnqsjWkoAYPvVK4BubAXQf/AHf/BgG9p6fq5YOd1Mv78l7QH08439HkB/INuZWBuJTadL4HF1Dq25GNlPx3T+NfKdjegcb3gRYYu4nTug0HmtfGz1dduuttuWMuk4K9Dpbm1rxy1topvpUfpGIjI/qqM0ImQLnNO52ZySgdN1+lLfC1poP3wt0Ksueh/hTheuAXRtE6QtWVobBSpaTQeP0+OIaTbKT8FxupqehLXZPj4Y3wKWh7cLoLd6vJWDbAIbaUz0n79ER/O9wvz5bD3b/8ZNH9zbkSJsVgm/kxSfb9wk+P3tfnaFncqf7bgtNkHbjDt/rlVvEezsWStA+UPZpQLo6vU5eycpTB+tNIclyJV9J2fyI3tzjh13sY+ukreMj2R0OMFYs50vetGLnlzZzwZqL1vGrhkHffPTqj7z0DjmY5pr7HW7cbWabp1H7p/fnU+DPdyS9wD6eeR9igB6wdWZ+NLf5r/3kl70zsD04X1zWrIknQCDxiV4V73fcKLn2kHDe92uTQUK0z0zQalkFJ+VkNVue3A5/WFxgfcUt+HdZTfwTgXttKWzmQX9+Qh8AxxVeLgRyYbVr/oeJve8HaToH7LSV3XRHfPoo/wZ9xQ4TEemp9RPx2m3e+JW4pXYuCeeeOKwQpvepWfpM/xJK4nbIaQErLaHLwhbUi7+jz7UrnnEFFlIZhUYVob+sB105LSh+ssusWFxaD5z0Yk4IuNDD7J/bA39Rr7a29bx4QH10cfkSWeShfvaIatxSGZrYpe2sgf61IKjdrrybAF2fW1R0JRJO+EoH29pLiuTfAT9LRphK/yw5WyvcdBWssel8QHjVqcPXQJG4+j/eDt2HCZRDrsBG5Q0R+7qnIkjBdCbTyWZ+78A+vTXtSNZeefwzOy9Oj0zj17BGU5/y3PGFt7xnrNb+myc+MLeK2PtKlGhut2rP+rCOxp/SRElbjf3ep/m6vOwXWfRG5t2xaEvqktbjbky4gJ6t26rUfcA+m0ltz93XySwB9Dvy0jv/XxkEtgD6E8X/ZrRWkC0TESZrJwQDgBQAIRzqjt3tQy/gBJAAgRx0jklSBPkEnKhLe0485HagDHwUgAdUAMEW4EuYxQABHKA29oboChQMAPoAcIZSNF2oKtVZUgjPwh52xxxEAKUZABczzPQgSbOVyvQkfcF0PXXvYBTW99PZ8OznDKANlkUQC/4o06yk1DAyeqsrsBdjov+l9nYGV5tb8RJISPgE8AXdAYII4uOvXQRahFyZVAaOw5EZxEqG8EWwceJmeNhfAFuRFpAvB0DjLNx1UZyUIaAODkjyYBo5I02cwyAUQ6nsjhkJW4A7xFYAirmZsEv4Blp19a+Pm9rN+1ojtRmbTQ2SCeOq/HjSJlvOUmPTFGdqOI9gH4iQd6ymD2AfkvBbTy22qpJJvVu56imy9xTIMTvyKPsR2Vmk+iUSC4kAbsl6OHvzlNLZ7fVHd1Pt0XqpavpM59ZJYDoaJV7KyKQFBx5xASdNwPo871lF2TYI4Eka9GJ9CFChq5iu9hn+lrA18VuuKejVujuuf18ARW2Q9+1s2Q0vxENyHztK0OfjUaMdRRLhE+JAcklcoOtZceVz67rH3ILdmhFT0EpehzWiHSQqIX86VzfEhvUb7W+YLx2aUsr+db5YRz0i45HmkjK06ZWBbTtn3LIS7kuz7EN+q5eOMbzbI/jaPSjJAqyahvd0830+1vSHkA/39jvAfQHsi15aNoPf0die/8LTBYY8RmsCt8ia2FTOBRRLxDc+aZz9OgI97roEBdgB5+pAAAgAElEQVT8z4eAc+lk+g/+bEWUepUpQUr59B//wn0SsWBmeNgVMV2goCBy/s9sy0wacB/9xo6wJ7C5/vFpOjN1EsfkZTeSN77xjU8e10WP84fodfqUrdPWdKY25YPoJ73euaoly9Lv+sNfEcTIhucnClqwrWwbG9IKdEGW+j5Xi0V6+63N9alkYkR8dn/FCTMYEHbwmTFo1wGJDNpC9sphx/XF2PPnEPbGN4LduPFttL0AQGOjjnxFdpw8+bJsLjuvr52BbK6wowj/Auhtf68MfZEcZgU6uWsfW22eGQNzSnvzm7TZXDYHzIW21+286I404OcLOBmfVqDnIxf8mcmEJW2cT4M93JL3APp55H3XAPrKAYU7tTaMLrCG44ErBR7TZxLscUpwo/ka99HOhH7T8d4bO0fB5t6ptnind7wP3snaURJu0uooBHXQOfC7d0vypveUL2FHKnbDe1UyaYk6OBfvO5vQUU1xT+nxAuVrAD3dBUtLqNEX7z98SzfRNVsJANPfiANMx3YMXzg7TqeEgha8kF2rw2F8fYPzSzL1fDaqAHr/pwvJpiD/5CLpRLJjq9ibkoj0J9tjrMnMbjD0aXZRsNyFH6I36Wd8E46tHUQKoLejCrm2Al1glr1XhvHo0r+SKAp6z4SO/E56RJJEyRIlG3mmHWg68tBcyQ42r+NizQtXx3+wN3Q0js+PPrG/8Ia24sHmCnTjqKxs47TxzZsWGrE1fGEcpwQQ81h/JbDxKclgPb4q2zDHeNrZKava4B0sgG7OekeMLz+PTeXb6l++dbIj03aQbBdLz2obn72jMuOnezdhkOTEt2MH9a05rk9xha0obyGQ97nv3QOHwD/tatFist6POPGtY2Fuqln3APpNJbbff98ksAfQ79uI7/196BLYA+jbIl9XZUSCA1KCuoAeoMExB+Y5ETnvM3gBbCHwAU6OOMDSOXTKANAAnkgUTjwQrNy2cC+ADnh3BjrADOQc+5kB9ID9DKADWwAxUoZzgggBcAA1xJTfkxwAaJE37m97WYQEgp3zpD364DukPLJEGwSHW8kXgc+ZIwvAkNPUSj4g1E8rHQB7RJWVf+QI4EfuA5xl5LqfbAC6SB6/lQ/QCS5ESiGP5rlga0A1QrEM5IIB7uv89oAtYkYgqIzWOR4RKpFfnTMZ+AfsySkn13hzWsiZ02PMzQsODBlph2c4o5wPfSJ/QYy2ZwOAzc+2njcu5hD5k03nFpYNW+a0ts6gS1v8ug+hx8kyNsp63H/2APqjHcE9gH5++Udkzbk+A+hrQGHen1Pfdqt2tUDURF7T1XQOXTezyNNBCJ120ED+0JFsWs69+wTQ2bGC9/SaS2ISEr4Aut8CCXRXP9rX9rGIHIQ8u0O/214SYeC34AzShB1yaTMSwW9XwfNVFgVT6L7sn/arg92nm0viQkAhNZAIrggq7aVzW01Bn2ZryZIeRjJ4nu3Qx7lSA7nI5sENEUi2n7XiEgEouYmM6XtlsAMSnLSrRLUIubkCNAKLXdWfCDZjhOyo/c0HY4TYNE6dI6neAujmwste9rIDqeOnFYXPtsDB+d/Y4zXsAfTzSX8PoD99C/fsRaunwuLZhGxIuBE+TWf77Xu+EB1MF8GpMzErHULXC1a7YFsJWchXOrmtz+l2epseFQCAZelQz/Cl/N0W7vwwOqzz1mdQeOqiYwlndD58zl44J1fd2qIPgtqI+ZK9yEQ/rGZ83eted9Dx+k0HI+e1RZ18HPKB8TtbVB9rp+dgfZd76Wv6XfJyQeFsUwQ0QlxZ/BA2gg3mB/ARSpyeBP3Ux2SijrY87wzh1c+tzgJS69jzw9gf/okAEVvM9rI7bevL/vJxjaurZDzJCewH+1OwWt9K5jZ+MAPf06pYZVppblx8bg4om0/H9qlPf1yCYWzpGkDvPGHPKbctcNsOOH8RPikoSAbaJZjAX+fv8XsFz11kDg8VUGhezcTrVpieT3s9/JL3APp5ZH7XAHp6Ot6k1b/xInQDPQPTC57jcdIXAuj0lvchHsDchcPpmra/9o5/7/d+74GbwvEoy7tPp9DhsLq/6ZwS+Dt6wu4adCH95/0rSEq/8y/oWbtDsBvtokRfmW/eQT4Fvex+77q20MuCpesigBlAnwlE3uHXvOY1Ty5AoA/YKgHQY0mfM3GIbNKF02eI56Fn4tkEJOk5QW760g99QYfl81Rn7Q2vl3xA9/Ej6m+7fbWCW1CYj6AudsC44Gr4FXQWHU13shk+Z0Phe2NCn2qbZ/gPPjc+fqu/BCZ6jv1t90i2mf9B79O/5kjnXRtDdis/Jvsx7Ul6VR2e4zf4rfy4wWy8OWbeGP8ZJJ4LQNohR//Zs7BEPBwfh5xgE1dHYOKz1MtuFgzuOLF5rKaxYau0ybvAd1On98t4sPXkza+UINHuM9ngxrZkgjVZPVll39XtHmNqfFqIZAxgEP3ruK6SHuPt1BWX7HljL0G63cSMs6uEmmwWHAFT2W2CfTZ3SgBvXMhIfdm7Eq3DXemSjvLURnymdseflng536G7aNM9gH4X6e3P3gcJ7AH0+zDKex8fqQT2APrTxR+wWDNZOQxAJqcdeAQuAqAAFOceIPJ82+UBKwC0ADWnBTjhdHA2XG2nhxABYgAfl2AlANK5gBwIYEidVkSorwB6BMgaLOn/GcyfAXRgWFs4FsoGVJFGAgLqQIDMc9wAxwLona0UaVEAPUeJ04U4QnRwVDgPZShHwLiHnPSzqy3Ck6E2cpw6CxGI4/AAgnPrcU6F/wHkgGQBdCCOnDlvAF+Z1mQRsA3wTuDbPMgBAPyMDSBeAB1QR+IhbgBy5U+Sbjq0ZQ+3HSOwSp6eMZaAONmbY4Azgoo8jQHnRFmcF86neUcOBdABZ6DW3PRsAfS5MqdVFRF+gV5yM686S8n3HAZ1KVffAPdIo0eqrE5Q+R5AP4EQ71DEHkC/g/A2Hp0E+AySz88jM+bcn8Hvvqc7C7hy4FuFQq/QTRJ8kB6dgzgJJroKWcE2dO4onUEH0Ztt505XCxQIoreio7oKpNN3nHD2DylBN6mrttGBOf70sb89oz6EAdvK/riQRQK+Er2QSJ1brjz2J8Ik2xgJThbZCKQT+4xAYbfYNe1Sn+B37Soxi73pHL5IGHZP4AfppV5yZMfYcvZxBrrZYsF6AXR2l8yQl9/zPd9zkG8BdGQomxkeUC+SI+I0/d8qkuxqK9D1R2Ag29g8UCfCFUGJqNRfdpOs2ay2cDdGL3nJSw5zo11dZiLAaWf6/SxtD6Cfb9z3APoD2eYjrCvtkvy0Jd5vuBCOhVHbyhVmpEcEJSQohbXDw0hizyH06UH+FH9IEg5yGElLj5co2zmgcLUkVbqW3oeP1TlXoJcgGqatzlUXTUw/faFWtrFDtt6l55RJLws+0K98o1Zv0d/uE0CPGKYrBb/5BNpBh5dMTI/rF5sxj5HqOA7Jy2QvcZnvpc/sR/axcRGUEXCCzdnbdtei56ctbjx9FmlvLOH8EokLpM9g0HzTkkl2t/LVy05rAz+DHNkg8uEXkx1brB721tUZ6MaOTMhPea3uM9aSFvSTn1jwXf/5psZFH80vZfubnwNvsOfq56cIwEXyk5OAmXmpbeTJVpeoUdKbPruHTSyAJDhCViVWlOzcCnT1mRsFIwpgJjP/F0w8n/Z6+CXvAfTzyPyuAfSCuAV5tbIk+QJY9A/9SnfiLwpye2/wOFa1hhO9Q7AzDOrdo8tgahjUe+19xUm5vDe4CHgWb4XLKAm1owvbmcn7x3eAZ2FMWBqe9L5pB1vQCtt2w2Mn1IcvgeOV0RFPsH4B53R/7+LUa+TCh3nVq1518EX0U38k6Wh7PNdcdLKult0K/GVPVq5IO/MVyFwb6R82sXJKsJkB9Fakk18rz0tGKkmqZGSyswMKv4S9wB/NADr9jDsjt46M7Cz6xkWbjGfJzS0aMQYl5dKDtZX9VR+/kF6mF/WpYwhb+b1iispNN/u+XTaNp+fVY86aF+Zcfht7E3+37hzZzibsIHlpNy6RffDTUVhkxVaYZ/g6fmzJ3XSa9pUgV9JFu++wV3zXziN3bwkF2qscY0T+frNf7TCwzo8ZMM/XNveMqavAtfo6Z56PZ+z5r3BVq/a1w0/JBWsA3c4teOeS2MimYwfIsWRqNrxt3K3mz6aXfEceBevDTOYB+bSbQu9ec8HYumAo9/TcqYLnzS99SK/BD3SWvoRX/9+bf/U8CnsvdZfAYyCBPYD+GAzS3sTHWwJ7AP3p4xegLYs3gp2zANTkTAOtiB8AHHBqO3Vgg8OgHOABIOGIAEJtkQQEuQAiwUmACeAF8gFeIAwQBEKAUt/NALpnOCozYKs+PytplFM/V5VEGgCrbUmPRADUgCxAXEblJAHci/jigLUVPQJd/7XX1ZaEALqMRn0E/NynPI6ErFBg1HZI5IF819eyOFv1514AGRBsC2EA2FZUSJm2qm3rIs8hNFqZro+dvY4smeA9YLs6XzOIkRMa+PcdRw4YJzMEjsAC0osDGiCf5F19yZnzHWfU5fwqY8qB0H+/kUPGGlHWWYz6B7BrK2fMmJg3HE5ODqcT+Eb+5Ch05ljzobnc3CjbmTw7v9fYk5d6gFJgOufYGHFatfFx/9kD6I92BPcA+mnlP4MbkzSatbABbSPXPen29NUkcugJdqht+uh7tg7hRI+zPW05nn1BqrBzCKqIbnofmYEkYzfpFfpZIPgFL3jBkwECz9CtdKo6PUPXFGxotUZ6SxmtVIzIp38909bvbVUpOIGEs5ra5T7tK6BDr+vLJNGmLXUffaqetpFke7QRAdV2epFeyB5EoraUwd/ZdPT6G97whoO+LhGMLt8KoLN5MIO2I7hslW61d0l2yvI9HNKqvAIp2qKN+up749W2mL5jK5SDgCNv9+mHZ8iC7YF3EE3sd1vWtmU+cgs5xS5893d/96EvkzQ6Ng9PO/PvR2l7AP1847wH0J8u23ZHmqutIyuzM2xDx/zA+fQQHQVHCnLzHej9gr9zFw96h14uoEyvlkSkjII1dDvinI6heyRcCXhoH33OlvCx2BD1wbH0Tz9z1fSaVDZ1+zqz1G/bb0FgNoIe52/A2HyI6iiAbhV65RVA5xOwJYjcCHz2r7NF2Qxlk6N79IdtoeMlCljh3EqujhAp0ZfsJBPTzYLRrTxM75f8NW19tlN97JExEgAukJ58ppzyfWaybcnA7DS7I7BAJvqrPPWwjyVOszv6IqFiJvCRV3bcfIAJ+FOeJQO2kN/IJ/KcPhsXc5L82Sm/jRE7Jdju4g/xIQsY8q3YWj6p8TJHyD0bp+3mrJ+OB1M/2anDveRlLPlVfFZj7CJDc2MG0JVTIHOufF39jfNps/OXvAfQzyPjuwbQw/dat5W44T0Og7YiF99j3pvLfHvvXVuMKwPPIwDrPVc+PW0XJPOevuocbN/DuvwCPgJdqT7vHF3l8r7SUfCi75Wnbu91wXy4mY5XBi6p4xU6FtC7Tl+qx6U97Ew7+6UrVz2WX8OfeeUrX3nAvXgzOsPqe9h1vrslRJV8pNw1MWvyOd3vnsphF2Fr/gz9o410Skdd0AlxTccC6CUKkJl+0vV0YFwPG0i/sTHGrqA3GbKlbITdG9lnSVl8N4FPcsXN0WktLvEZTkqf6UW61/30enbcbzbXePP1+CfmCL3q0r55JEh+ZclT5JiPoO/sD9/H3ON/0Mvt+qFtrnaqMd7ttEKGJYWVEKBe8iUzbdYe9Rtr84vuNu/VIXFbUNl80/92Qin5OVvVrin6ajxxtOYi+aiLLM1HbfE/H0x/1K89bV8+E9WbH/Fx2cFklI0jYz53O84oD85JXvmvymt+xjvDTfqNN5VExh/mw2kfOcaFdi55u46lD/RrXVi0JueFL2YyiL4YX+WXuB23mGxXWdxFm/be7AH0u0hxf/bZLIE9gP5sHt29b88ICewB9KcPwwygAxIFHYEwZDMCAUgBRgQwAZO5Si5npq2WBIwBGWCo7YeQ2UCQ5wGj7hVUFYQA7jgIrUDnsAg4AyjAsAC6YCtgFShbyaP+DxDm1Pe5FWbAPcIDIaJtSA+AHWkEsJY5CDC5n0MA1AJ3QF5OF8AELAHhQGVbEwL+gt2cFeBWHYCoMvQVaAPWOVX6BHwmfwCPk8UBI7+cmM6wBVB9xlFTboEQ/W07LZ8hQci7bMiyRyOJ1NcYrxmStSXZGYdWSfptnATQtQmRFHDXhpnIEABVHscTIOd8kKd+mwPkzXEUnEAmcYw4CEB/5yFyOMmME8tRMk7k184HBYvaOq0tu2pPToz/yc3/ZBOp5HPlR/55PuBddvkzQmndoRF7AP0OwjvBo3sA/QRCfHcRa4b71PFbgYPI/knwZj+yE61MQVy76ABOtSQheqqdTyKqfU/f02sCI4g6NoTeQJKoC5nNdkrC0oaXvvSlh8BrbeTw061ILqvYWjFGL0Vi03ERDNpM53Oe2ZPOl1WnNqo/AqEtchEnznBkd9mCyO4y7bN162qStpHUPvJAxOj71J0d09FZ6J233vayyiRDOp99J6NWjbS7hzaRhyQpfWKX1YUM078Xv/jFBwIT9nCxHTBFhI7fbcMJt/ibXWaj2Gnj5m+f+Z6tsIqSzNsyuDN628nEc8aQjUHekIF62ShjhrQT3EJCsn2tfp9Y5HSz/X6WtAfQzzfuewD96bItALuu9Jo+BB1Fp8L/iPi25KYn6AN2gm/kGfcWWIBJ4XnYFp4PowqWloDjfoHmdqlCXtOTthiGgenBzhWnTwXQBWgLboffa2+EbZ+3kntiwPS+9wy+tmqZLRPEbkcTfkx1hJ3pTgH0VmMJ/PDnkOl0LwxNR9KV8D6Z8ukEDOhb99DB7qHrkfP6guzOr5oEOxvDT+u4LTakIIS2pntbUZf8W6HGhyMHvmoJU3yWfJzpA4UJJl4wJmRf8KyzctuamGz5amyHcvkyAugCziVmzN1e/G0etaJd3/y0Uo7PqC/spWCK/pAH+20sJPiag+aOqxXo4RLt4DMr35zyMwM45BK2KAgWvtB+vrV26yc77OLLwhfZ060A+pZ/oe5TBg/OpxEvL3kPoJ9H8ncNoKe3zb316IDwbCuXOze6XQ/bKrytuOkIusL39K//vcswtRXfdA2OID1MZ7Zq1fsu6bIV6HSVi77zzrRgxLtP/wuKe7fpQbq9LbEFY801n+GUlK+P3jc6lI7QJm1Ot6QrVz6sBF/64Ed+5EcOvArOg69AN+nX1gr0iWELzhfobMe+1Ydoxwr2Q4DZb/30fHq/stIHxkUf5vbe+krPdWxF9kKb0klsrwQHfCRc35b0BdDpabtd8bskChibAs4Fp/krns2H0yY4Hh9n1To73gp0dXe0H5tGX+ufMShJt10mS7ZqXuaPmGv1gZ3E97VlP7l4jk2ga1uoYh62dTm9XGKTdpUQYI4af75NR4upk+9kvmeD9dcuMWy1eWweFCwu0a+AMrthXnoHzHFzRPvb6cw7QPbmJ7mau+TFJpNDu81o07o7QmPeXFhXoHu3vBt8MzZMu71XxsX4kt3cYcK4lRAOR5jj+FVjBJO0mwA8A0doO+6XfOAIcvQ8+Zvjxlmbwm8lgpds0JzwnMv/bGvHooS32hmgHUrb0v0UtnAPoJ/HFu2lPnsksAfQnz1juffkGSqBPYD+9IFZA+gFGwQHOPOIBEADqANMETuB3xmAjewRbAZmZEJG7ERyIPVdQCEwB/DKkvU/0gZYawW6Mgqgd8bgPHN7zbytVzn0/p+ZhIj6nCBAzX36ol4kWOeRt6IbISRoDLgDpUBagfP6TTYuwBDYtCIAeGvVYivfEEb6A6i5p3PQgc/OAypAYisshFtAt5V7rRos29kYBNCVYRz1qVULgW9tXlfpX/fVBGq1vZXeQLKgjPYbv7aQn4TJBIvaChC7gHIXx0YQgoPFmSBf86Dt240Jckg5yEqgHRAFSjkCghucHnUnoxwXINnV6pNWTgLCnV8G+HsWyAeGgWqOgyuSzFzQNs7W4/6zB9Af7QjuAfTTyT97kq7LVl3moK7zf7ZGORxqugEBRPeW3c8mSNhhm9rNQ1nsSFuwChDTI3QanUjnIheshBB8ZhvU8fKXv/ywHWT6yvMIHzaWbtQPti2COrvl/xKnWlWDMKDPBGLYLnWzEbbXVa/+sDMC9q522mgFyDG7mVza3jBCw8q35J3dr452eUHO0JdkQG70LlkhhvSPTtYXpCJbru1sSQlWBaiRR/Sx9kvUch55O5h0TApCrSDQDHyUGGAM2FU2GFmoTkQHooqM2H763T1toQnnCIZEoAjqINTIGo6BaQR+tJv9Uy6bFAlW8OYq2Z7uTXj2lrQH0M83tnsA/SnZzmSsmYg1dUo4HzakDyUV0x90MRxPf+S30EsFPegiNoXuolfol3Z/aqUdYljQ1Od8DTqQvwGvC1zSp+wHvwMGbwX6DKCH61shNYPCkczKn4FhdiA7iix/7Wtfe8Dl9CSdST+39SlfwrPKsPpPEL0t59kcMuCvsVH0Kx0pyOuCnduGFZENc/O/9LNtyq2Mg+kFFtwT8c5vYgOsZOc3kaUfdZIN/a1OP5HhjaHAgr993krsEmbb2Yq8Cm5PH1Z5+cP60tbtbL76sl3+7rgtPoq+FkBnj0swi2gvWMHHsVKSz9NqRr6OfvGHEP3kLPjFZ/YDf6gv29jZrh0nVgBd0gJbxWaZd56vL/nC5kSYwjwzduyliz0ztp5ty2Or+VwCWiUtXGbjCrD5ve5udj6tdr6S9wD6eWR7igC6d9tPAfRw/sT79DFdRIe2Et17S790LJFyfNY7Sw/Sa7CehFDvn3fMu+m9pRPoJe+jHTQkmBRIFsBz0Z/sgnLojI5HgPvhaYFYutf8goO93/FOsLX3tmMhvOc4j3ZJmat5S9ZKv6e/3CPxE97Vd+82HUsfszszeD15s2xU/ErH7/Eh2q68HQrJhB9CLuyHRGD9ox/Itu236Rn6N8ze9vat9M4OF1ydR03EjamHTsIT8ZuUyV5ICGBD+Rc+Z2fpzs6LLzjMbhu3Auh8HPZqBtBxm8a8nR7VXdAY/qev9a8FFtms5FcidvOP7STH5pf/WwU+E/boXHOCf6MO85XONe4deZlMOgJE+/XNnEnnxnF11Bc7q34LkJQFT5jL4Rvt6hgZz5Cfq4QT/StZy2/yMgbmrbI9zyZ0Zj1cE29WcLm6SsTo8zUJhM1St/cK92l+enfYOr6Wd6S+lvwxA+jeRcnVcBJ85J3k32kPf9I7AL8ZR1ii7eNbkQ9/kWf6xPwyH33m3o7nYRuNF7mW7O4+WMO7UvJ27792tyPOijNuqln3APpNJbbff98ksAfQ79uI7/196BLYA+hPF3kANgNdlh3i26o2P4BBwWFEwXSOA3DABScFyALCkE4AlsAAAIM8UYYL+HUBSwgc97Q1OvANTCFOAEfb0HpmrkCfTvy6oiDQ1j2R/22RCEjLUtUHzgRHpwD9TCYAnrQboNU3qwkDgK3syJmJwNIn/ej8p7bC7ewrwJdjgXjjFAF5ZQwDmQA7RwSQbEuleb7sTA6InPFZW+jrO/CH8GhVoLa4F5C76Q/AyRHjOLZKRQKEQEmB6DkWzSXyAbgBU4SjC/DUJzKKPPSbjPUZiFcW4M6BMD7moLkE6OqTz9U9z2ckvxylVru3+qQAOrlrC4epwL/ygWPtBH6BevMNaNcu4NdcfNx/9gD6ox3BPYB+Ovk3l9PplTwDICvBW3Cze9PxBQY472wTIpzeFUTovO6SdZTZzh/0FcLDc/QGHSEIgFihZ+l8AQI6j93w3Pd93/cdVlRHHHSuN6dfvXQSW6As+rsgQCQ/fYZYQxTRyfRo7ZSwhURy3iHCrGQiwXN1zvPUKzeiLTnOlYvqart4pAO7WWAm4idCpGBJwSN2TVCE7UHWIDaQ+ux5x3EgXCJzlIvgcPmevNStXYLnCMpsrDFqe83Z3s4nZl9a8U/vI0/gBoEJMvAdrNE28NphlQPbb6yMPfmyE/qAhGMbEEaCHsaMnK0CReogUfYA+une7fl+trMPXGC82i7Re/h/nniwcnP/ubkE9gD6g22nw9wkOJOw+j8bkS5N5xf48O4L5MLy9Ay9XaC6gGZb8UqSkkzVD1+HbuwsdDqe7hKEQKDDtlY+wv3tOCIAQOe+6EUvOiRM0W9tmar9c4vRdLXf9XP6Df5uxSRfzQp0ej57UgB9bvHqfsllLvrR+wmPw/LtcNX25J2t7XsJaHQln1F7Ws1NHnB9K9Dp6HYA058CBAXQ6WH9b9tk5anXD/2vTwWYCioVWGdbu9qNhFxK/mo+NA+yJ8aDn6i/nmfT+AYCBeogA/aWjtIegbdWv5UoV0KA//kaykTyl5BtLphDfFDBG/1uK2QyN5eUzdciOzaw82cFRVxzvrFRkf4FW/R1+usR+T4r8btduUomzI9iH9lCPmRb9V+WLJYsjcspVt3dXMOd9ok9gH5aeVbaXQPocU7NM/8bK+9ZweH0X7iRDsXDeMe8Gx1pQG/7LJ1AD0lq8Z61aleZnmEHBA/pBTic7qcXmvcwpgtO7Bg4fIbnlQ9H4p/ogd5V7SjI5h7+g9/0J5/AO85WtNo12xTXsu6kUdCZLZHwRNcU1NYu5fZuzsSrfByf4VvaYpzeKhm1Iz2q03fwuv6wc+yIMaBP6DR6vbLyHVqNXAB96kqf0XUlLbRYxNiyVZLRZgBdoBRXQ0eTpwA6n4qNZJ9LxMJL4rBwOusZ6Oo0VmyRMW/LdHJgf/Upva0Oepo8OhYkWcYJzuRn8moFtPGThNDOkPli6tA+8xPXZo4YJ3V05nayysaRYUc5FkgvSavdM1t4Ymt685l9agcWz5MZvytftGMQSwQgC3IpEM2ewjTkwSdik/20EyZbxja6PGOeFexeV6Dn05X0vK5AJ0v9V5ZyyKz3O1kou1X3fFTvo7lhTrhKcGqwrRUAACAASURBVGgnoI4N5Ttrj3JgKDaPDIyD9pj3LeTyruV7dyQEOZXY0BnoZON7//Nt6ZCOOb1u4vpVmnYPoF8lof37+y6BPYB+32fA3v+zS2APoB8XMVDeii/BbRmfgJGAQluJAw+BNSVFxgBBQDQnBaAARgB/IBowRBwAsJ5vayvkKMKgOpAF/m77WM4FEl3dnYE+W58jBUit2zB2X8AW+Z4DI0sVoEWItF2rugPznvV3W4L3+XQcgLCC2IErjgOnK6cISFWngIs6gWn1dQGafoCjnBFy4mS1dW2Zl217FPERuPZ9Z9lpH+cDgANAgTgglFPQio119NcAa9/7nLPIIQHwORHA4fOe97zD+HXuUQAxOfutnwCtS184B9oLnEZKcrAQNICrOVPwQ7s5QMaTw6Re7Rfw4OSYC/PMSu2M1ENmtQ0zR0B9xgRoJk/3+l9blG/uGmOfm3fqQPoJ0nN25o4HZ1dMZ6pgD6CfSbDXLHYPoF9TUDe4bSuQPoOqitrSa9mLHHh2qp0x6CAki+AF8oXupEfpmmwBPYI8oBPpXPqCo84+0o3uK2mIHu88QKvPbUfeKhdEXFvZCjAjN9jKCIOC3tkGJFVkB32q3BKR6Cs684d+6IcO59lGMAieO3vd/3Sh33ML1oi2SJACCslursxpdUgBgci7Vtyw1/rEnlrlgnjRJnaRDWA/yKMz9OjfVnCHH/TReCibXWX3bWVMh0egkF82OLuD0Eg2xtLfyoE1JFwZG2WwL4JF7AMbyU5bwaK9Agautq6VECGA3g4ynVnfFu4F0NtG+LKgwg2m9X7ru7HQHkA/z1TYA+gP7EKEbjok3VdwMbKyIKQgBD1dQhFdL7F3JpLOQIC/6T34Ge5nL8KsEeywr1VvdD09k13RJuXCnm0jzi7Rx2wIQrwjmmrvDKAXCC6QPGdS2Fu/2C9+CZ1If+cLSTpC4M9tWD0HW7vgaDq2sz9bCeY32ZKlvvJt9JEdbXtw8qBj+YlIazKE9Qug19a2qm1LV/aOfWAntZMPyZ6pj1z0uSM9WunY2aZ0fdsDw/QTF3guvyUyv+1e+SwSeJVfkFuwpm2UBRNskSzRux1N2GLXaifJ2xjzgyXX8ZW1jw3iB7kkXrvPLjLt3tYZ7tptDpKZulxslKsAesEi/ShwY/7oX1vSljRYAlxHf7VCX5uai+yh4J061G/OTb//WIA8bHDXFXfn0YA3K3UPoN9MXte9+64B9JUD8o7CmsZrJhe5z7vmildpBXQ63zvgMzoLRyJAygeA6zv+CP4tuK0sOp1Opivopd53gTc8FT3R1tPKSBezCZ71LtOjntd233ekETxLlyqHP+D9o3/mymz9moHoFdeTAx2CW/Mee6fV4T0mn/wK9+UbkEcr0Olr73vvuCQaQcm5G1dtYEfgbnpQ/5RJjmwIG1AAPR9iXUGf7VKe+uh2cixBqsRlAXQJXLC4MpUtYYmc4UWfF0D3OezfTlmedfGZ6FpjRn/Td8aVjeIH8FnasUu7+AxsFhmaP+1CZY4oSxvWnTbSe9l78lGO/wWwlV/yrXtnAF1iBlmSQed+x/+RT7uFlAQniC3x2P/xa8bOfDa/1IUzE0DXVj5RnFf8XIuemsN4UPJvkUuLoMhJXwSiyYMsLJLi05nHxo5d6v1hp0tmyddMJuGQfDncrHdC/80j9WhrK79LqjMXlGEumcfarP/a4Dc5l8TWTgHuIR+YRT3mhHenwL9n4SAYgy0ld36ed49MtRU2a/V6R0r6vmMgtFe5xtUYdYRD79p19eJl9+0B9FNIcS/j2SyBPYD+bB7dvW/PCAnsAfSnhiFnd5IKgAywAIAD+0ARRxrwBIo7h7zsUMABOOm8UE6+ewAgZAwgIxtWeZ1JBGQBKYCJzwHGghCII2UgugESJIugKbDSGT7qnkESfxc46POIqgiSshwFShAZQHjbBOmXNrQiL6KgFYM5HAHyVkh0FlJZzEB/W0ApA7AXWAA4yQBg78w7JDwQ1k9BdADVVUZobWo1SasS62+AWD9zxIDeLoCuFdszQSCHJcCfvOacmAF0fxtTZypx6FotGUBtGyMgFig1hxCOZObivJGxvpljyDCJBNrf2UTkiExDLALJtlVWjvnkfo6cZ2b2tXYXmBJcMp84jBy5SD5t0y73di5RQTFt5VAB89qojhI2yPBx/9kD6I92BPcA+nnkP4Po0xYUzKzWSeTOZzr7LNvUSmjvPydccLz3v4x9pAQixjP0B5KhbHtJPvQMnU/f01vIEfqNPhOsjaToyAikjLKQdYgydpFNYEOyQdpcAF0ylmAMW8YutyLP81ZXOyOwPtoC3dUKwTXwTD6RM3MVZgGIyPZWwk3CPGeeTWjlJJuKVOp4EnraM+QBG5AbkkKd6mvVDZnQ++RPR/ucjiYvpB0M4Mr+1dbGlcyRGiXH+U2+cATySDuUxwYJTljV6H+2SJDcWBcgNxaNR7YJSUXe7Lggh8QEvztPds7ubOh5Zvz9KNU47wH084z1HkB/EEBfCdze23ScewqYpM/hSiSte+g5ugmWLxmzMtNH9B07UACHPnKFj/lF/A8+DR1IBwna0n8dB0JnIfr5LOxVZ6AXQJ++g/amE48FN1tRxZ5oB+KYzVBHO2N1bvksq2Ra+n4e31EQe5L82R++Qmf3khG58AfUybfzN/1Lju1I1rMFh8icvkZ8w+lsLHI/Ynv6a9kFbdJ/dstn7ne1Oi6/qTFfdyNgh0p6Zp+VRTb6wubyRfh/ZNYZ6HAC0rxV4a14Lzhn3ihX0E2fOkMZWT+T8EpUIGft1F++qaCGuWE+kav64BQJCiVxtXJQf/yQGf+a3HxXckMYRP+1rwC7z9uymT01zgKJLnVqK1k0RuGEVVPtAfTz6O5nU6l3DaDPdzb+YV2B3grddg1JD3fOdoFd70Bnj3fUkHvwEDgv7ycewXxvZ6aSbttJomA83sDlmZ6jq7xLbYENJ9O93u8WXLAL7tMW7dQOOka5eCK6B//hmiu3w9ITE/tMOXSI3a3g1t7/Au2+Vz7/xG/1Z4fIsy3c05HsFH3TcYB9rlx6nRw6I5y9bAU9jqggagH0dHY8Vrq+wCi563Nnf+uPOugyi3o6SpHfVdA7nk2AHWcpAVoiU9v1t6MG3M7PamfIEhjUqSy/W4GuXvexBepWLpni/Ohf7SO3tT/hgBa6xA26X5vZIvOrevStrdPZB3+bm67O3i7po10I2h0me25OlHCg/nwu85Ys4ImOI8jvLYDut/ELn/ApXfqpnSVXlaxGJuYnH4sN7DKP9JGNjKernXGw2Z5klE5THnslmB9/1xbpntH/jvYq0YVNVF/8IjnqWzimBIcwirmg7cbcb2XCCN43ctcfdbHv+eEltRh3eKUFVWTpXTSe6qkOYxDn2Fnw4ZCOmritHt8D6LeV3P7cfZHAHkC/LyO99/ORSWAPoD8QfY5wQdVAMaAoE1AQW7AT6EQyI3yQBMB1YApoATxawQVoAOWcfqAfcANGWoUcqdSWdxwJzwOVEQUF0K1SKICuHKC1M2tyCLRjBpS3VoTlbBVAB5YQI+pBQLRNUauNJwmejCLdyAPQC4i1VVfboxekiIDjNAGY5BIwBNIBVMEXIGwGL4zL3HpP23PO1lUyvUA5Q8axVYbkBsy1Kn86PABdP/P7yJHarm7t5vC1Al3QwarAxgPY9Jy6IwY5HG15ixQ0Zxpv/RUAestb3nIA5gAox1GdObzkow5A1GoNZUU0dTZZKyhyJnMsOB/uB3TJsaxcffF/2zb53z3IJQ6ZwJh5a/4gjDjBglKcgcf9Zw+gP9oR3APo55d/On4S+TMAMFvQahC2ix6X8c7WdD/nH+nQuaARICX+sGECGspBsNFpbacbUUbntxLa+9eRHWwMndl24yWpsQVWTLBF7Cw7N3+QE0j4iCp6lc0sYE2PSjayYi6yxdl3rlZ6Z/OzEWuwyPf6tCYczISqsEKrRjo6A3FltxoJSGwbPU2P0tue73xcxI6+sFl+Wi1HxogctlV7Pcc2K4NtjRxKl03ZZK/ofbiFfWe32Bf9b5WoehFwAuRsizpKbEDgGK+2cvcs8ogs9NX3xt84vvSlLz2ME1sxgwh78Pw07/keQD+NHLdK2QPoD6QyA6/e4fX/dGXnZ8K/cDA9Rd/zbegm+rdEJ2V0pig8KeApWJz+RLrS2RHy9I+gLkzNLtDv/Ci2pB2Q6KzKotft/sQ2FUCf/kmJY8cCm/WbPmP3+F3aB2PDwTAv/dbqq2RSQLrtietPKwmn/5K+pN87dgmR7AeBXSIVO0Xft4U7+1Uy8fQ/2rnEc/SvNhU8b+vayGt1+r6AjTrZjfytEpfpfmWkr7Np9Vdd7Lsgmb/di5Rnl41Vx7Sw8ewFPMCms33uc/F5XPpccldny/qtrs4GNt7u5ScbO/aLr+pzZRoTc04iAdtVcF7Ax1X/9begOGyjD/ysEvnMXW1Xrvbql/lqHPP9zAsYRttcsJBLMEXfC1ZW1+QRkuceQD+f/n62lHzXAHpBYnOtRMyJDQt+0qn4BpxWO/i1qwJOwvvV0Xl0oXu91/QuvQE/wvgl3dPBJTXhx7yTuCRz33vo2CEX3d5CE+96vgObAPN73zpjmq4vMN526OyA9tAD9OJMTG3nwd69gpPK1IYWtniWDoO946/ilkqg0lf6KdvU2c4Fs3uXcYDaOXcx9F27R4W96Wu+CT0CQxub9GvB1PyLgqltRx5XQ3/yhbSJrlOP8RDEZqv4CGRLLnSTceJXkDE/hJ2mFwXQC3h6lp62EltibkczeY6u7Hx4v411u46Rk/6UjKB/cU1xfSUA9Hk8lu/jBc2Bdhkr6Zo+ZYvIxzxl59kG45bPk7/YYpr8Lm2cx5K042V+ojabQ+YDOUgGpsNL8lZeC1zcS3a4rha1dGRAPuLU7fna8IC2eg+UxUciN/1Sp3EsaWK+m8oqgJ7N5Q/DIOxtSXrZpLakN8fcU5Ab96rNLXJq/peMV5A7f7+5rN1wXcdyqtN7Sf7aRq7mFFmQvz61+4v3R30dkRnPPRNQwoNx5J4pKUVZt/3ZA+i3ldz+3H2RwB5Avy8jvffzkUlgD6A/JfqMfOf3+R9IRcYDY4AOYgXRAZBExgMJba0EgCESgFTOBdAGbFvJAOAAbq2qBlRcAUDAEQgDSFqtIHChTNsFAoacGICujNRAcWCyAPq6PVDETr3lLETgICk4T4A24gLoa+umzgtXXmC/TFsgnFNS1iOSH1hsy90VaHJO9FG96gTWA3iRZwHw2jm3tJoJAgXQyzqdgY35tzbMbaUClgXLC5IUMJmB8/pbeW1dyXEAyAs6AMdtt+95ToNxbHsngLqMUM4XJ5S8ja1ySibICQsE67vxEEAHvm3JpawyW5GWyou8ywlLNmUal2DRHAj0t22TvpN72/8iEzkAykFQRo7uAfS3HRyL//umtz0yff24V7wH0E83gr3HkRdT3xY8bwVWumwNCBdIKJOerWPz6DN2yAoF738rAOgS+o0DXyKRv9VTFnz6n21K53emGjvSqjGOuautUpE9bCdShS2i2wSg1T1JB/ezI3Sh1Xvq7wxabaUzIwolBLki2BEBAjeR39mDZFj/Sqzq+zLmtxKrIsVasSYwTVcjtgRD2H9ybKtdJALSqp1Bsnn6yC4phyyQJ56BGdqi9ljiWDYqMh9mEGCAL4wTQq4AOjIPniE73+sbe8/O2BK5VQltt6yd5OE+eKBV6Pr18pe//DBO6/zaA+inec/3APpp5LhVyh5AfyCVNcjX1rV0ZEm4dBw8S+eWdEvP84f4NshTeip7oowId/pZAJNPFNmKnHfBqBKK3UvHwMV0dIFWJLcEJDaD3YFNOxZLcAY+pWfX87ynPporNGciWYEU+kzf9ItORCrzZfSNLYJ7k1F2Ir+rALf2snFk1sqrEsla1UzHkqd+8pnYJTJRJ7lafc5OtVos36c6I+gR5+ryoy73kZ+2tD35DKC3q4m+txMX/9VY5AetCWTVbXwExvhs5KIsY9GOW/rT6s22se0s8bZXLyHA+LVCU7nsoDaZRx1nRS7qMA/8IPeVb3zNL0EfvqKkg3ZP8Z1AEL/cs+Q97bk6yZc9NH/MzfBRPhA56LO5EjYQVOi8eW01Nuab+QnreGbiqd6lbHBzw//J93za7Pwl71u4n0fGdw2gp9/CjxOjarH5XlAyXNx7bz7TOx3lFp9ihWm7PHh3vPPwIe7Ju992zN5N+t09EjY9E5ciwen5z3/+4X6cRe3sDO22gqaT8EYSMb1bbY1uvgkQK9vqcffTAe2+B+vHefS7wNrkOvSfviSDjlNsEUH+Cd0Kb+M98DP4t45YjD8q0NkOHgWE25K7pC316CO54NnoZvKl57Kt6af00NxB0T0FjdkfAV8yaet8ctFWfppx8uN795FNPA5eCWdljAXh25lQMgKfgPwkzeqzcaPv3CM5ii5lh1r1rb3axQbok0QJZbNxLfooaU77soElFTQnkpUxL+gb31hiMNvKDrBz6mt1dFvpG0t9zLcl17jYeE+/jTX9TeeztdopYYRMjYf62En3qav6lN9RJ8aarSzwvM6v8E477aiPPM0rP+TDhzUu+W7Zh37nP+bj5g8rS5v8ny1xr/7ATPrkh1xgFfLsJzmU/NWOl5UTL9puqXit+OeSPlrd3vGN5KcP2UXjpG10gatt7sMv3Z9OqZ/tRpBMb6NV9wD6baS2P3OfJLAH0O/TaO99fSQS2APoT4kduAD+yqwDGJ2b9PrXv/7gwCMcECvAJacgxzinHRgDKm1lB+ACaQAY8hvJVNZpWaadMxvwRlIA3pxzAN6zwAugZEsogMQ2f2UBA0EAJrBWgDYgXiZydQXYA3GtJlGfQDjHRL+QWm29HmDtzPAIA8AJyETyIyXait728kgtgLY+zaBOqxw5Reola2ALuASogc2y/mdWZmApciOHRl/aFjBHRL+Vo95WFEyCsOxH9xgffZskSMkQxj4CsT4YH8AV0cYJIR/EDafSWMm81Cby4PTpYysAA7AcRZnCjQ8w2jaJOXBk0Ap684CToy1PPPHEYaxardMZ6GtmrH6TC2dZQEr72xKtRJAcGu0IyEZ6Au5loKobcYS00sfH/ScnpTFdV1utZDLnlzwQfgiCPYB+txmwB9DvJr/5dIk2OaQzaDmTiHLU16BmAQT6om3jrJy2ckHQQoC0i/7IztFN7cZBJ7bFYive6Fa2otUHBYtbKViCGgKHPS0BiL6SKCYAjvRBqAmwK0+d2dtWFkQi0bVss3vtDkMfI9si/xHt+oFk8FvCk/70M/U/25891R+6tS0cI5N6Ll2SrDt7Th+s5GcfBBEQW+pGFE3Sba5gT2erUzkSGZBUbY1HVsifNZBTWyInI0YQgvAFYozNUi9d3moKeo1c2Cd9RICw3+5pdZL6XVZVREDBPeSDRBPMeMUrXnEYJ31Zk9VON9Pvb0l7AP18Y78H0LdlG9FOZ7TCmY5G1tMXXXyG5z73uQd92oouJdIFyuAjlMRJF9HTbesN1yJ8fQ5XwbV0Nv2CiKWDBLVhXbqTT8RusDUF0B2fxE64B44vOBF5XO+yk9nBkoxrK30r2EFX0t3Ie+V2jAgdvP5UZise4UJ+DbtHl2pTq+ryuQpskQ2MT0eTiTrJlu3iH3QGejahlWvsHr1dALjxKSCvjR2ZlT9U4nPJWq3Y7AzhmYQ3V6epwxjQ/2yRtvpRl3axQ+rXp3y1mfjrs4h1AQR98qM+dtscEqCSfMU30i44gTz4RLXfM+ohT/4HvMBH5WMLorf1tOQwvnGBnny3Etv5WOxYO3Ept91fsqn5AsnMM4IVMI6Lv8Xfy2ctWWHFXc2zmbgxk7jPp9HOW/IeQD+PfO8aQNeq6dcWJCvA6D2G1+hTSZECq703EibjF+I8zGtzH5cFkwvUej/dBz/T9fQ0HaLs7AFd0S4j3sNWoON2OhKQ/nAfnZfvAD++8IUvPOj9Ela98/oBa8KeElLxTepVv/eQvkz/xq3NEfJetgJ97hBSUlg2SsCQ3lE+HS7YDG9L/HH1Ey5udbi2+pmrrMnE/+QnIOnyv/6T+Wo3+r9V7nNxA1vC7uFe9K8+6JP2GhfyLnGLjqVT256b3OjSErPS6fkFbA3MT7frOzuoj+yysdb3xqMdHNXNPqrfnGrnkGwAjs81z6ifviiZs0UlF7cQKD6s5KXVN8VzqosMC6BnV7XNmKzBen1JFj0Pq5BnXGbyjmOcQd64VL/7aT4ll+ZY71/lNVaeIwttXLml/M41KD+D5c3vfrvXeyzpDl5SD1nCK3z23oMwUHM2W5z9buc1ZbVTQivRvXPuq91xx7VrJg2aC80riRd8dzqi43javcA9fkpEv2uC9R5AP48t2kt99khgD6A/e8Zy78kzVAJ7AP2pgSmADgDmPNvOFlhpq0JkDmJFMADIiDT2LJBQdiZCxT0ALVCBSJ+rItwPuLsCW4huZBJCAcEkKAB4F0AHaABbQAWgAg59h1SaK9BnVm4AvYzcwBCQBDAjCDgNgGxkRkRMZ5ojLjhBnW9YUFFQHwkfuENiINRaeRGR4PcMdgP15KRt0xlTjv4A9MiNMi+nQ7iuwAu8TfKjM7qSa6sJgTffccLINccuoNxMmCu62xJQGzpXFuBsq0KkClDemUoF7gFTfUGMka+6zAXJD+Sc85XD0eoS93NOyFhZ5gEnx5g615fDpO1IHE4koJqcG9tkZyUkokm/gWzl6dt0tpsr9TMHx/wA+jmTAiXm4n4G+h5Av6sZ2wPod5XgU8+vemrLKV0TRmbtkRQIDTrNVXKQ994V+d12a5EAdFoJP3RVqwRK1qFXEEfIjs7hbqUZ++aiB5FnrThgS9haRBpyzHfI8s78zo60Al2CEh1HX7JR2oosohPbAcS2rYgm+ouOFkDm4LN3yi04wY7Qm4iWeeYiHUh3FphoFXY7s3i+FeQd10FHkyPyi63WD3pffREJEfwRY21j3+puwRz2g/73fJf2RZgVrEEqtfojew9XaAMStG0eBRiyPcqwqgeZxm4owwoj92RvSwKDS9qaE6aJeISDfuAHfuDQxubZTOa6K0lyujfl8S1pD6Cfb+z2APoD2Yade3cLoM9tWLMR/BP6hP6gmwVg6KZWMCqPDmolVqsM+VN0lwA6PNkWqW152qo4+hXOVJ96YHV6hp/QEVnslDbCxZJROx803BumTSfN4En+g3v0m+5uVd08Wko7W9Gn7gIc6kqPT/9C++lsOlkirf4JaLTt6UzY9Jz+dRSGZ/lD2UO+JlsFg7vy3VYCu75MUl/bWnFeEq7ns1GNcUkE2lvfjLd71VMwgj9C9wsE5eeFAZo77jU2+sC3K3jCTylpjJ0rOb0dy/gw7DEsoG7Pqo/vrN9kpN3aZH6x4cabnefXSFLrrFp231WSX/1rhSF/zPgqs34W9HFPPqI+zRXo2gRLmIvtYqP+Vmfmx624KtkUxNwD6OfT4497yXcNoM8A5VywkP4zv81fulZCvWBpiyNwNvQoPTAXDXiXO+saJvf+er9gZ3rfO+udoectoqCT6TP/t5ODRSNwbztN0Qt0jQC+5BfY1LtOz77kJS854MgwfgF0dgYOhvPpIXqATtEWPsLktbxjcWxTJlNfVX6+Dz0jkK+v+Cwywqt41ztnPXuSvl85qHSlz+mWuLl2pPI/fF0yWkHa9Knn2xFgBllLbO089jhG48nXaFU+3WzsOku8nT4kafmbzmTPOupPUpvxajdNHCDbxQ4qh//VCvQZ2M52qB93SI/rU7ugzESqbMqcj3Sh8rXDc2x7icz5Q41h48Om09vGqKBp+CTbVR3Vr53q105tVIY62+lAgkBcZrxp8k+XNEbNr2m/tSPeNz0fBzd9nnBVfZrJEdmNOLnemS1/vX41X7zL5ir/lzwlFkiG8G7O42yUlaz0ty3yPdMOAexbnKt3kbzitclQO2vbtGH6ks9q/rjYRbLtWIg5bydXvmUzb6rD9wD6TSW233/fJLAH0O/biO/9fegS2APoT4kc4MjhjjTm0LuAe8QPsghIaFXcDKADCa0u6KwXABR4Lqg8s/wBOw59KycQ/W9605sOzg0QizBoBbqMXeQNkhuwB5rbdhAAmquyJ4kdiAvg9VtbA7PaCiwpP/LF3xwlAYCcoJyAAg2cIAkGAVlZkIB35yZFxuRwRAABs5wLbVNPYJfz1bZhgF3bFAYq/Q6grsBcv3xfEHlmTeqn+9UVudX2ggIvnQPYTAicJUf/kxeHryxrDpeyOFud29W2g+7tvD994si0lVLbmQUiA9U5PfrPYUXaaLe5Zis0Mn7Na15zCKCbF8AqeQvetyKlrNN2BHjd61538epXv/oAlnOuyEDdzQsymytYW7XvMwAYqWcucloFnR73n9VBSQ6TpGye+WxfgX7aEd8D6KeT5yRbbhusNP/pJys8ENLef/qEHm+nld779b1oe725WizyIuedY91KZ3XRRYgvwfnIb2QdfcfGsSl0Hr1aAJ3OmnWzV+wfHVwAXcCBTlQ2YggxRvf6XhA9QkQyG1veFrbawF6xw9qqHYLPdCi7QG+3eiRd2fZ+7LRnCwjADK6OwGA7BQjoT21jF0p2a9tBOlbbkCLqRYr4rUw//5+9N3+67Lzq/Xa3WrJsSTYz2IxmBpvBA5ghhpjyEG5+AHKp4lKpugk3wH90h+Tmh1QlKSoUVTfBMeYHAsVgY8kjGCEbsGyDjTxbltyaekp9dvfn1bcXzz7zUXe/7+rqU+c95+z9DGutZ03f9TybnTAWMAHk4Itgh9xB4HGSJu3gJXaTa7Al0AnZwN5BU2jLtXyPnWG82A3mSXHem970phMbSkKFFzYeGkKT9F8Y26/92q/N9MzEZSY1DyftZ7OlBtCPx/cG0K/7zJnYtfAJO+AxsuhSdD27EdED6F98XfQziVvBRHdqAaaiz3zWLe/8QPQxyAAAIABJREFUhu4HLEEn+sxSjz5HX6HP0cOMSeCSfth1jP+KbkMfUbxKnEaxD+C6gCd6j1cFkbJAwDiJa9ydjK7lPuwQ+pf5odOIf/TXsUHoSIqi0MPGbBYsoUvZqU377qymkItr3amcvqbAPTaK4gLoYGGZz9jGVvCb4LfFWybtBXQSdBIctqDNOMhYLEFw7sOGWSBmbMD3tu0zUqE9vDGOYp7ubuMdfvnoMo+9xf4BnhGfYtPcOQhNoSO2CJCNz8gHvyMr2GB3cHqELWODLsgb7XJKDnbJI+mxRciCMmjMiRwzborBiN1oz92D7goUYKk77bTrzB3+CAzgQzAGjxyuGioLHYw3GkA/nh6/01veF0BXf6ePrD9m8QzrD9DVTQ/4sKw7wHNO8kCWBQZZBz4LGbAbwB1bgB5Gp/kIOvSTzz5HJ1tcpF4QROUefHLWKn16qgVALuNCB/z6r//6nGuohaX4qVzDuCkI9XQPjyU3d5M5G4uj0M2u9QRA0YHqTNa+jzIk/4Ydwg8m9vFRU57aYbwlvZPG+TdtJ0huX4wlc1nmrJJv/m6ezr6ch4W+0MRj1NGV5CmgBfpPHU8b8AB7C42xy9gFAGle0BudiU7E9qLj6A+djZ71Gej5eAtzYjX2zHFWWuT6zPvctJEbXNTfFgTrdyCHHh1u+xY/mzujH+UHeeZ75mQRFvNB3omnPFLf4inbkiee3Cmw7rydS8bbowKNzFOm7WVeFmTYln1p55UXx2LhgTYZP4U1SSzIPawJH6WDXcWPcGNOnprgUfvIB/loT+1BdlhntIt8QDvjPIvjuMdCRQv24AeyY/EjNhG/yZPliI2d+4hu++jtBtD3oV7fexYo0AD6WeByz/GWUqAB9Ovk1wnCYcDxoqqWF0ECTgKOAYGAx7f5PKJ0djTqCU76u05TVt9lBSr9Ap7/3u/93uzYuAOdgIMEBOACDgk7vHEEcQwZG4kBkkpWiu4rTBYB4GwBMnCME44RCXh37OGckewAnADwkH4e3eMRvnwPLXT+/Sx4785oHDMcLYIZgiocQ5Mtu86nAui0w7hIFrnDAyDaBFcmQ2oQI58IFn3uL4EWbQEEEVDSFmCMc3RnvEfrWwFqUCnNnJ/yR1AEmAXPcX5J1nAUGo48O9AJVHGSCXKokiY4skLU45usfEaWfvd3f3eetzv9PWbegEeH3sQbfTIWxsu1AD/IACCSjy3YlSe3w30NoN9aLjSAfmvpn72z9t3N/Yd/+IczoIouxs64oyufcZeJHnddmIyi3dwBwvfuSqNdEiDoRPQf+oydLwI07twGaMfOYftIYAHQoHsqgI6dIGkE2OFOFnegk1gjQeKxirTJTg2ACl7oMBJ5ghVW7HssvMcuQhuvcacENpd2oYm2JAF0klKMyUQkdsHdlvTpEbXYNmiJzkXH8jf9ehoMiQnaJ8nJ/dhVj0pkxzgvHzODXsdOW7Bg4RbJEBKD0BzdjQ33WErmis/gM9AZB3RgNyl8tyAO4IAXhRXs+GNc2Ad9Gtr71V/91ZlfHomoftX+3j7SfmeOpAH04/GtAfTrtLUAyjVr0tWYBV2BP0o8BEiKvhD8pIAT3zeBWu4nNuEFGIpus2CI+EnAHf2PHkMfEWNxPboR4FJQA71EMh/9iW5jLCRs0cMA6OhHk7zcA7CQPrWxmDoLPeVYjXUsZEbXoeO4B3sCgMJc1fXYAfxxfG9p464+AF0escQ8iZUALEhqo5/zRCztJH0A7KqvoQO2hJc7uD06PE8dyWPDaYM51MJh+jAmEGwQAHDHnQAzdGWMPmIK+5xH1jIuxujufu7zNBb4zO+eDEBxBfELtIMGPgbG07hohzlDV2wWL2IxC7f5LZ9Di+wQD2LroQvj9Ah36I2vwHfEQwBB2KME0Jk7Y0OeaIcCENrie2QPmwofuQY7qWwYwwk4uR6ItXj5TPc8lSeLI1Jj6TNVAOZ4Wu14LfcR7seh7b4AehZsMMIE99xBij+IDscf5hQRgUF0K3kEfE3WoTqRHAx+Jr456xD9wE5m9BpHYCP75EB8njlt4++SL2Cds+YE2NCZPo4J3Umb2BL0OPezhn1kE2uZdcl60s9Hp1MMyn34y+gP8i7oAnSlJ1QJNLKWsSM+0zsB89SZFgF5Egi6i8IvbBrzxPaQ4zFOqdzXBlRwnj72/Zf5SObj5g9zcNCXsWJbjUv0wQWF3RhBvhCbi+4zZwjd0WXwFDrxGZpxr7kleKE8uJO77kbOuWuHEjDOPFzm1ZRT7RP5JmTQeMxd7fRL4QR5LwF06W6cog9BX7ljHnsCfWiDa7BJ5E+xy+p+T02oILg630Ll/H0JPM/YJ4uItTee4qjtNQfnTm7sPC83sShHtSCLa8z7IhvQDp5hl/BRoKGPfxF0h2bMxZM3oTWyzXWeekZ+E5rRnrvPzRHQDmsN+rojXr/JggzXOT4Z9pjrnYN8dl3Uz9uulwbQt6VYX3/WKNAA+lnjeM/3BadAA+jXSW4ALFhKRaZOJQ4ODgqJYoFIq1xNzPCeFarpcNVd0TJZB0qHhATM7/zO78yODQ68oKwVuDh97EbmN58zzthwZHy2jM7WroKEo0R7jNldIu7SMznhLnt2XFC1i4OKE4+TDp105LMqlfHxWefeY624h0QKdCU4IIHCnASed51H0thn9jEG+hAMhs7QdF2yX16SvCOwJLGFs0lShyQRQSMBJp+VAxNVvgtu25cVyjlO6MOOQAoTCI5wjgE+AJu47+1vf/ucCGL8OMsEkQR7OuvKgMAHO9AB0RkXsqTTTFvKuQA6TjPt5PMNoQ/8oS/4Q+B6p/9rAP3WcrAB9FtL/+wdXUyCAV1DYg3dw5pHT5BYQ7+QyDBRLDCM/sgCHINki8PU8z4KBdCFJIgAOjs82A1t1T/JAI/PpbJeAJ2d2xZuZeBNgs4jJtmZgj4m2UOiiB3oBPAmykjSkXwhCehjQzKod1efdo8xoiOwfeo9bATfAQQAcgteW1xgtb9H7qIn0ZfoZnat+Zw/xkkhAe/QnT7RzbnDg7FBF+YDEAEtsC8mPKEPyUfmwljQ29qw9D/cecdv2GSPksdOkYBhLu7qwZdgjIDnJDLlC/OkHQoQsPP0yb3uGCFJ8iu/8ivzGN21kPo1E023j9TfWSNpAP14/GoA/Tpta8Gou6rVJ+hmwBT0KP4noCtrn93k6GiStupUd4ObXMWXR197HLynd+gHqztNvnM9SW3ADI8Oxg6hC9FHgADYEu7DjpAMJ+mbO9WUGMfvu0lkE/ACLu5gwyc2CY9e9jhevkNvotMpZkKv8zu6lXEw13e+853zCVHEShQXACYRp0ErTx/z8R0JdAhCC5L4LFfG5GNV0NXYaOaROzQFKjKO1H654zmT+hnnyg/sK4CYR+p7yphAesZs7uhkjAJzjFMwB1Ab+0R8gv3CFvMyHjHmwLZCJ+hSd7tpW7ExzBu7g/xBa+iPPcUuU9DFDnRPBMBfAVBj3Nod5o5sIFP4Afg4yA//BGywfczLOCiLAD1lgOtp08epYN+Zo7v03JHndVyb7fj98TTZC9NyA+jHofO+AHrV4bnO9dU96YIiEtYovirrEtALfeWmAouZAMfR96xt1hQ+JL4hfiTrlu+JF3xMEDoecJJryOHwwlaQR/OReehN9DXXos9Yk7SBDmQ9YUtY36xzrvHRGlxL3gW7QB4DXUWxDNe6MUE954kmgO3k7wSYWaPMg+vUkepPfWXyO9AEG4V+8njy3DHMPehvgVVPsUB/+IgKdNe+vm/mZxgzdsTCHeaPnhbMdu7u6M5iJ8bu6YHwIl/YcE6cQjbglceyE28Qn6FzoT1+v8/H9nFdWTBXwVDG4yYZ7ZWAZ40PoB/FAdhXck3aIcbMP3hF/z7WA7nLzUjmrDxF0zyWfjPj515khz7IpVE4QL/c44Yd2vWEFfp1/MZC5mgtiBr5GBmjCpJLJ+JqisIpWDBf545zik98ketF7hmPhY1er9zlEfr6BMgrdtV43Xy2+WDpzxpk7eBPsS6xjfRJDM56R/4tGLFYzwIzQXXb1MfwCHf9HvrAT6IdfR7toX7eupzrOk3bAPo6CvXvZ50CDaCfdQno+R+dAg2gXydxApoYeZ97ZiIIx51EA04KAQROzVJ1XTovtF2dzXS+TPTTPzuPTcJQsYsTiXOJg0PwT7/susA5IcjAwcVp514T7PsC6LRFmybyPRbcxJgJFRxpElzsAnDXHuMluZDXmpRifJmM4W+cSgI4HHbAD+618lPgeZ8FIC1MkGRyzOOIcPKSH6uSHTi2HmuLU0/yhaAPZ9TEk8FsDRjqsU065AYfXk9QCbCBU8p3BE1UiPOPpBHJJJxlig5whEnUmezSoTU4Jqn3jne8Y3ZkcZY9Rn4dgE6/tMmcPOoe2Weed/q/BtBvLQcbQL+19M/e0fPoMRLVBM8knUgekWggCOZlUY76yWBePZf2JnceeDwuSRl2j6C33OWFPjPZTfsUIwEq+wx2bII7zUiQe/Scutnj1gWk3SFDEpCkGsCFYxE4N8j3ZBN3w9GmelP7gF7HlqHzSFzRP3aJcZKQMcGRCQ2LA5gP40BvMg/sg8/5w44zR5KBjIsx5G4Kk/rQH3+DF/NnDNKbpCBJMHjGyx2I8tUTTvQHsKnYV/U3PgTjp3/AfPjiDksSaiQ4tfkm8eAfSVd3k1pkBYDGI2VIqmJjalHhvknE22el3LqRNIB+PNo3gP48bTMxrG+qzsc2ULSDvkUHoNsALEmY6vua7K2gIslXdKe6sj4uKXe7o0PQzyTrAXoo0EUnA6CjC9E7/AaYT7ucZIIPTCLcXcbox/TnE0RPXVvH6clL6k/GQt/0w9yIVdDLgKjodOIHXj4uidiNglXmaTEX11k8hS40mSxo7O4wdbjPJeZ3+reIWxvGvNx15/j4bgSgZ7I7YxpjU3U8cQQ85AWN4Y9JeAGZbN/ddLx7WpsnmnBSCYUPzBmbBd94uUtfvgh6WXCnT24/Jtmxl5zKRkxE3G1RGmOmyJg4CVrzQh55CaDrlwjEYXcpBDOuYp7w092rAhHuFNd/UH4YO/xE5vENuFdQQDvpuOvuw+NpsBe25QbQj0PvQwDoOTJlX3nknTUKOGZRDn4/L/ICyLLvFiMBOLJWLObElyXvhOyzptDDrEtsAm2zpiloYg3SD6CsjzRyPVhQyhpFZ7vLnb7QjegN1hhrnXG4MYN8hoCimzTIj6GL1WP6x9zH9dgB7IRFn+gW/XBzS1lcxN/aKgutRiCf+g8dKcBO356CAi0sNNpHWtSF2mD0KTkyChncsOFua8ep/80YfIQk31noi7+PHYc2vOAV/ju8wsbDU+wv/jy8JM9EvIP94QWf4K0bbOrGIHUm8/ZYcu2peU71qbGBADpxijvljbvMI8JPgXvmVfniaY/YKwsa4AfySyGIG16QK+aLHMM79BmxDXaWmIh+lFV1eh3/iKdpI7S1FlEZW0JLTvjCHuqHOG7Ac2Ng3h2LRV36TtobTwXg/rp5xrHYr/lF+6K4nPgbG8qaJ3fLOoT/rBf69rQg/BEL+rIoxLy3vgLyw+kAyKWPSMNOQjuPz8+Cviww23WNNIC+K+X6vrNCgQbQzwqne563jAINoD//HECMsg6HVfPumMb5wuHIinmTETpNmRBIpyqD8hro8NmEFUdrkYQA6MznD+EAklDCkQIgADQlkGA8OEYC6PazjzAx7jzyKts08GDeOLI45LxwvHnhqAO65i5r2jIgoW3HSxvQ1KAAp50ETgZ/Bjj7zkeHj3YYm6CQTp3Bl++1otb+CbBMyOAw0g6JJ5zjeoR+lY3aprRMQIp+ALFIQuHI8hs0gd9cT8IIB5vEHQEVlbQ4rFbJ2gfBJuPkeoocdGJ1jJW5THrmEe7yjOvpH0CIfuDVnf6vAfRby8EG0G8t/bN3EggCyySaCKYF0Cnc4VWTxFbWZ7Ik15T2w11Z2FGSGIC96CHuJ5EG+KqdAGSnb6rgSeygbwDBSYyjW905op1l3AIttM392BISgdgRxq0tFuDwsRYe5c67u6mZi8879xhdj4qkXWjA2D0C0VNStBcmWzwGl2QQL09wYSzQxd2VtAPdPT1G++1JIQAF7igwSac/4TwsWqt+CrbAZ1EKEkBPfAWPEibJ6HHyJMacO7QjCSJf7JMEjzuAuA/bz5jxQQDdsYEef+vu9LStt4/E33kjaQD9eDxrAP06bTOpncBhAuj6+Z40RYETiW50lqdLJYBom7mLSl9X8Jq+7UMuoxPRbRTssKOZa+kLW+BR4SR60ce//Mu/PJ+aYTt1F5k+uGNRr5mQNomv/s4iak9dQd9ibwR9c/cxY3MHPYAuYC/6ER2ILXCnoPpfYMVHXAmgMz7GhE8v+I4NEzi36Iv+8NMtjkpe+bexTiastZvp9/udwJnHFavHjSWknYAO39cd9MyDeROjsqOvFuElXek3k/vKXy04hmYC6OxyJZkPfXhuLzQiTiZeFkAHmEgA3fHCP+hHGwDo+DmMB37CIx8PIz0yTtOHkE8WxLnrPcF65TfvX4ojj6fRjttyA+jHoe8xAPSq090YwZoSrCPXoI40ByXwyf3mH4z98SP5hy9IGxaBsh7Qdfj1ANvuxCaPAYjO+sNuAKqRswCEx27gA1PAiX/JxgTWqjrKTQ/oGk9ZsoCJ8eAjow+qnnIetAs4ynqnf/75qAh3F+urWrBkrJOFPNChbubQFuTud8ZrfojrbWtXiTEPpu5BpwJ6YnPN/Zlz0o5pA6C/Bb1pK9iEw4s4i7gJIJVTA9DdFEPAA2Iiihj4Hr7CN+IdAXRjlrSlAsIC3ozdoinGCJ2gqbk/ZZN37rFw2Md6kHOC19qiLOjj7+S58iLNc6OOpxy46x6Z+8Vf/MU5h4q9Y0wUlCArzJtYyrm4LsxdSuO0pdqu9KH8PYsa+Ju+KU4m7vU0Sv0OZJSx+vK4fO7zpBhp6Akt6Uvxt3LirnZzgs7HR634aBlja4oimD90YL1AA8YK/c1tpp+Udto406PnzRUio8bgAu/6DCM7ucsaaQB9F6r1PWeJAg2gnyVu91xvCQUaQL9O9kz04LjoAOrI4sB4dJ2AQTqCOjSZ1MgK13TAKqN1pHBqSUCQ0CZAwAmiDRwrHBza8Bl8BDMk2T3GSUdpVT+bClitEtVBdJx8xhlmvARTAiA6bQmgMz5Ba+7LyloSSThpBgZ5RPghigGc7zogPosd0gEe8SkDJcZIYkdgImmfoH0GOLZpUCCtDAoIYqArwA9OJ4ETvMYxJnHI7wYcgB0Erjrk8glnmZc7Oq2K5jrGyr88/gvZ4TfGQD+MjXHxHcEusujxWpvK0O16XQPot5YzDaDfWvpn7+gyCoGseAdYdRcciXVe2rPUVwbD6rUKoGszuQfdQ6IMG+Hzs9lFgT7xfvrlhZ0jwYcd4PfUrQkMuNuD5A4JABJv6EQCeu4l+FePOzYTDB7xaNBvgI8t8vl7FoJ5jK/60pM9TAjmzjP6IaEncO6x6to8E0geeWvChmSJOzQZP4kNxp/Aebahnec+XrRDAszn5qGzfUa7c4KP/K2fQ3/Q2x0n7qZZekwHfSAnJFeggTYC2wCf8EMExSqAc/tI+505kgbQj8e3BtBvjn3qzi71OGAJhU2ufXx2gEz0ShYHVz+3xiI1XtLn5d2CK3S5OyU53Yr2eUwSfdE/yWb8WnTQL/3SL80AursQa5I7wV8BIa7JpHjGawIrAtpQx0dJeY876E3gCqADTADqYusYp4+KMobTftIObTBmAQXGwGcS0MRC0BYgCjpga3yeqbvPBaDd1cc4BWySpq6cBHIz/uJvbI52zpNeLCQXQM64jb/dmW5xOd9hTzwZxcfAeOSwcYnylOOyjyw4lm/4AzxX3SPcsYvEPNgd6A1Ah83iRSEXL30TbTM2EjoCEAG4Ez/xG3whtvI5rcpHahtlW9/BHXaeDuOpK0nfpfj7EHH58TThZi03gL4Znba9al8APfMXCS5m3kM9hx/HCz+bl8d9q8fMg7kzGF2P3OOX4h9zHQAsBbH4haxbTxDkWtai+sJnI1MQhf9PHgPfn2tYw+hJdzfzzrhYr56qiE7Th7W4CJ1CO54AkuB25uDQHeRR8I09mpu2aNN78kQQwWh+t+AnQWzpwneCmh51bXyAPvTEkkPkrwTvfbwHNtDHQ1kMkDY3C37gi8XO6l8KnNCB7sjm9BaOcIfu5B0t6iXHyE5tgFDm7bPE4TfyAn/0FezDd2XOHc91B3ctamP86GzmYzEXehmblDbNeC71aNp3N33IX8ZIYQa+ArqfF7qeU2uwE9gSTz9D9iy+M76SZs5rlW+Tfk2OM2mEzBArIbv6K8qXRd0++kCQ3LycBR7QzuPUs4CBsem7QPc8Dc35mM8mX8hGGGkMz/HtKDCjSBJ/g3UCL1jPXKfuqI80Mc60iJs1ytr2sTDmyy1YtJBQGm2rJ/P6BtD3oV7fexYo0AD6WeByz/GWUqAB9OvkryBq7ozgt+pYjZyABBRq8LIqgDap4ZFVJlms6MSpIfDnH04Kzo07PwRCrTTd1znJas/qwGbbXCcI4a44q011uHTqdJJtD9q4685jxXnHwc2CAOa0zz/HkU477RncyCMd2UwGprPnGJQREyomvnKc8jkTQtX5N2EoUC34wPc4ozjSJnkEcwjOCAiQBXcZ4qxmEtNxmjzyuHk+889gRvpnla1H2aeTzLx8Tjz8Ici50/81gH5rOdgA+q2lfw1CBQhMhpsc8j3B8NRXmSBSv6R+T11JAsZ+uNYjIx2L+lSg1gp4AnBtYFaycx/t5PNjE+BAl2lTayLLI4OtyNcemNTwcRgZ9HONYAX60WSEiTb1uwmFCuhoU03SMxdBEcFoxs99AjSCJPom6nTtvLbV3T7qcubr2AVc3LVY51GPrGT8FljZL+/uSnJ3g31ph9yJl3buEAnE22el3LqRNIB+PNo3gH497hFQGO224nd8TgugkEd8QQAQ1r9FUYKJ6v1MOPO3OkOdqX4zQa0uVz8D7pD05ndOxkAvkegHuCHZz3Uk+dmdjl+aeks9VP17JSmBlozLLHISQKdvxyswZeK62hGf58sYiYfQidCJ+/SptZ+Mlfmr+7nGo5JJWrNTk12A9pHjzRhFW+R4c7ehgI/XZ8yT/r+2St4LfJi8T4Db4qiM7/hO0MKCLIvw3KGWvgDtyxfGa+Fu2httO8l9drAChkEz2rVwHPCcY2eRQ17s7GN3XQLoyDUxNfIL6Mc9FNwZezI+5m/MmfG7AJRzZcyeluajVRhTHqWfcpfxf43/jqfRjttyA+jHoe++AHoW0rhr1/WUfiGyrC+XYJ0nCrEu1HOCw6w5QFvXCteyzrkfv55/AGYA7Ok7oxMEBgXtAeAB5CzOpT8LpgS6c5cyYyEGwC/1RCZ1ivqK8SCXecw1OouxkUthvq7l+ngH9Zm6MWmV/msCtQlMO4aktXp3Vb5vGykyNmLsbuLxOd+1eKDa4GoD2IDBy2PZOdkQMBle+rx49KXPQAfw9Uj0jN+gR9JHmUmbb/7U34wj1YXSIG2BhbzKUd7D9foMmWOzn8zRusmFfBm+AnYCIB26ve1tb5vn7CMwfZSXcleLDhx/2qf8Lr9P3ydpov1Wdv3sva5JY9KUy/STuF6e8y4fMk8rPfRTHIfxMDYrH9NCjtDHHXDqD8UutMdYfYSo8avAvmtNebSY22I25AefjXXuc9lTL20j/0vXNoB+CCp2G6eZAg2gn2bu9txuCwo0gH4zG3Si08lJJ6n+PnKUM3GzSfCczqbAbSYrcLCo/KQvggmTDvTjUVc6nfsKlYl5EyMJ7uqUSQ+vzWODcIL5l4AD47YAQUDE+VWgwqTSvvNJxz2rhxlbTe5XntZkk/OtgULKhXTPhItzzKDBtgVEaoWrvOZ7gQ/+5nsSQTixJp4AmnCGU94EaRgHMmP1dQIrJtC8z99M9mXgpbO9r1zdLvc3gH5rOdEA+q2lf+1d3Zf6K4uHtE0ZmGciQwCG+w2Sc42ZBOF+Qfp8dqD6ivvdBeNJGWkrsDX8S7C26lz1bIJCNZHg2HI+tVArE+kmRdJu5Jxop/oKNXliAkI7mO07h0ziVZ9BfZ0FDJms8Xr5VnVc7W/E8yXbNpqfYzYpk/2lj3CoJOLttWJe2NFAYxLQJDnZkctjWTzWFPr+xu+/64Ud0CnqrQH0mwF0AdiqWxKoVQfjmyKb+KNc76OtVumetCXqCfUe+l2wgzaQdxL9yDiAJbaAdUDClx3xXOvjrPCDPWFjJJ7OJ3V56thMMpuYrrTwenWnO70shALYZ1wkk31Oq+CDp4OY8JZW2kP6x66RsAasApACKHa8xkipT439aFvbm0XUFcCosdso/tD/p80E0DOm0V5nDKH99Lh7d4fWODh3+Dtm5l3BKsbmY1oopABc4zp39fPO7lZ2UgKs8RLcNl51fsRAjAtZAkQnhpIPxtHG0NJI2ilLzgOe8LIAED/G8afcrZKzO1l9NoB+HO7tC6BngaaPp2Ok6adWv4y8AOvCgpn0IfVTzTOknFuUwv3oOf6htwDaBfcsylE3ujGE9tB96GtPaHKts05T/zse9ZDFndU3t8jIYtFcwxYE1Bgg13XqqCwkq8Al91S9UH3mQ/q7Gac4jwRKLcI1LmKO9STCnA9j8+h+ioh4scOcQi3sKidJohuJwbA/2Fbeyf9A28wJJT2X4sdK4/QpRvre+IrfquxKiywqZj4Jnuf9ngSAr8C80PvYC+jzxje+cX6MABuRkNk6/lwnVacbC8nnGleNYrJNZKLGpMaT2X7GYfztKQ2Od9N8qQUZ5h0phuFRDhQaUFyB30W/rFPB7yzW5m/XmieOmme0mI1TJjwphoKZLOCuxfa7atQG0HelXN93VijQAPpZ4XTP85ZRoAH0m0lv4C3g66+ZLDYAt9q9Mq8mDqrDNQq2vYdivvadAAAgAElEQVTfTCbpFHo/Tk8mHKzU5x0nhd+ynV2ESuCbe6vDalCTNNGRYQxJswzech7V6dSZNkljJeimDuGqOWbip4LZOuo66yaGklc1iKlgdybm8j6d++SF10rTJQB9ade+gaYgirKADErr3N1DPwbWNTjOOedvBomZAMqAfBd5ut3uqQneWjyRQRB8JMlAAo8AwyMgf+sPHrzdpnXHjKcB9NuLVSN7gdyrS+p6SH3NdeorZuVuLHWt19qGtkI7od7yOpN5mQxTJ2XgnXrKpJLrOBNoObe0U5mM4H7tZk1UqSdH88kxmEhz/NqJ3KHi+HzX3iSQRJvu0EswJPvSD5E/Fj9J05H9dnzOJ9+rTc/P9pUJs5RexuAxmBUQ2yRxdHuthNtzNA2gH48vDaBfp231gQSH0/9PXap+4z71lTpmCaxIn7P6xerj5DRJWY745R9gC/88jtvnjHPcObuesshzSe+kr57+bY6b7xNAZy7pp2fS3iS3etjj1gVj+V3gQWCIOUBTYjXatvBYwIp5Ai7VnduZUK8xTdrFCkwkOFABdBPpCc5XUCJpY7/JI+lI2/xtQYCJdW1u+gHaUmPoHLNtex8gAf63QB20A0jDXnOUPyCQtALU5mVcl3YSGiFLAEUeP6ycpAwLQNl/+gy0YR8WAKYv5NgzZqx8O54me2FabgD9OHTeF0BX1tUvCUKmn5jr2fXv7+n3pY7JvIV6KwE1+s7HDXG9vqvrR3tiH+oH+1HHZoGNa0t9ISivHvMe28yYIrmUvu/INqQtSlpISwty0md2XvZjH6736l/vIjVpr+iv5p7UWxn31Jghec/9+QgqTvui8AjQk785xpyiCHjFd4Cg6Dt5Lp2kc+pP6cE1GfOkTjTWS52o75Hx1Sgvlzmbmp9L/mUchs3AT+AUE58xDn3Yde8R5tiO6vvkOjBGk5/6KSlTdY5LsjeSAcdeY/CUU30S+ML3blCyKE/fwUcQVDuUMsrfnp5m3OjpphQAUqyGveU3HwXGunOtVVq5Jim6gN74LxQl+CgaAHhobGG9hZjOoxaub7NOlDnGz6558nOcMEMBgPT87Xc+tE2TfW1T4FRRoAH0U8XOnsztSIEG0G/mSiYWTM5zRVb5pqOYDl91XipYl85ZOtmZ0OF7jzPUiffo7XTmHZOViD4np7a1rczl/QYr1cHLxEkmVqozu03ftmPVrImdbdpYujaDEa4ZJW3qvTWwElyxaMLxplOZgVQmrwwUlBvBbcFw5cxx6qhvOk7vGx3FuSSfo2ByKRgYBQyH4MutaKOuyRoUSEvn3AD6YbnUAPph6XmI1jJRYHt5PKB2SPuj7uA+i7j4zuIu11TumBiN0yDYtWaSpQK2mbAyWS/QYZ+1eCh1WU2mc6+JIMF6rsld7pmEzCRVfl/tHUkEdx8KzOcRtfoQ2V6CVI6Td5NhmTDib5OR+il5BC9jy3k4x03sSPVdtFkWxo3sSBZo5Y6dVbblEPJ6ltqAn70D/TgcbwB9TFePFFV/1KR5+tPq7Jpgz1hnZF9sQx2ivjQu8nsTxFyfR53yu7sSLbateqd+dowjAET9loC0+lYAg2vQu3xW70pBx5YAAX9zLb9JA+1N6nJplSezpP61jyWAJuOOtEnJmwqg12elpo/vfaOCMsdqP85LX4D5aguks59HdqHGlulbKAsJ0Bh/UbCAby7o7aNP8v4EPOCbpyWYuBcYsAgE+vv4F/vUnnKtO+trH0mTSpek+3G02AvXagPox6H1vgC661U5rP6062Ap98H1+s+pbwW0Be/ciW7uI4uF1J/qqJHPWfvIdaT+0Ac31lDfuo7UJXW3eNVLqSuXuFZzAZl/yVxNvT/1kfov5yt99pWWtLPVrkiv1J9Vx6fdkMfwwB3DPnKRwjR8TAu90HOA5wl+2s8SSG9Mk3m7tPuZD0ta1Xgl5ajahpzPKtoqtxQEUDQAyEqRAG3ziBSPJvcUnbRZqb+1+/IzeV37z/sq3UexVbZZ51XtS26qMZ70pE55rg+UdGZMdR0mgM49yIL0oeDA02eyiD1zZPo0jFlZ0JdAP2CH2XXOqz7ihOuwwbTBtQ2g76sh+v6mwDIFGkBv6WgKHJkCDaDfTGAT05k00mnA+dRRqhWhBvv5Xlm3SQKBe0ykGxSM+rIfgxKr/Fb1v6ko1cAiAx/aMKgxeeHvBhaOd8nJHNFFR89gcJuk/9K8RskYaTriRTq6SYMRPwRylImaJBolsgQj4JVtZpGCCasMllbxrAYYGdgJwqSTakC2LhDJwC2DhhGIsqlM3S7XVdnO4ECeOmf40AD6YTnXAPph6blva8j/SB+oSzI5P0qyqyvyN9eUOnxJl6sDbUNdWK9PwMM1mju1+S7tYNV52lRtS9Vp2ncThYLyjqvqeHVI2kXB69Sx7saoCZGa9BJkoT37NkGoLTUxZZ9pJ6WJvKzJtuTNJvKS9PZeaSzAlEnakb1aZV83GUNfc50C8KIB9ONIQwPoY7p6koZrPHcpm7ivQHPGRdVOVJ8r9aEgJvpFvziPpa3xTNoMx5X2InXrSO+lb2vbCbYsxT4Wg5ksdhelFPT7jNW0K86Hz1kwpY5Xby+16TizIMo4ZlU8k7Yo9TX3uPtdG+W4tSvyxTGnH+CctYvSP+2hc884pPKjxiObxDrGII7fcefOxxoX0W8t9lK3Gu9zT57iVmMg5lGLJjIudFz2fdriJujVAPpx7NC+ALr6YST39buqT12TPn/ZxydlfsNiVf3zWvCvPs/36v9pNyxezdMbXZtpQ+xDHVN92gQKmZNtVFuVOibzF46HezNfRT9pA0Z+7EhveZ+6/BD5q2qrHEvVNUpl1VmjnBTXYKvggzbXDTtp09V15hWdVy2KzpxoxgraEflW7bJyaOzD77XgN+PIbXJP6uU8KYE5MhaK7gRv3ciSALqxj204prSzo7Gk3q/xtHyrQHTyrWqWlLuMx6rtrYXL8tb7XQ/2rYzIF309gfXMQXqtPM6d5NBWkN25C6j7bHSvz/mnjG3D00ofadI70I9jk7rVO58CDaDf+TzsGdzmFGgA/XkGZXLIYEFHozrsmXRZCmC2ZX0NRKpjXJMm27a/y/XMOyuNGaNH9Vn1X48Dq8UHI+eyBinpqB6CnqPAJ+e/6nedM4Mgg4H8XpDGI2xrZW6ldZ5sYKIwkyw4lrRlUFODveR9pU9NTJnMy90uGbCkgz8KdPm9Otzr5reLbN2Ke2qCNIMakwbyBdo0gH5YLjWAflh67tta2rXUBQbP2sFRAGuw7W6RGnBrI9WjVdeoT03Wp75yDaqLMvA2CcS7iTiT99s++kN9YAKOMfqcdfV+TSCoSxPkzuSiyZcEU0Y2Tb1NO+wEoB8SPMyJY/Gws9pFwZVMgKRNoA2up0+P0h8lT1P3J0/zWvmRoATXmpDib+ebidBMLFabtK+cntX7G0A/HucbQP+XtGUNj04f0d81RrLYCF2DnhglyNXdWdhT46YEXU1o6wejh9U7vCf4nPq0+un+liDGyLZ5nboqwRMpk3aQ7wRuUx/zfS0EsD9tiLravqSjNpDP1XbZl2NIsDv1a53baMXk9fJYOicIre1yXPIraSSdBNYEVdKXcMzaaOUnY9ykTdoy+ZI0S36s+j7nXunC+CodEryrx+Bmn3mvsl5pVGWGvqTN8bTYC9dyA+jHofUhAHTXTAXpqh9W81jOCH8TH9RnlKdPn0WbIz080reVUuocgVt9bMZH+57SIehm/zUXszQfgUDWMHNQt/he7Y56jt8TuF0FjlYdVedom0s02lZ61DPq0tRBqY+T92lPNsnZVJsnP+ATf+vfj+SKfv2+xolLYHHSMH0Jrte+Z5/5fbUBq3S9tFuKQ5Km2YeynjFQFg0sxbIZ+yyNa4mGae9G49aOydv0p9In4l50tHGguUTWWsakS8UdaS+9Xjron3CvfkkWMLpeR3NPm7/tGli6Xlo0gH4oinY7p40CDaCfNo72fG47CjSAfp0lGfDz9yhBkc6NjmA6uSPnIRNL6Sh5/yixo7PvmARXTUbo0OnsLyWHdhG2UYBiQk3HlmCFMdVn3aUTWR38UUDld15bg5dKu23ms+TQpgO/5FwvgUo1SUZbFUDPMWcSLQF0n7mbciY4AQ3chVgDBoOdDA5HwVq2lRWqlSbVsc2xZ5KIPpaAtG14cjtcW9dwBjUNoB+fQw2gH5/G2/RQ7V4G19UOZrsGsOof3nMtpe5yzS0BIOozE/mZ9EJH0W5N6Aioq8Odh3pqyXakrWSM6mV1XI7ROdpXJqRqUittWSaVaiJS0EEbL0jkjvrcgW6y0UQ8c9MGpc2kDxMeNWkvQJDJN2mkvU17kn/nbh75m7Yxiwz93d2WtSBuG5nsa5+nAPTuHejHkYgG0G+ma+r0/CV1aupEdE2e1pG+tbGO+sf2RsW16ZOl7tcfS5Bd/UZ77Jrkt3x8lXood1JV3zX94GrjLJbK+CVtRsZC6EfH5txrgr3aoYwJnKs6te52S0DG9uv9aXdoz/E7DpPtle7Ja22R4Em1rdVmypdM5BubpNwkX/2dezaJJaTJSDb4rRYbrAMIpLV2Pu2Z86VNi0GUC66zIFnfoPLU7yvQIV1HoNxxNNpxW20A/Tj0PSSAXneL1xxHlV39ydRBVae7zquuTJCN3zyRcEQlfs+8RO5OVW+ljmPN0L7PejY2cN2P5qFuqQW9XpvrMP1cx+uYauyivViyCV5fY6KqN3eRHseetkI6VfA0+09epc2Ql7SReiv1XfJDfZg2OG1cys2IvtLMsdX4xO/tf9R2BXyrzU2fQL8j4520TcmTtAnq6rQ7SZO0sykHS7KSvlDGqNVHyrHleEb0GNn3XN/87g70WhSiDGf8lmMZ+S0j/8QY1LU2osVSTL0E3O+yLpSbBtB3oV7fcxYo0AD6WeByz/GWUqAB9Ovk1yBXI5+O+igQ1jFJZ6s6zukEJ7PT+eHvmgR3XB6xRDski3T0awLb62twsY2AVYeIMRmU5RE+OLHuGKztV1puEkjUMW9yz6p5pWOezu/IaaztpCPr9TqOecwvvyWAngBsBaIMHusxgPY92kFoMJDj14lOR1+gw+uWkpbZ3qZJnRo8biNLt+O1ylkmuzJYqfPtHeiH5WID6Iel5yFay0DZRNVIJ6YeyoRITahXwAXdNkp6L409C5UEh+vx6qvmvcreVlvgs2sZM0fPZfJNe2zSSQB9ZN9rgovPFYxXx5vcoT3tec5nlLhxTibzTfi4K3HJXtqnBQhclzsHBE3kZybYlk4EcK7VV8hCv21PAjiEHJ/GNuBHA+jH4WwD6DfT1eRr9eszxtGHVIfVHbY1QW0yVf2ViV2vNYms3ss2Ui+l3mQcPOMU/c2zWjkNK/1fQVG+qwCn83EumeCuYL161msE0NW7zi8B6owxql5fijUYUyaxV8U/SRPpKuCUAJq6nT6NOzLmHK0qYwfac9e4dMq+kmdpUxMQkA7SW9rqY1RgIcdT52i8Iv0tmvCe5EuVSa5Ziq0TUJCHfuf4PN5Wnmv/nEfOJ/tK2TuOBnthW20A/Tj0PhSAnrmaVWssdUueVpenCTnTzMuk7rCv1O/4z6xL9UWlljkQ2lEnp7+d95lvqScxue4zx1RzGRnjp64f2ZvME+0DoKv39J/3BQsr3Ud2MDdaqJPyvprLqDmxWiBb4ybpxffGcMqA81NXrrKx2iELgiudl1bVUu5JXe991fbW+CTlqtq/quur7U7fp9q/pE/ayKU1k33nNfaZ/NEXSp/AeXF9lS/lz9h5dPoA92uDc41Uno7m5Rirf1d9Nj6br3adO5YK0u+jTaVVA+j7ULHvPc0UaAD9NHO353ZbUKAB9OtsqMG9zMlk/pIDUJ2hdMKqU5pMT4deB8wkUYKxJsG5Jqvka4A+Gse2QpbOp4GJTqafPSbIgCmDlAy8TD6lc2mAkUkO+8xkxhKQs+l86phqQmqUoKqOY5UJg0auM7lUiwu8p1b31h3odR46nYIqyf8qJyaD3G0yejafdNY55r0GnTlf6VUd8+T9iGab8uN2uS4DB8aUAVSlOfNtAP2wnGsA/bD0PERrrAnBk6XnfKqjTSKr0zP4R4dpo9Bj6hRPLKltp47OhEE9jcMEjnpXO5RJo6rLBPGlj+s8kyAJOhjsVx1XEyjatNSTdVd42v+0h+pffx8lLtTpCb6vasPfcjyp4zJpYr/SZqT/04fQBteChprI0X+qtK2JzUPI6llrowH043G8AfTnacva5QhfXjxGgpf6oe4cNFlbbUDqPXVbTdqrT1P35a5f2ki9saR/+d7diRVMrYnodQB69qlu04/Xj/Z473qEe9WN+pTpsy/FgNKg+qQp8TVBbfujXeJpD/VltXuZUJd/qesdS9qy3H2Y9ln7IW+klcCIbegrJD/4W8AjbfMS8FQBjuzLGEwbx28JpiRdLQzQhxjRQBuqDc7PfOdn6ZwynPY3gcyUvTs9fmoA/Ti26FAAuuuA9/Tx0gfMvAryuInvWv1V9X7Vs+qY9HNzLKmfpGSuIfMaXCeYj7517WXx1VK8kgVQ5pjShqjrc/2vAlHT1kmHapMqrQ8hJdIi+ZX9GofkPKptrZ+TvvydBbL68BYqq8srzzKfpC1KG5U6MvVvzZ1lDFftUMaUyk/qTuXL91pEXNuzb9pN8D5tvTyrtslrqrzWGG/JxlefSJplPFpj1epXVXuTdLd97UzNZ41sbNJyifYjW1XvW8pp+v0oVh7RcZf1Iu8bQN+Fen3PWaBAA+hngcs9x1tKgQbQrx/frnNZHag8vi2PndqGaUvOlc5oTZhU56w6gDq7tOt401ndZmz12iVnMx0xkmwcn2iiTWemOl06UDry0pi2avWsVaVLoPAuc8ok1uj+dB4rzfls4hAae+y6O/msnOazjrn3MIe6W1GncmlnHskJ6Mp97Kah/dxFUxM00NJn03uU/pIcVfrTVlabZyCcwE3eN3Lyd+HJrb6nrpMMThpAPz53GkA/Po237YE1gD5HnwBGuItEfabuQh+hvyicquAo99IGbaG/PJpcPUUb9YjHTM6YKEH/uCucvxmLiT7Gk/pJe8J7AgC0VfWsCXT7rMmjHEsmiUxQaRelgck5fs9j89SrfJ9JEudX9XgC5rbFfZvu4F4CtzPBtq081Ot9vmTuTE07mD6DBX779tn3X6cAtO0d6MeRhgbQn6cr+umJJ56YXy996UunBx544ESn1uJOfd9MyFedOYpt0p7Y86ggK5PrI7+c7xivu+Lqbqv0W0d6199th/eql437LJDFpmGLLB7WTuo76x8neFRBgpqsXvKpM16kvVExmLv5shC5rpK0aaM2tJvSmGvkqfYj7aZtJAihfec67Lv2m/FhC/hOUMt51Rgj7Ye/LcmANjXn4zylVRZkpF+Qp9gkMJayuopm0jd5nACgvyfNcj4NoB9Hj9/prR4SQM/4VnnjuzxdJH3UlHfkuurbzKGkjlxFc31S9WvqeH0a17H9cY26hDGhN9RHqcNt01Mhctd72hfu9Tnr2acxRNImaeB4Ruu6rv/URXX3fs0tbSujNfeU8dYoh5E2TT7l+IxH1MXmqJJGyAh05X7sW9K/2vfUdcqNtDWPon3hcy3Msr2luEs+87u2yD6day3UWtKvXOcjsrRR6UMYgxk3GrsqN9JbHqzT45U/lfc1Fs0CgMpn6cM99Jsbd8wP+n2eGLPUZxaYSYNci1X+l+bKuJbWoPypPqBzqf7Wtmsj13MD6LtQr+85CxRoAP0scLnneEsp8D//Nz9xUon4Xd/1XdOrX/3qifeXv/zlM0BaHfJ1zsG+k8nkwaitNOjrHJlNx5IBeE08m1AwYF/V56rflhzqek9NsqSzkI6kTmsGNelE6wjl+yb0yKT/UmVkrf6t/dpPTUxI50pj78++M8myybjTuR71v9TGKnmuvJcXOa/kQzrcIzkaJcMcV911aYKnykN+L71q0cdorknjEf3XyVN1hrfhyT7X1nWz75qv9Bx9TplgB/qXv/zl6ZFHHpkefPDB6bHHHpt+6w8e3GdKZ/reBtBvP/Yj7zUZ4ShNFvteq/3zunychSCLbfOOPfF77qu2Xh1jgsFCH/Uq79XeqQNrQqzaj7QtjmWd7UxdU+cxAsLTXo70t+NPW7VkP5bAlSo9aVOTBtr9ffUl7dRdPZUfNTGSSaDbT9rvrBEhHw2gH4dnDaA/T1fWsIVL7uhWd1R9XHUt99a4bEnvJPioPjThnn77Oo7rz6rLR3FUJnKrTkrbs5ToVe8xFo+7rUe4Zx9V51f7oc3z+3U+dW272g3vXxd3yp86nhr7jMav3Ut7MrLB8FUw37gpi7sTZMk4NuOStO8jWyb9RvOpYFH6F7SVcuc4l2K/Jbon/Ue0q/xxnJsCL+tk/lb/3jvQj8OBQwHoVeZztOqymsdKPbi0Hrb1JdMfTF97tH7qWhYUdJxLa7HqYdt2nS/lmEZzsY9N9XPanmzvEL6281ji10gC5VuOX12eNjXHncVGSbssjB21sWRns5+lvkc5pqrTpecqXZ+/rcqppbxVuapt+LnGjSl/ObZ9NMEoFl2y5VXWtCUV9F4XL2acPCrGSBnadL0vrcElPZR97LtWXOcNoO8jiX3vaaZAA+inmbs9t9uCAv/rf/tTc+BLggDg/FWvetVNAHp1yo456OrMj4x6Ne77GuLqsI6SG/ldOgejJMy+46lzrvRe134mu2sQsY53+/a9rv1j/57O5ibJpWOPZ5v2l2ifwV2Vw0M59CnTS2NeJ3ebzHVVgD66fxTY7gvObJIcs3KaOXuE+0c+8pEG0Ddh8pprGkA/ABG7iaZAU+BMUKAB9OOxuQH049G2W24KNAVOFwUaQD8OPw8JoB9nhN1qU6Ap0BS4fSjQAPrtw4seye1JgQbQb0++9KhOEQX+8796wxBAf8UrXjHvQBdcW1ctfwiS1ErKTcC8QwF7tdKQvrPtUeWltHGc+9JoXwDbyl8rPR3POtAxCwFW8bHOb93Oh3Uyser+rLDcBDiuxRfrAPSRrNXv1lV1ruNXlaFKj9rfLu0lDUf3852FFOv4sa7/fdeaY1k3Dn8fVVavo+mqtmuBxWjnU61gzx3oDz300LwD/Tff8Z5Np9DXFQo0gN4i0RRoCjQFNqNAA+ib0WmXqxpA34VqfU9ToClwFinQAPpxuN4A+nHo2q02BZoCp5MCDaCfTr72rA5HgQbQD0fLbqkpMKTA//KLP3lyPF3dgX7ffffN9wh8jQC0daDbNmTfBaC7lf0fsm/plG1uC8gLoPu8HNqsQHIFXCvwvG4cOaal8eXO4SX+V17XceXxiTmH2r/yWd9XAeh1znWns23V5wVlHyM6jea6CY1q/yMZ2HRt1GIIPnss1aZtOM86jm3W8hIt9mnjEOstj6IePasrAXTodfHixfkId3agA6B/5jOfmf7d29+9zzTO9L0NoJ9p9vfkmwJNgS0o0AD6FsTa8tIG0LckWF/eFGgKnFkKNIB+HNY3gH4cunarTYGmwOmkQAPop5OvPavDUaAB9MPRsltqCgwp4DPQ8wj3V77ylfMz0DcB0AXb9iGvwNgugPG2u1qXxrkOXDwEeLcpjXalB+3XZ+OMdm/nOJYA9BE9NtkJrjxsA76OdvdXIJN2R+D5SP5WFXw499G8K/i89Nz7dbKwSRFE3V29ah2tk80lfvo99+ezhzeRwwT1t+l/1/W1yZgOoWsqgO5nn+tYd6ADoPOcpQTQf+P337XpcPu6QoEG0FskmgJNgabAZhRoAH0zOu1yVQPou1Ct72kKNAXOIgUaQD8O1xtAPw5du9WmQFPgdFKgAfTTydee1eEo0AD64WjZLTUFhhT4T297/U070F/96lfPz0DnCPdNAfR9SDsC6jYB7EbHMe8zjlX3VmC1XrsOpN50XCNgdhNa1Pa3Aa9Hc1sFnm8yl115mm0foo1Nxso1S2D2pkef13Fnm7sUhSzJ17r5LMnptmOoNLHfXWRxNOalAoRDtb9EJ/odAeicdrAEoD/11FMnAPp73/veeQf6//j//MU6VvTvCxRoAL1FoynQFGgKbEaBBtA3o9MuVzWAvgvV+p6mQFPgLFKgAfTjcL0B9OPQtVttCjQFTicFGkA/nXztWR2OAg2gH46W3VJTYEiB//jW1827U+++++4ZOAdAZwc6APr9999/Ai4eC9yqQDiD3KSvBAtXHde9K9tHR2FnWznGpb936buCi7Y9Ah2XAPdN6JdjW+pzl/Fzjzzdp7Bg2zHtC8rue/+InpvshN+Vxkv3bSonS+tsSd62lalNxrdJwcih+k25lC+A5vWkg7oDXQD9ox/96MkR7g2g7y61DaDvTru+synQFDhbFGgA/Xj8bgD9eLTtlpsCTYHTRYEG0I/DzwbQj0PXbrUp0BQ4nRRoAP108rVndTgKNIB+OFp2S02BIQX+/ZtfM+9AF0D/kR/5ka0B9HVHWq8jfe429tol4OxQoHEdU/aXoL7Am+8JCu8DEC/RZHSceY6hjqe247Hj62h+rN+3Bb4PMY5VO69H7R8SlF0a/62gw9JYdDaXZH5UALIkh4fk19LaSh1Qd8/vq2ty/LRdTzpgNzr08vSBBtAPwfHn22gA/bD07NaaAk2B00uBBtCPx9sG0I9H2265KdAUOF0UaAD9OPxsAP04dO1WmwJNgdNJgQbQTydfe1aHo0AD6IejZbfUFBhSYF8AfQR+70vqdSDZMQDQCqAL7i0BoUvg+bqxr6LN6KjtETi8BBjTdgXQdxnPql3vq8affW1aXFDH5+dVx46v22W9tPM72x7NYwQaL92zTgZHPFp3Tx3TLnwY9XEoAH0XWXJOqwD5SqsqO6O1uauOqW3XOUErQPQKoPMMdI5wf+yxx6Z+Bvqu1J+mBtB3p13f2RRoCpwtCjSAfjx+N4B+PNp2y02BpsDpokAD6MfhZwPox6Frt9oUaHGB/c8AACAASURBVAqcTgo0gH46+dqzOhwFGkA/HC27pabAkAIJoHN0+7oj3EeA577A2irgcgmUXXXPrqx2R+qq+xPYXbVrfZcxCNrlvUsAM9dsuht/G/7ssvN4VGSwaYFBLcCwrSwEWEWDdbyqdFq1M7yC9gk8113alU5LdBsVmGwCpK9qbzTnpPfoXuZS/9U55e+1De7fRo5GfSV9VxWGLM1vn/5p0/5X0b8C6BcvXpy+/OUvTx7hDoD+797+7l2Wd98zNYDeQtAUaAo0BTalQAPom1Jq++saQN+eZn1HU6ApcDYp0AD6cfjeAPpx6NqtNgWaAqeTAg2gn06+9qwOR4EG0A9Hy26pKTCkQAXQOcKdZ6EvPQN9BAjuS9oKXNrHKoB4BF7vO4519y+Bwtx3KLpsAq46ziX61HmsAo1Hc14FVC4VGdRCh8rTpTGPgFSutZhgX9B01O9SUYb95j0VeF6SgRHfRnI8um5d4Ub9fYkmSwDxkmzuK2vr1kv9fSQTOZelefn9NuNdGtuqNcw99ZnoAujsQH/ooYfmHej/0//7l9tOva+/QYHegd6i0BRoCjQFNqNAA+ib0WmXqxpA34VqfU9ToClwFinQAPpxuN4A+nHo2q02BZoCp5MCDaCfTr72rA5HgQbQD0fLbqkpMKTACEBnJ/rLX/7y6f777z/ZdSqIV8G4JaB0G3IvgY+0sQrszD4OBbSuGvc6AO8QYxjNlzEt9b0OHF8Fto7mum7H9Dqw1zbX0crrdqHZpm3X+a0rDFiix+j7TcewyfzWAeSr1keObdVaXCcnI34syeI2a7uOb9W96wD0VetglzEt0dWiCX4XQH/kkUdOAPTffMd7dumu7+kd6C0DTYGmQFNgYwo0gL4xqba+sAH0rUnWNzQFmgJnlAINoB+H8Q2gH4eu3WpToClwOinQAPrp5GvP6nAUaAD9cLTslpoCQwr8h7e8drpw4cJ09913TwDn7kBfAtDr85TrM7cPQea6u9w2l74/RJ/Zxibg6DqgedcxbQp0ZvvrQNrR7vARTfluVCCxdK3Xj+YqDZd2GCeNNy0OWEXTTXm21MYm93vvNnPapoBhVbtV9jfZVb7JOlqixy5yuE7mc8wJ9q/j/yGBfPXXSG9lkRBz4fNXv/rV+Qh3APQHH3xw3oH+W3/w4Lqp9u8LFOgd6C0aTYGmQFNgMwo0gL4ZnXa5qgH0XajW9zQFmgJnkQINoB+H6w2gH4eu3WpToClwOinQAPrp5GvP6nAUaAD9cLTslpoCQwoAoAOeC6DzDHSPcL/vvvv+xXOPr1y5Mh9zDKgFwLQvgD4C1dbtavce39ddvw3r17UlmCcNDkkLQbscbwUyl0BW71l1vUClc8z3pT7XgZvcNwKJE0BPftnPujFUnq0rEhjRrtLENkYFBZsC6FX2ltoaFRDk3Ed/b8oDZY6+l55tvsl8VhUx1Ps3of+qdeazxdUb6o58H/F8VUHHNutaOb18+fKEDrvrrrvmwiG/V49VfSSA/rd/+7cnAPpvv/Ohbbvu629QoAH0FoWmQFOgKbAZBRpA34xOu1zVAPouVOt7mgJNgbNIgQbQj8P1BtCPQ9dutSnQFDidFGgA/XTytWd1OAo0gH44WnZLTYEhBf7jW183A0n33HPPDJznDvSXvOQlJwCTgJoAlMDTJkDdOtJXMB4wawRkJ3itAeV93zFkIcCqnbGCa/adxQTMEVBun7EI6rkTVhovgbYjYHoEdEpf2kvgOuk8AtftX/6NxlFBaT5XMFKg12tzDNLMsTjG7HNEhxxbzm9J1laB5453qXgi7xW8hveV/gkG21Y+UzvnNiogWAK0E9SVlin/lU/JyxE9auHEqrEoi7nu163n0e8VQIfm8J5XFuGsk/1RwcCm44F2zsOiIe91LNJamjz55JPzDvQG0Del8urrGkA/DB27laZAU+D0U6AB9OPxuAH049G2W24KNAVOFwUaQD8OPxtAPw5du9WmQFPgdFKgAfTTydee1eEo0AD64WjZLTUFhhT4T297/U1HuLsDnSPcK4CeABSNYcQApHjt+i/Ba8G0BNYSVEzgWvDa932ANfp40YteNBcRjMBE5laBS+ftmDYBcdfR6N57751e/OIXz4CifQro5Tyzz9yNbPsVRM+xJWju3/mdID7fJUCcO+5HBQTSn3vknzIyApqhc+V3guk5lxFonDSou5SX6OD38jhB3BwL1yWQm6A5fEjZqzuWs23a8XrlOGme4PGIF44heZ+0qN9ngYJzyDn7XQL9gte+y4MsJmD+Tz/99PTMM8+sE+HF3x23fSsjFO9IB3/LggXpyxguXbo0Pffcc8MTDzYdmG0LoDtPxsB3yU9o0gD6ppTd7LoG0DejU1/VFGgKNAUaQD+eDDSAfjzadstNgabA6aJAA+jH4WcD6Meha7faFGgKnE4KNIB+OvnaszocBRpAPxwtu6WmwJACAOiCpt/93d89/diP/di8E/2bvumbTgB0gTfAJUAsAqmLFy9OTz311Axo8d2u/wTNAI9f9rKXzX2OAPQE0gC1eAFi07cg5a5joD/6fulLXzqDaIB6uSuZdgUAAREBE3kxf8ZQQeylXeh1F7Rzpz9eX/M1XzN97dd+7clOdq939y60FsiEB8xdR8K5J3hO+44tgcIE6AUOAe6hPXwQ1Mx5QWP6p1/mzYvvmL9tSyPlqQLwyR/voS+KF5g7jwwY7Ua2UIP5Ine83Elc55cAs3KbYLBjSCAX3vOqclfHT79PPPHEDCRLe0FuCwgSDKYvCy383jalETTnBQ2QvbojP3kPzelb3jvXOs6cbxaEKBsWDtAf/KZv3u2fMeSaZw7swn788cdP1lrKXd3RXuV8ie8WjCh3yftc7+oY1z1yt88/+qFvXvSN7LvuRwD6F7/4xekjH/nI9NBDD02f+cxnpt98x3v26f5M33soAB0ZYB3wfnLixXTtpqKf8zdON7hy7ep09eo1fp34fxePHjl37qZiCQt6kIM8DUPdX4tTXNcpL6l7XT/5bltVALiPPrUDqU9TX/k3uodX7W8fwZKG6v6ltrS1Fu/s06f3ZvFOPcUl6a7OyeK1+ggZ+ZE2OIuhasFT7VvbuDQvxqD+1V6kLpSXtqN9SlvE31nwRzsU76l305bn/JmH+l8dviRT6/hCu9JIfydtVMqdNFtVOLbUn/fWNSXNlDdpmbzKtaMdzHWXhX9pA6v9q2s45c5+V8kdbefc0/5kX+vWo3OrdjjXXJ0HY8X+fOELX5j+4i/+YnrXu9416wlsF+39xu+/ax2r+/cFChwCQL92bpouXb40PXf5ynTu3PXCy/Pn75rO33V+unbl6nQNX+XaNJ2bpun8dG666xyFqaz/K3zNl/O/G9bpxJfe5lSklJlVvle1Raln8u9a0Jg6JvWq6yJ16q7Cpi9bCzqXYinHlMW8Iz9/l/HoC6QtqHFG9u9pVFXHr9OJqWONR9KXXhVHZlFvtRFL/Bq1V+1T6uGcY/XxLWjVjjl+aCZP0o+pY6xylDo5bcVobtrPLCAe6fxqG6sP5xi0hUtrLn2K1OEZ/6b9UJb1BdL+jHjg2LOIerQ27Vv6Ju1zbY/WY467jiFlb+T72nYD6Ltok/X3LAHo1Vcd6e+lmCPlR/muay59wCXbsEqHKdd1nVc9nGOssrf0W12ro/VQZb6ONdd31YmbjmM0/6oPltZq3ptrdYkPdY1W/bQpL5Z4uQkfUsfQTuYKR/at8mmJNikrdR6reD2S3VUrahQHjGzNiP+5HjaRj/S1tvE9VvFhlZxXfbBkQ0djX5pv8niJriPZHc1h1bqofBzxPHlX7VAdWwPo6+1KX3G2KdAA+tnmf8/+BaAAALrG//u+7/umn/iJn5i+8zu/c/q6r/u6OUmn00SAiNEigQuY9nd/93fTP/7jP+4NXhtsfuM3fuP0mte8ZvqO7/iOk1k7LhMUBrgf/ehH5/4BNAGUMwmwC8k8vv7bv/3bZxCdl0nN6oR//vOfn/75n/95euyxx2YwDXpkslyHpDqe6RwIQgBc8gK8BUD+1m/91nn+fJf3e+9XvvKVud/PfvazE+OwiIDfTXrZtokQE84JmgISAcAwdnjMfL/t275t+p7v+Z6Z77VvaMD1AKgkcj/5yU9On/rUp2ZAnfYBIHlZ0LAEhMobk+F8Zpxf//VfPxduUMCx5DgBHsPrRx99dH7xt7uRGZ9gMPPnN09FoD3BiUw8QDOuhc8//uM/Pv3oj/7oCRC3BKAh7w8//PD0uc99bu6Df8yb/kku0D590aY8M8njjmcLIPjMtdCd9QYNkAOfy12DUngP3T/96U/PCXWezV0Bf3hkQQNjqzKc/KFvZI519w3f8A3z+wMPPHBSPJKBFGNm7vCcfnk5jwTe8pni0jodZa7lM+Ng/hTpfMu3fMss9/wtkKOcKLvoG16sO+YP33f9ZzBgscorX/nKiZfrx0BPvQfdWWvomw996EMz7//tf/mzXbs/8/cdCkBHBh/79KdnWXzxS14y3X3PPfP6u3L1eqEP6+4l9903r89nnn12evrZG6cnXJumCwCWFy7Mcsi1yCXySAEPcoFONCGqfcoCGb5DF1JMk4ByBdZqQjYDbgNK1wn9o3tZgxayaNcqSIwO5pUB9a6C5ZgsZqF/Xkv/0MPM2/VvAcOu/XOfdvD++++fbVHa06S7BVTYPegP7yz8SX3FmLTb0k4+pj1E30Br+rdv9KL/Rskh9Dw2GPpDJwpw+E79z3gtSGIcFvjxfZ5yYQEW40Pu0MFJd3lvgZ7FFehgXvRB3847x5xyph5Le5JgEGNi7oyBtQI9lUlpJ83gOT6XIL68WUq6a2OlCbT2nzRT3hwD47TdHDu8Ru7gPe/Je+2K/oi0cvwJNrlG6Ye5Mm9fjk9Z0ZfjfuTe4j3+9p82WLux5IvmWOB99o/O8bQn7oc20BweM5cG0PfRLsv3HgJAvzpdm56goPfiVycKtpAH9dklCk6ffnq6dvXadO7aNN1z14XpxXdjp65Nzz737GyrzgG0U2h5lZauF7VYVKrfWgtrmJFrVBAvfVtlcClRuwQsaE/o14JOfTraVId4PzKaxZzZ37Ycsygsizq1g6O29CMZA/qItc+4EvTedgzqG+aMLtQW2Be0rkVT6jH9fPrn/pqwTv2cvOJ7i2mNERLEHrWjPmbO+jr6E8kv9VfSpCb6LU41PrSQ2nuMGbgPevi9+hibIN21xdCE37MQO/Wu85UmaW+Mn6AF7UrXWmRkH9LAMdTYU71cdbrz0H4aJ47WXI2p/axNYD76jPRncSd9WpCpHVfGnLu20wJe3+W7tHF+tC3PjH+NXZxTFhYoA9rVXMfSRj/ImDTj/7Tx9EccRgz2vve9b3rkkUc6FtpFyZR7lgD0zJO4btPXypyS67/+riykn6L9GPnJObSqz9NuuJ7MPeVaHfXFXGocU+OXmvPg9+pb5npIe+T36TPqF2YMxz0Z66d+cL72uWQ/Xf/OZyleSXqlH5/2XF1edaX62PFVvV3tibRMPVhFs/r1tQ37MG7hd0/lNAebOZrkn/e6saXq+Bxf2rSql5NmS7K7Ti6TP6PxVrlK+ZD3KYuul1xj+Z3fLxXhps6XDq4H51tpMqKt8RTvdV5LuYIluus3pr8iXetY4KnrnDmm3kn7knRPWqjHXHvKdK5VeWBfxnBL6lVZJg9Afg5b9MEPfvAkL8J9v/3Ohw6gnbuJpsCdSYEG0O9MvvWo7yAKAKBrfH/wB39w+pmf+ZkZ0APMI4mSjruJRIDjv/zLv5w+/OEP/4sd0NtOXWeNPt/2trfNz2D3n4Zcw2wwSt+8BDF0iLbt2+tJGtDvD//wD8+JbF71Gck6F4CYgGn/8A//MH3sYx+bk6omTAw2l5y2dBJwFEiakrwFPPzmb/7m6fu///sneMD3NRCibYE8AOR/+qd/mj/rcJhs0lE3EDfRYFDjUfWeImDy/od+6Ifm4gmO7q+BEp8JnuE7/f71X//1/Exok2cWHbhDXSe+Bic6mvJcpwwQ+a1vfev02te+9kTeqgyYOMdJev/73z8n0kmcyRd4SDKeRJwJdsZhMoz33LWuA8n3yN2b3/zmm04dqAkWxoO8/+mf/un0iU98Yu6f9gV83BVPIoWgIxOc/O1Ob3dRm2RF5gDvBZG5VzqlIwtwC90pHgFA+dKXvjT3k7vWM5nEvSnDtAm/oJk0Qe5YdxRt8ALEV27kHXQCpMRBpW/65eU8DPwYiwlHHWYDIB3lLMKBHpx0QdEEMg+IXZ1mE0XIHaDV3//9389j2PUo+QxAKBhgzb3uda+b5S6D2qQ7OoaCFdb73/zN38wO+q//7v+3q6o58/ftC6CrQ+HDIw8/PH3+BpD5onvvnS4DWF6+XhjEWn/py142PfDSB6aLTz01ffXixRO9dvddF6a7L1yYADi41qQ9eh/9p+0zWNT+0DfX8hk7QEGHCRABABlskqYmayrA5lpBD6MHWZP8jX6oCQR1CvqH/gVna0JhGyHTdqLHAPLon1cG/RnwsvbRRSRSKS5hDPuCFvSN7mZN0ncmz03yQUd4BZhI/9AeveTpHSbL1PGpc9Ar8tDHQAhmCxjQ7yte8YqZ9ibVa0KBNtB72D7oD72QFYFVeatd97QeZUQ5o13mwvUWTqD/GEMmbvjdoih1OTbgr/7qr+Z5AzqbGN8kAZP+lLYXnY3cW8DFfCpggB62cBL6w3dob7GWiUTHokzxflLMcuN0G2XTU2yUN/0u2tKPygQLdIfv6GJeADfwCjsi7y2qq4/jkS/S0uQkckfRCnPn5a7utBNcyzy1e8wf2Vc2BB8yMZbjd772CW2hJfJH/8ybdc/JQyahnQc8hj8NoG+j0Ta/dh8AHbD7Cuvz8qXpM5/77PTZz3/++jbzc+fmtcnrGU6q+urFeSc6APq9d98z3f+iF0/XeCTOM09PlwDQkXd2sV+5PAPpFvSwDtGJ+pPOqsoZ60I97LrVblT9VZO11W64TjyRifXFPFwPuc75DjnFP0L/WbyyOfVvvlK9TH+eBoZ+y8dqeYc2Ux3C/KFDBVu2HYsgKmOwmM021B36u/razJ+XtjjB7+xf2qdvXHWIhVfGU9qCCp7gx0N7dLAnYglQ11i00qR+thhKubOwVDDcIgnuMx/AHOgbv5y5G69oi+ELY9SfX7LJ1c7C61rQ5Ek7WQRNe8ybF7JnMbE6ln71E+t6GQFMxkrQHZkzVpN/1R56+hx2AN0Mz5m7xQuM2QJri+GlQeWla8qTsJg/Y9BvTPCBe+GXRcyuuwTytCH6itpi2lMv1PjcYjz6RudkoUQC6MyrAfRttcr66wXQUx9XPqqbfc9rlXX5WnUNv6u3XA/eo/9Si3ZsP69P+5I2xrbVgRnH24+AYRZn6N85hgSuU+70CflOvWtMouwr7+kzVgDdWCLzc16v7nDdqZuyPfswj8JvAoX2pR6utpJx6++rn6CNesECZvmb9ytB+tc1j+W41C3eK43S7+feBLeTz9oA6cx96oIENvlee5i6UV+Z3+SpY3BeqXv4Lcdu7kkblvGvupV7zN35nr5R/s54zBnLz6SvdEl/33FXGVaOU96M+RNgzvgt/a+Mz5IWqR1Sjyf/XRfagpS7zD9AD+U4fSXtc/oT3sf16TNwjbpgqYit2lZlwHydsXWVOz7XvtQHzk1aekKkuqXy2DE0gL7evvQVZ5MCDaCfTb73rF9ACvyHt7z2pKIMEBUAHWCLhJ4Bs06kYBqBM8cZsxvXAHzXIZskZvf3W97ylhnIdvdDdUZ0gjjKkhcgConNarC3HQvBKyAaQKbJ5Arm6awJoAPmAaAbvKfzqhNu8KET6bvOpzu3AQ54vepVr5rH4M4y6Y5TgXNCApl+AdDZEQyA7k62DIB0HPnOHRI6ru4uMcgnWGfOP/ADPzC9/vWvn0EEA4x0bmkH0EIAHUBV3hv089nksLu5MuBL59lAg/HAewBsTiBI59/5Q0eSZCRM2AUMiM5nEgi0w+/IDONQRpkf/5gLv9UEgo42/SN3v/ALv3ACHtckh3wEQP2zP/uzGUCnf75355iAgoknHTyDSnf3+egDAybWHDIPDdiNzVhr4pPP8BoAXwDdxE0mxHTopbMBSTq48JHvGTcAcgLoyGDdeUPfzA3Qhvl7lDvfMRcdcHcvOO8EHTMA5HtkmX4AjTj1QAA9QXjucZ0ImgBcQYPcAbjNWs9ASbCOohHkXke+JkDhM+sOAJ2+0Tn/5v/6o2267WuDAvsC6OqtT3/qU9MHP/CBeTfMPaxvQNKrAOjP74q7/4EHpvvuv296CiDjRuHInLy4cmW6evn64yd4IYsk7dF9Pr6Ez6zRlGcTUSRH0UHIozu0fFfHq8cSQK+Bp2ThWvqjmIRCFmSTz+pfkzQCmRRw8QI0YB2OALtNhc4kiadB0D+6aAT8s3ax/dgeClo8iWOf/hkneo8XQCKvqkPVZ8wXG0T/H//4x+fktXbaYL0mqk0WmYxRR+ozuAsZ2mN7AVLloXrfBB56Bz1MARePdPDREwI58vxkB+qNU160Ueg3ZQo9zPXYLPQwOpC5L+18ZEzQ2eJBkxF+7zwzeZp8SZvGvOjbuSP3vBgHspfJIu5z57m0h+/QPnd9muCC/tpd7nU3dYISJuDgBYVjyJu8t4BM+VVn0x++F7xnzSMLgosWuvhoFe2INiiTz/ytD4Tfg9xRNMMLX8gETyZ+mT/yzgsaMH8Bw0xG6p9mwkr+pHxyLzICrZk7vIf+JmFtW7+lAfRNtdl21+0DoCNHF59+anryq09Of//ox6aPPfro9Myzz8ynnejbXaJg8amnZwAddPzeC3dP99/74hlMf/bSczMAD3h+9drVEzAdfYDuRx6RTYt0nJk2S92EHkQX4YuZhKwAun50vqvj1K0JUiCTvCxuoS8LpUz+0wexF/EA/hl+4a5+mWuENgGuUxfliSxeBw1Yk/hi6GPWJe8JomwnCdevhm/EvfrFzF/bq10xNhI4Rx/xyp3g0jb9XmmvPsuxWhxlDEMhNafBqTNSx9CORRPQnblDe2OhBIeUkfQ7EkijrRrDQXt0MnyAFvxTz1sYLO2JQ/EHPPErd6Br35iDelgaKHPGOc4PuTcW5h19rC4VyElbhC62sEl/RX/AtTACHDOxz9/Qn75Yb/DcYrK0QY6D79D/FvVCf/oQKKc9ZAW68reniCQYlHZCwANaK3vIH34A9yrzzge5o39fnkLH75l3SB8mY8SqCxgLawzaW8hPIQH9GzNzD22gA+i/d6Dvol2W73nNJ95/koODjxUAFbBFv+Lvq2sEu3hPUC7Xvfy2TdeiegDe56MLK4Cs7sjHNvroRteEIGUtMnJ913yGsixgyxiwc+qXXGuMh38W8pgHSj9em5QyX3OHOYYEJPWD8eUZB/ZX+tmG7/KBMVi05rpLv1Ga6aPzLoCe+leeMW7WPjpXADd98Fy/6D/WvHkkC4xco3ltjoPfzWFmbjPHb0EpfJEHtpc0oR1sjieRmVOyuBxe2Uf1watsO0aut3jKwsG0n+ps4xHo4IlUxlfaFeeavo35nbw25cX5ZgGXBcppB5QF9LvFW6xJ841p55U5aZjypF7XLhiXGJNZyCSInWPwb+isLHgaawLv2l7atm/zW3xnATS0Nw/P74yBuXsyVl0P9q88YRNYD55Kl/l4dZOxaMpTgv3qDvWfRZTyI+efcW0D6Ie1Rd3a6aFAA+inh5c9k9uUAv/+za+5CUD/2Z/92TmRj0OHIc1/GDmcBQJ3AARAVIG0XaenISdwf9Ob3jS9+tWvPqkCHzlbGH2eA8mLIJLEiSCpTtK2Y8F5BkjjKG+CZ+ZeK9902AXQAc8F0B2nDoFJFx0PHbV0fJiHOw7cAUUCHyCf4DWTsIJG0J0+SZqRuCKBZDDlGEzGOH5Bbfs2eSyQiaNE/yRsmD988Dg6nTvu9eha+gVIJWln2xYC+Gx4+aGTKB2kj04VdBJAh/cc414dQO/FQcNZAsRkF547XwSoaQc+MmbGwfc60CZfdJ5NMtE2PKDvn//5nz/Z0a2zmQ42cgpghtwJoNOegIiJDIs/HLfJcHcY6GS685HCBQonSFiSNK070A0wkHMKVgByPcY9nUquM7mayST+FtxThpERTz4QMDNhijyYuHH+OOeARoDoBo+CRlmtKoiSidxci37PeKAHADq6BhoAXAo81XViohTeo3d2TdSavOTdY+sTQOd7148BG/OlfwpXkDv40DvQt9Wwz1+/L4COznni8cenRx/9+PTQQw9Oj37849d3DJMguHb15PhMdgbOAOeNI9wBNtS3z3Hk9tNPT1cuXy++IVhFB1JMQvI6d4K7BtQd6CfW+p/8yZ/MRWQJoFs9ncmHasNMnKsfDDbpn3Xwvd/7vScgeg1cDdjRA+giZBHZtBhpW66YgEOHsf6ZP/3zGhWQoT/Q/6wFdCB/Q4t9gQsfo+C7OshEs/qYZDn9YgOxPySxM0nB/A3q1f0m5x1jVt67Ixw5we/4uZ/7udn+yfMM+rnP5PG73/3uWReq++pjOfzeggfGiBxUAJ3+SVJAe/pHF5LEygI6dSa0p70//uM/nl8m5EzCVR8odV3KhXqN601convhPXIPeFL/4ePBZwATC7jy8TUJ8JjQE1CooHYmNumHvi2kopjKHeW57jz9hr7hPT4YvPAEFv0+T8QRQHe3kjZUWcH2CphAe09gqSdPmFRi7vTpC/ubjzDR3jqOTJRl3/q60Aj7C61ZaxQO+hiRTHrpRzaAvq1m2+z6fQB09MwTX31i+tKXvzz99d98ePrwww9Pj5NYf+Irs52ZH2l06dJ06Zlnrz8L/eq1GUC/7557p/OAbFeuTJevXZltFse3swOdI+B9rA5rgbUBmGZRD7PSh3OG+EP4pPgp6Xdlcj6Tz0kZ7ZT6Sn+fgg5e+obcrz8tWIE+BDxkTaKT+ZuE9q7/fMKH1wAAIABJREFUXCf4wOhB9BFr00Lu9C1Z1+gk7I/FVPzt/HcdA2sSEJW+ORmKd2OFBJ5Y5+g/XthhT+Oqtr3qXfngdSa26UOdhU7+6Z/+6ekNb3jDye21OCofpSWIDaABj+SlukjgX/+lnjAlgO7Oc2QO2cMOQgvak/fcy9/IGuA18T860eS5YLEyqr5NWcxY2O+N3SwosoCDMWnHBRLgO/P3BDh4QFysDs6iYeaewGLangQQLJxAB8NzZJCx+E++OR/ib+iO3Fs8kYULxtbcR9v8Jv0dpzJgTAytWevpA/l4MMahn4nPp9zTN/6fBQzyvsavjj/BC9qUtqwx5st6h//ERthHgTSvbQB9V82y+r4f//j75guyyELbz/eeNAHvyXkRB+DrcI1+Vuqe/Ns8kDLg2rTIy6IJC/zr9a4TfCD6xwdn/XnCAjLlPelb873rRTkznlGWGYOFG/hC6N8KtNmOJy+w3qGB+QfjFPsY6ZoKZKZvyf2MwcItbK30s03Xk6cgWtDvCRDmsQTR4aOAqvzhM+26/iuvLWL1UUbGMczfzSjMA11L/6x7dH7lg/RKv9PxZ4GDa5sxoX/hP7KA7sUG1WKc1IH0ySmI2nzk09yNdjLnmXFx5vfklXk49D18QBfxt/os42B4h58BHdT95kDTTnpP+jj61sqDcuA18M8TqXj3cZY1r8z1yIInkMAL5HEJnJcW6lE/yw/XjSeAeDqip6HUtWRsZ0G3p2J5KmYC9vpEyoA0sg1zABaoIBfEoIzBQroasxmXG5Nij5AHT2Izp7FOW6o7uM5Ca/5mDMgiY2A9wgfHkLkGvmsAfR2V+/ezSoEG0M8q53veLxgFPMId4+8OdII4j7R0IAJ0OE8YbBLYHmG+K6CVkyR4BDwmoWj1tY5AOrT8TfKal44DhlTndRfC0R8gJvN3x4fOm+3p0JI4MHDGaYAeXJuJAYOf6szrBOgwCdYRwNIvSSvGIShLm9DAgJz5ugPL4/NMEmSQohNC+1bN6lALoJsc9shEEgcAOPDBoD+TDzipBFD0S/KCJIIJa4/bEVDXKZMmNVnA75k8InnwUz/1U3P/1cnUATR4oW8AHD4jdyaImCt85HrGBc3SaUzn2SSLlbIkqwBSDcbScU8e0vcHPvCBk+OD+U1euQO9Aujeb5GBNPKYWdYaxQvQ3UcHSBvphKMK71lv8J8AkgAi12YGI5lEQ378zcBV4Ig17k4neIAcMk4DNtuHzhRNkDBz16vzyACafpWzDOLToVePQDcAGwI2kjY465ncM6FgtTOBO7tuGYNB4y5rXTCLoJk1x+5/HxtBX1aAGzAKoNM3Ooc18N//3p/s0nXfM03TvgD6swDoTzwxffzRR6cHH3xwXhPzTr5rHKp741jdS5dmvXDPvS+akwOA58/eOPUA+ebo9ueefuYk4CVgFEBnLa4C0GEiMsGjHOhfXe57Bb2V/dSFmdww+cLad+cZuthj1A3uud+jO03am0jZFUDXvrAWWYO8HEMWO+VaRP+wFkwgC6DvI9wAJrwcA4kD+FQTBwmgowdI4GRhgzo+db86XX2kHTeRYCIRHUARFYksEwTSVRtMwgT7D4DOSSiZmEJHZzIPevAdtoh/giTofcbiowNIDpC4pngMGuTccz7aceSOl48pcF7u5tFmpIyZMMqEJteTKKN/k/YC6N6rTyGAzlqD7sgAfkAe06vNwE/gfo9e9vnE6vaalLRv/D6AG/muPLGuaBO6A9Zhg+kfXtima8wjBOlb0MJEpXICvTz+HtsnWAMPsAfu+pYG3Mf8fWyChSPYRH0/14p+oHKhHMkjfRnmBJ+xeegbeI/sJ1innYIO2H5enLoEWMp1yC3t/8bvv2ufpXem790HQIeXTz3z9PTEk09M7//QB6cPfuhD0xe++IX5kSIC6ADnVwHxKNS6cvX6M9Av8Bxp/N9r0+WrV6bnrlyej4F/9vKlGUBnPeKLEQuwJvQLcz2kfsMGUczFelC+0vfyPmUyGV6BBcEV5JFiXk8nQq7t02QyfVBIQlEhegF9kD7ptoIl6MCaIA5AF1jI7Q5HbahrUiBTEF+fbdu+vR69gB1mLVJMzBjsOwF0+mHuxH8UMPBC9/CvJvGNZ5L+qZv53TgQvYUvQiEXhez+yyI8/Q/0ATaYONyCWvVx6lr9EvjFP4uO9FMsBELumDv6CPojgySw3Z2m3qYP/C/6pKAV3mOX0ZHOQ1qNZE775DWMi/WCLUIfQ/MsnpB++gLoXeQMO8TcsQu8RgB68iTjecEDf/cxZvg+Fg8IoFeZ4l7mrA9kHJw639iaMQugWUgt2KhdMlb2BBZozzh8fIc2RJkBrLFoxHXnDkj9jywQTyBJeUpQhTF6EgvrDf4zd09+SJ+BOfQR7rtql+X72IGePnYWQmj/iTspVmHNe+IE1yG7FjXp2+rr5HpXd7LeWcM+Nkmfm/WP/6O+U+7NPSF39I3O42/BOuU3fR37csbKpWseOWIMyBhxDmNA7gXK9Ke0NdyHzmHerDf9P8Az19MoZ6PsM44E65B/cyHoQ0+/wuaie1ybCfbShoX88IFx0D9rj+vUq4xD/557PMkh83TQys/m49A7vHyUkWPUntAW3xHz+QhH4h/4kHbHWEV77dztk36lhXkhdA3ygA/M+mcMPpIi1796kz4tZiUXhf73hCl1S4LUyoM+bfoQaXvRO/ACn9w8pJs5jIN5Zy3wgg7moLV9+sWuJwsZ1In6RqlXXSfwykIGT6VSvlJ30gb2F58HO8gLm8QYMndX/Svl0RyT8Yrv5N/IQ1jExnpgfZtX0xbCW+Iq5A/wmv6hB+vDf9rrtDOu6bRpyjhyQZvQz2Iq1iT0yAIA22cuPsoEW0xOwhMBEqSHHgLq5v6UO8Zh3j7tI3wwLsMfdAyuLX0ZxtIA+uHtUbd4OijQAPrp4GPP4jamwH/+V2842bWFAwmQSSCFIceQpcHEGBtAk0gUQN71mcQ6dxhxnAUCR4yl1fgmRt1lrLG3+lyDnU7eLqSmPxP4OPVZgZmOk84bAXtWP1rNaaVlOojpUKWzwrU6/R6jheNE0syjrAzKDZ6ZrxW4PodaZ8Q+rWqUhvDLCk34x1jd5cxnHFSSuR5baOGEiRN55A48j23EaTNg03lOsD7lJp1W2tW5tW14b8JO58igy0CHxAkVjiaufM6egQjX62z7nWMw+SJ/cqcE17D7jx0nBm4mggwGbAd5x1m06p/vPXJdMN+2Uw5p1yIDj9TXyUTeCVygAUGMTqK8d825+5EAysAtaWyAYUArnXW6GYPJNPpgnIDIPrKA/n3mpECA7bO+WXMELAIH7u5L8IC/EyxQ9pV7x4SMIoPIHC9ogNNeE4XS3+IJE0eCUtuudWnK/ARRCBhZcwmsuduF9hNAJ1FKwPhv/8ufbdt1X3+DAnsD6M8+O1188skZ0BJAfw7AfD6mbD4p9/rzSK9SDHH3dNeFu2bwnJfPpr783KWJXehXbzz+waPrWIckMUhmIo8Er/xT/6prWX9//ud/Pr3vfe+7CUA3WE97VBPnFdg0yeopIMgiSRzWRQa63CeAbvIYXUDgvA+ATh/oAk+DwAYzhtFaZAwkj3x8CUkk1mZNlmwr7Nhe6O5OYOxhBVJpkwQB/bsD3WfQwxfHWxMGJkBMXpjE0/Z6KoE70AnYTa6YiBRAgu/0yTHqFNOkb2CiQFtjEh09yXfaXd5NgPC3hRvYP+jgsfA5H68nYQGACpAqMK2+FUDXtlYQLRPpzM+dBuh9+oX/yD26OBOIzN2TD+A7iRKSNvghzM15oc/5l0dV0o+nwWRS2LnxXd2BLt+VfXdGCKBbRAYvbJN3rs8dNmn/1O3SpO5A9wh5Esh5+o5yzfwF0JF5d1tgC3MMjmNpzWvPGA8yjqwh9xRvIPsmrx2nsoTP1QD6tlpl/fX7AOjIBsewf/Wpi9P7P/D+6f0f/OD0WZ6F/rnPnZx0wiPRJ3afz0D6lenCufPTi+66MJ0/d313HjvQ50eOXL40PfPcsycAOslb/FF0sUdKO5ua3H/Pe94z/dEf/dEJgJ4J7NTLIzBTneBaM1bgRAQAZNYmcpk+qXEG42EdUEiEb4g+2GcHuruZ0EHEofpl7kTLWIhxsybRBfQNkIpvOkr0rpeC569AL6APsb+ve93rZju4BKC7C5iTmfQDGKOAiDZE/9uEtv6EfoBJZAus8EUo5HrjG994k13N5Dd0Ricwf06jEdTKo3QtYMrCPuMV41VkRQAdO2QRH4Xk+B8k9NXrzsP4nz4B0LEJxEOMycKlKnfG8dIgiw6RZ3Qu+hDew3dtEbyXXtLTo3st6CUexDZoU7I4WtubwLLtZHEbfh7+HvOmf9Yf6676ca4X6A6AhMxhDxhTxl8CBfp2zMGCtyySYu7GT56EwrpnHNqhnD9jxw4ge/QNiM/c8cG0xcaugi7qA+NqxqYPJE+ZO3bfx2kx97oDnWvhfR/hvo1G2exan4HuulBevVugDpljvRODwnN47FHP8lUgis/mHcwnIQMe9ewOW2wMQBkyz5o39lXf6n+xzugb2Qe4JS7Oda0s8a7MqbP0Ec3lmCdCvyB36HuKtgBPXb+py1mr6DviHWiAzvH0LdePNMtYTZlPHcv4LMqEVvj/2Dh0PRt4GEvel/aOeUMH1h3jQO+xHvgngM741at8LxCday7XoCcRsu55CeAy5gS7nRd6Fz5AAwsJ1KvaqpovVTfqH/vZeNZCWmhAHIQskBsyTyhvud48IHafcUAP5NEd6OnjMudauGR+yvnQNuNB31jQagzOdz4i0bXAfeg8eEH/vHycI/Pn+syFImvcU4uKbM8clfkgC3qRCU+gGcUSyCL0Jy7ABuRJIDV2zrVEf/WELHNp6GFowHqED+hh/AELZFxP8JFcAGuA9egJQIxBG+XazNwr98tzZcZ32sRGYQuRQWRBH9A1mdpMHww99N73vnf2gXy8An2bPzbX56mqbroyZk8AXdrAdwtK4IfFxbbp+mQ8DaBvZmP6qrNHgQbQzx7Pe8YvMAX+t1/6r06qMQkef/Inf3IOYAmm8wixdEwxtBhvncdM9G87fNulLxwIHIZMsBp8Ynh95qU7ckwipzOwbf9cbyCCI4kj5RGqOS8dE4+Q01ng+zxGS4fQQEIHLceYAQbfC656jJ5AZE26MF93ADMOaKJzlk4jjqtOmo67ibel6kCPc3UHsslbEwO80z9JY4+PktY6zybBctwmAExGJMCQCW2cNpI40tlktNe4O4ZEDS+DgUw2uwtOJ7E6fAIiXEf7FhZ4XKG01OlPJ19nzePDrPA1GZXAgQC09ysj8MTg0bG58wOZg446uRm0MJ/56Oonnpgd55T7TNR5j+tHWtoXY4ZuBjE+98ujopTjDBoNOAlgAbAMgg32DWClXQI3yo7OPG0xBhNbPueId583lfNRZnw0gED6roCh9GCMJpo8KioBdJ16rofmyDtBMwA6gdP/8H//+S5qpu85wA505Yek0sMf/vD0KQp5rl69nsA8f346d/7GMzevErxfmM7fdX4Gz3027VyhDsp+7ep09cr1I9995heygC7A9nmcs/pLueYzSSgfp8A6UHbUL5lMdV0oy6mbUt+YQKZ/xuHzRzNxYNKXgJ2XujADym2FjHGxFnwWtCCqY8v+uRb9R9LEZ0KzNvex/7TvM9B99wSU2i7rn/Xns7jRSWlXuL4C6KnLTVwZvPObgAfJEk5/wQapg9Qz2iz4Tp8k70lcmORznKnv1ZsWypng4x6+c/cy/g6JyyweVP/Yhjac+wAt6F9ZS/tnoiVlNe23+o935qT+J2mj3DN/dbxjRl9jc+A7BQzuOmEMWRjAeLWD2m+P5qu00lblM8g9hSTtj0k76O7pO8gAdjBpCg/0CeS5xRPaKtepPGeu+Jw+6zmfgS59aZc55HNv8X21wbkDKsetXFYfQh7gZ3kCDAkixiHN5LefmTs2qHegb6vdVl+/D4DOiSc88/ziUxenhx/52+nhRx6ZvvTlL01f/NKXTgD089O5iYeLzEe4X746nb82TXefOz9XeVHgNZ2bpnPog2tXZwCdCjAfJ0IMRhLXR0opR7W4hR3gPEoEW+C618Yog6nLU1dV3WkiF13ko0x8pAW/GTso56xDwGsfJ8Wa3PWfa5S1yNwtasEOm/zWFkMD4hDABF7YQnRT+pm7jMM1iQ0ExIT+mfymX9c7c8cHYf4UFUFz12uNeWyj0l76S1f0EglsgByS1/Jc3alfjx1EJzB3gFT0EfGo+tiCh5EcJMgt0IMt8kQmC+ks6BVQ089HDugf+49PjE72cVqCSM5XPea4E7hJEF3gA9772ABsAWsBna6PQrvGwILX7kY05pSW2rCMiZI/+pG0jb9B7O0R7oyD+Uu/LObmPuQdOyh4b0Fv+noZH2qbBJSgQ/opfPYkMIvZ8uh3aMA10EkAG7ozBuYP/9IWa/8y9rdv5qLPqt/oYyOgvZsn3PmY8RzjQM/AewATCjm7mHgXTXPzPQLoaffNIXAl9GatA9qia/BF4APXCLCZU3JdKffIkaCuehN5qQA66w0ZTLBOOWXN07+njaD77F+fO2N9ZdtZGmubf9CfRO6wL9gaCkj52/xTrlVP4GPeCaAj++qULJRNmZUOtGeuxlwS44A+AugUjgGgp75OnQ0fiD3Qe7zMgTJ39aognzohd6CrEzIOSQAdm+OOW3OA6l1tAXxABgDQfZSR/rx20vWtTrSNEYAOrdCzxJsC6PDB05jSh+BaixmQBWJg6IE8eKKifSsDWQyScbG5IN4ZnyeQYPfRQR4ln0XsxmX0ie71JDbtD/z1EVD0ZfEH404APeNKdaCxkKehjQB026TdVQD6UiGfG3u0k+ZLlccE0IlFiQv1f6Qd9FIPjwB0bVbaWuNdc4sZ13odYxNA99FSnow12hTEeIiH8QXYyMDL57Frq5wf84W/jAO/TZvuddpH83IC6Mij9lCblrEttGgAfX/70y2cTgo0gH46+dqzuo0o8H/+6ptmg4YzSdXX61//+pPnYGU1n46Gjh2GkHt8tvOuUzKQ5X6BTZOXBhEkZnD6fT5QBgkYcp20XRP5tOExOgLPS/ORViab6BsaCN5WsBC66ZCnU1OT2RkwGQxxX03KGGTphOhYOHcdVxPbziMT7fLQMWSSYR0NdYJwtgxadJ5NUNcxVVoaQCTvDfTWyZEOfSapdBBHCTTnKE0zGeOOG3fQr+vbAFCn38CkBgMCLvRlNbBBpEefSyt3w5mUNFDKwCV/S54pT0mT5F+2lc6/a9ldiyl762iwJE/1+xw/7ctzK10Zg3KjHNmGc6zJS+ab4NKmY812DVakTT67S7ArCyAICijYIWDm+P4G0Lel+s3X77sDfW7t3LnpK48/Ph/jDrA0f3X+/HT+wl1zMH4SRN4FoP48gO4avOfC3dM9N55LiTwIpLoT3WdwW3le1yS6n2SKu7/VudqtTBRUfZqynXKGHAqWuAN7idJW4Ku/cv1vwx3nBc1ImFjAVcH7bNOjFAlceZncXWc3Vo3LE1jol8Re6qPUI+hOgAIBRQJ4bU3qn6o71cdcox1Qd2snPTqZhM0IQOde9AN9eoR57vZiHPoE6i37cozacmjmYyh8/iqgjc/cy6Sd+krb5s5HgQIBZm14+hXSJNvL5KL6P+UO2XceJnqcB3QXrIEO9OU1rhXGqz2mf+2fNEh7zN9V7pZskTsufAanuy1NjCVIYeLQ0wVMHGYCkX6YKwkqXxawaau086xrn7tI/8igiUJlwD7VPb6P1jvtCpbRN/S3gEyaZdKvn4G+jVbb/Nr9APSrNwD0p6ZHP/mJ6ROf/OR8nPsTTz55UpRz1/nz011A6BR4Xb46F27ddXWaTz65PD/z/Px0z4vvJYM8A+iA8u7GpbAEIA/5QD+qq9PHRicAHgPiEo95jbKX63/JDnGNa9N176McLCyhT/195FZ/lIJKdCE+EWtin0d5qZfQB849n8WsXlDfoT89UtdHmWzO+fGV7kD3Oege4139eMbC3LF/zJ+XdJQ/NdGrfuC61IFJf3QJY/BxFurdLBSib4u4faSWzyBXH9OmO54TROHvCjQZj+RjLUig4wu5e9I4lPGh9+jfo8QtZkIfawuMS5QnAYVMgksnd1mie+G9p1LxTv8ei2sSn/FiezwBDh4w/4yx6afyIX8XSDCGhibYfUFsiwf068wJaIsB8nhBA3Qz32t/9TUEy4xXMqch6GhugHt81qtj8FFggo20g26A9viezN/HJnAN/9IfsY+kc43TlS9sj+tO8Mzcj/bbNUD/8LwB9H21zfP3A6Cn7q4AHHwGOCUGRdez7t2BbtFfLZZQHl03qTcF0PG32TTjY6tY98hi7nw25yGATuEKsu8jG5AzNyJU0M4ZIrvIprKoXkDHoGvRdwCGyJ6xl+tVfwi/i349/Sp3oKufoJsyrZ7NdW9xgMU1yLaPkgOoAzAEzM+YwliA9uADsRfFs568gf4xp5Q+rmvSkyRcR9JEfSCADnDvkdkeWU27meNhbvRP4UqexKQecQd6AujSRr7KW+NkxuH6J/8rHyqAbuzEvLB9FPH6CA14YRylj639Uyd5vz51xtSMxR3o+B7wgnf8HvRyjW99bAf9Qwt8c2NBj3A332VBr3RUHmqMlwC6xYuA+JmbyhwWssiaYPc3L3egQ8+UH8fueKBLAujSC774KA3WI8UU+n8WfrimE0DH/6OQApvAGE5yH+RDzl8/6ch8BJ9dg/JBuujjuQPdk7EoLNcWpcajTfw99ACnIPHiM/bZ2BTao2vgCX4sY+N61wZ9608aN2qLPZXOk2HVidWvagD9cHaoWzpdFGgA/XTxs2dzG1Lg//jX//XJjiOMJtXv7IjxOTiZuNCh06nF6GaF4S7T05EykWBwm3353CafI51GVOdA52LXMeho1IR8bU8HxOAaJ0DH1WtNMFlxqNOmE5DBEnPR4UjnOoOYTIDXJJkOkPcmYJvH70kzEyrpwAqoZrDhHCpdDaTTEc/EiHRMp60GM3w24KMd/jFWEx+ZAEyHN8fnfO3Pz3m9/Tp3g5bcgQ69+FzBMmmiXBqcOV55KZ1s2/5HdOCe3A1HH4IY8jgBDmlvH+kc5zy9R5BFWhgoKl8GADr18i15nXQdraUMCOr4qmymk+66NpDnWseVMln7zPukke/brnV5kvLlGOquS9rW4cdJp/Kd4zoJonsH+raUf/76gwDo0zQHZl/4/OdPAmeeHzuf4c4x7jeCRr4DpLh06fL0HM+YZYc6x6xeuDABoquDTDIQ6HkSRFas1wCe+zwJxLVX122ujZRX21LmlTPkkODVZ1+6k4F2M/jnehLG7jhLPbULV7Sz7sr1mHt1Z7bJmKE7yYp8NMg+tpd71YH2nfrORLS60/597qe63HGmb1CTJdI6E9cm9/AtfO6nyRVpm/aceUN7+K/dsJ8EuxlvJi9yLBaOqQPpmwQD/E97nrZWXU0ikZfjXpK7yjf5mXZfubcI0pNwXBfVrkt7kiS5iyDtTrVR1TYp/36vT+e7+r7ac/pD7nyESBY7pQ1O3qrb+S4TzMqrz6pm3u4Ukve5Trnffk0SOb703dJWpV9rf/rS+hSsudQ51T5xPW02gL6LZlt/zz4AOrziGeY8v/xLX3l8epxnYN54tqsywQ7085zjfvXadO3qtRlAP38DQL9y+dJc3HXh3nuu70K/cnl+/Ajr2uIK9IEFfulPKuPIBr6JIF7Kj+u9+sOp16t+cu36fFzt0TzXG89OVSZpx+O0PRZYIHE95f/lFY7FglL7Vr9nDKQPyVo0iSt4X231NmMRwKZvAIQ8PjbjPcbio5gsJKsxVOrb9AVGelidr04H2OJ14sfcSIannfE0ME8igz/aE8bC74w5bdTITmuzBEDgPS+T5urWBMdIgENvHyUFLWpfjNVYR18nbVv6Tf7uSUDQ3yPEnVfurqR/ZI6XBQAZG6T9znWjbDinjB2Zv3KPDDJ/10PaQebp48SUv8r71P2ul1xr6YdIE+0f8+Zln+YbuA4aMHd4jv/Bi/kvxXPKrO/KV8Zp/KYdtG+L2dOeMWb6xvfpHejbaJX11/7oxx666aKa07FwkV23FFDCA4EqH3lTAdqUCcFS5FS/3UcVAlQCFJLvo3BEn1Nwi4EhI4CkPC4D8NLnPQt+uflE/aSeSV9Qf1jdzbpGv3qMO0Cdj400F0M7gn7IOvoG0JIx+PjGpBX9Z0yXfmmOLf1B5uDOX8A6H+E00pUAx/DCxwgyJu0O+sM+bH+ONe+5Z/7ek5hSj9JHnoAFDeABNHHteb1r1kc4sAY9yl9eC/ZKd9e9ukRgveoW1js6F1kgBwwf6jPQ7Z820T+AxhSOWVCqbjGPoj4eAZ9VP/OZ/pDBfKSfG1ucj/S1eIK1wAs/xFMNLVhKHZc+QfWHzNEag8J/XoDXPkatxpGMB1mkkMhTCVgTjIG+au6g+lmVH8os9sf1AC/42wKZtF2C3fSJLJKT8nEC1Wfws3yo/gfyZd4VGbWQn0Iu1gN0qHGubUI75szjzHipg5QF2mN90CZz4z7jdu2Zp15aSOCakA8UkzAWeSCt1A0NoK+3L33F2aRAA+hnk+896xeQAv/7f/fzJ1VpGEwAdBw5nBkTujqmBugZgGbCepdhZ3Ctk5BOAG363BSdzdqPRnXX5ImJ5ExwZh+2m45fDRYyaM6EuwBA9pEOCE5IOij8xj3u7Kvg/Coacy8OjW1uAqBLO5MAJ8m/G2CTgYQOsf3TV/3O3xJISGBaGhiUGWjwOXewZSJOOmeSqe5Clp4JeDi2dPz93aScAYWBlrJs0kK+m+jmswB67nyTZyY2TZDwfYLzybsMChLAliYpcxVAt2+d4QQ8Mmg0ueROvBFQviRP0rT+nsGAskG7yYP/n73z7LI0q+77U9U1DIuMAhI5ihwECCGECEKAhMRrvZfLdSEtAAAgAElEQVRt2cte/jD28rL9yl9CJMsIhAgTSEISYQARBiSGGUYzTGS6u4LX79z6Vf97c557b9Wt6pmuPne43K4nnLDPOTv999mn9s025XzpzZ9adjViHZ9N1nkapPaNdjHnWDs6sJ03OOkw1on+56wnjJWRtvAknH7xzmkB6Hu7e9PFi481J2cLvtnZmfZJy34InlNXMxrZjcTZbft7Rw7Rm0jnt3NT2xlo4IsGWV1b1TmqDHB+5G/KrzS6e+tOuVflhmuF6xqVBqlZptct46Sjke/LQ9LJmuvMutMpLs92vZ+0HdIg+9mTg5Qvz+ZXB1UNfqrjIJ+Uv8h7UianPLcfOfbydOcLZegIsXxpk/3wnmUlz0666fyqjg7LVI4I3OjwkXbVWTknm7M98lPnQfanN5ZJ1x5Nc75kP3plKed04Ej/Kv/yfspy6Z9rK+WH/a/rNWnu+PfkU5XVjkMFVep4SdPUi1PHrePSA5WsW310AOgn5SzL39sEQG8lE6x1+N33QlQJdr59+Pfi2JDF92B3bwJAbzLnSTe1zCmUtekn+Ztl5TpInTifzTmd4MW67enVu+679bmUm+uWId/ZVA61ISUI7/C36qupE1d+pc2QAbFz+kDl2dXGWbffc8/Bq9D9oYfHnvlsDQRIGdDmY4D1y9qRfM5+KsN8r/oGKjBYZYj1L5Ndc23q2QQ53x2f7GPa6bxf279qHOp88Pme3pT3UmesAOCqOitt1WV6MiztJf6d8h3aKGuVgz26Wz71onsAIgLajB3o647U6ude951bF7LgcO2lDc91QCczPwFYGhzDc9g+jJE7bdVHKk/2b0EugyXx85npA3+fvINy3D1NGwTrqD+zQvBczYTVA02TpzovaTsBAB4hYNCMOps04Zc+A5SiCzEH9W1kf53PrHX9WKn/VR7hmvf4Qo/OqnxL/mzQjkGsZvkQDMx1bdsNHDDoNHmMeiHXzLxhII32j2uT8mgXc8EsTMwJaKJtYdmuY32BCZJCmwp26/MgkADAshdIrGx1rgFiMxYGz2nz5KYN9Vfpou/MMUl5bQYSQGMAfADXOo9cFx6f6TgYZCU9e3ZA2l9p61VbmrVA/WbGchxsi22g3wYvQgszAFG2/snqr3J8LCP91tRjMK3HqbAeDZCRizifeNf14HzwCJ3UJ6RF+nUFzOm77aU8/V/Uyzh4BrvzJ31nygV+8Y2RkcE5bzAec542sc5zB3rOQXmMPn795YyB38yIl/4H+jEA9NXyZTxxY1JgAOg35riPXl9DCvyfD7+j1YYgJJVSAuim8VKJQCFIgCEN4JM2OZWZVHxUuPmtkW1pRKYRe9I2KPjTgKzOE9tTHbBzz6nwqrRXpYb7CXym40olIRWXNATsZ9LOdlUHr8/2jP3qyLGPPWO8Gtc951LOB9qRzgEVrnRqJC11ZujgqXRL+tVAB5/Nd3Iu2E/BDwH0BM+SvtWAUvl0zFTUbVMaTnWcfLaO2bJ5W8cqaVbnaq5N54t1OY+y/b010nOcOJbZ7nrN+ZLtS8Nd+vTK712rBm7ygJxbvefWWfvZHuee41Np5ZgKoLMDnXOeiDj+dx+5ZZ3qxjMdCmwKoLdx2dtbAOWHx2Ns7+xM2zgEZwB0nt07WJyTzvfC1va0E0EfyTcSwE4+kDzRNV7lX52XzvG5+d/jFbmWlHtpvNOOdHz2wPnjTDzr05Fgyr25NVaDu5IWx6k3n607JWxT7iaBBlxPxz1lpEMq+WaVBSkjlEU9uS/PqTy48ln5BvT3WdumQy1lb/KbysuS1tWJmrThXg2qqGWlbJobj+TRVc4mT0+nGc9VcKXStLeOlrWB8quMkO8mLXu7J2xP1UNSZtQ5XOfHOvKp6lX2R36Qzu5K1zquVU7aVtdw1QlcW+MM9JNyluXvbQKgM1YEZXGWeZM/Ozu/VBnnn/O/BZAO0n4IoJPSnS8yiZsc1bRzoe1I95POV/mV89U1r44tb+zpZ1V/y2ecb/KUenxVT390ferozN1WpzFKvX7X/vmM9Fin/8dtm7ZBBX3lB9WZnHw6d8FlvevoySnj0r6Q7vKUHtiWvDNtnQwwq7sQcz5UfWUZP8u5WHninO7Qe6fqUPI8AY8e2JBy3zZXsKLKqrpzLfl2lc21nepbKYdyLOsay/5X3W9Opuaapq1+sk7lZZUXc3Isxy/prJ3ofJnrb8515hBzZwDox+Ukq59/7bdvaXpQDXBwzASLAcwEbdV/eIdxMiOQvg3HXr5U5Yp6M2CpadN5lzEGzGKOmBWQtlE3Yw9Q6PzMHeiCo7k2U1fn39k/ZRrXAAkB7TxHnDJy7lG/dgeAHG1IPkZbXd++V4NxU2bk2refALjQgbZUvqdObep5fAK0I9uY41D5E88JoNvH5O08b/aL3HDhenfsaBfj7DygTNPn80yVCe6u9noGSUMfg4psC/0HrPQoo+RxKd9ol+MgSO/Ymo1AkN62ZwBTluu48DxzwMwz2Ya0KyjPYArowLfKmxzrXpB32kjSxDltFo4MZEi+K61MT+454ILR8mvnrOW6vtNed55JD2lm1iFtcd+p+gDjaxYUs7Fk37RNaX8F7w100FZ1brkezAQEwC19HeO0zaiPnfhsLOG+85d/SyOugSVQjsE/vGfgBs/aHuesGTJ4r2YCUvekjAGgr5Yv44kbkwIDQL8xx330+hpS4H9/8K1N8UKIcfbKW9/61pbC3XRKGrQq6KkE08w5o/i4XUC4VqdFGtM6i1IBUflRCajG6rptSIU5nQi1PJ/TuO8923tHOtX2pOFe++UOu54jQOMjDYHqaJ9rR68tc47mnpOgN+bVuaOyONdvDcOkx1xdlWbZr6pYLxvvnF/VIb/OPKntWzXXbFsq8xo5WZZzyjb01tOyNWa/qoGaNM468t9Zbu1Pr3+r+ryK/tUptoruyxxRq95ddT+DV4zITR7jnBZA56ytW2+9taWP+0//90urih/3ZyiwKYDezo+9fHmR7vamm9oO86vkxMFiL2Bba+xAB+A83PznmgCmcMNfb06nI9o5m4bxsnVwWnPWdV0NcCPQk19sOtmoS8eH57PNyQnTttGOPA93kzakHO+BJfKp5JvH5SW2b258HHN5tHNFWcuvxn3NKrKMx1tOT2ewTdyzbB0gPWcjzyvnE9jZlC+7fqRBOtxsl06YXkac1J9Sj+nNoXXnSTr3cu2t+37SPfWk3vs9GZxj4xyocnhdPpB06OlKPTnsPIUOAOjs9vn85z8/feELX2iOJ896/Iu/+sJxSDKeDQpsAqATlPXYxcemS5cvTTc/+cnTk3A0VuoeAKDvN/B8a2u7pXA/EkZbi7PQL+8uzi/eedJNLYuK8zYdu+p2PX1fJ+RJeYDOfUATjzKwDWa7MPMXdQjWmDKVd06ya31uIupITVswj+mwfu7Lp+ayPJ10smcdPcczddfdyq5r+fc6dVe7yzEUHLJ/tCfng3XocJfn+lzahzlnlPOUr3O+8ujk5WnvWrbPa3Mrr1OG+F7KqHXokTxbf4MpkNVPlKOe5y3vNNjDMhJA45oymn+njpF6QfU/OD4ZtJapmtftU9ahzW/Zyjavm73Nd1zf6oP01wCN46752o9sf85FQVR3dgpy0sYBoB931Fc/D4DeZMDOzlW81HXk2s917djzm8Ehgt6uA8e88gHHWx5ieWZic57l/BSslf+oC2b6eN+jXOe0/Mz+VX6VPEXQz7mXoDDP1R3D3s91Qxvkb/Kl1CerDistqn6XurZ2F88mTdXTaYfrhnbm7n3KMfChx7eUJz05mnZJjrk8LQMHuKYvVzqm7ioPpM0C6ClXuCZwnfaVfeZX2mW7rJf2GWRgJhZnf85hx98y9HVStzRIeVLHxX44bs4BeWTak8oPx1J6ZOAf92oAeZaZtpttybabMVM9Jecw76b9ar+ki2tJmqhj9epMOVLb4REB6iXOFXmIY24Z2vHUq0xT/tU2pd3L8+oCzn0DGdQTpZ3rQV+B69fx47k8upP6PQ7GdVJ1iJx3/HsA6Kvly3jixqTAANBvzHEfvb6GFPgf73vTUSTYK1/5ygagv+hFL2pn8Zg+BkFVoxlt4irn5DpdqcZ3T2GiDbUuBblC9rgGZbZNZT/7VZ3BKiO9PnlP5UNFSCXP9qdim+1PR4QKYCoyaQikwZEKKnWkwSP44vO13dIz6TbXxzSw6/j0lOmknfdT6VNZ0xmQxjp90AC0bakUq8TxTiqGc4ZQKrvQXIebipzKtcZk7WsCJL1+aUDU+aKRs4x2dd455nWs7EMaRNKmRmP3lM6ch1l2Ncrm5vbcOs6+9crNa2nwrLNWpU2db+vwlLlnrDeVeNekxk4aCUT4kirtm9/85nTLLbe09IX/5ZNf3aQJN/S7GwPoOJN3dxsNARza2eeHGVTYDXiVwcoxFO0Q2rYX8Oiz1YCNxREUvXmYay0dCWkIr5rrqwa58tm6DrMNuW4qgL6qnlX3lSsVQJ+jSw9An+MBq+r2fhrk1dHnM1VGVd6wCY9wLJADlKP8SSdG6kDKjx5PrXSTvpYl/85+2v/sUw+gWcbDs/9zz1Va1ramDsM95Uo63uaOlEnZ63q0r/m3bagyqs6VBDxSp/I52zrnaFomc6tMsqye/lCvrSO3lsnKrCvL6vEW+sYYePbmANDX5SjrPbcJgM44PnbpYgPQAc+fdPPNRzLmytw9ONp93kB0zkBvgmhr4nD0g2mRTYVf0rgry3gincQ9nS95Rc9OqXOrUiR5RDpIWd9H8pRgtY6O7byk3nREbyIHnP/ywuRFNagqHb3y67Sr1hv9/lPya2miPSW/rnpj8qPUPRzDpMmcPVn14sqHk9dlHZTXCzhLnpVgRQIFZhtIm0xemnIi+VXqLEl351pPp5Geczy2yi2eE+yiHQbpJQDD9ZSPlOG8qfIl9X3t4Qr6p6zhfWVTrsG0Daq/gTZX2iXd24o/1DVX0UhbNPuhzpft7+lJteyc4dRv2RVMyTnsvHX+y3sYB2XRSOG+CYf55Xdf/93b2vxwPVeeUv0PVdfN+Vc3B6TfLmWC8qPOhQSac567LpO3uI7q+rENybcoV8At12RPf8u6sj/QJf1AqRcaQOO15I1VV6wBNLl2bZs8hXupqyZ/4hnln+urgqmuJ4MPauCS/ZE2c7w/eXLlqakLyL98Rt6jTKf85G/OHftJf+yjtORd/XPy3Tk+1jt2LPWZbE+VkdIg9Q/qqXMg65Y/pfzPOaJ/MftJ+ZXeNVhiXX6dc7/KhdRTqgyo45lrc462vbqkYba/xx+qvZXrXBrVdWCb5CHOdenrXHDMM5jE9aBNbWDEXCCDfUtfbJXTqUtJowGgn64sGqWdHwoMAP38jOXoyROUAv/tPa9vRioRkwLoL3zhC9sZMADoOpNTEc+urHKErup2T9ingq2ClApHGhgpVFfVtex+NfBTmasGZk8pTQM+FY1UeozATWVBB5VKIr+WpZOiOihUgvO6SrSGtTs5km4JFGpg9JwBaSSl4m1Zabyncuz1VAa9b5Sp/SPSkI8RrzXysBoSnrOlAYJBwjX+djeWCmA1kDQIrIPnTVcmnfidS9uUxllVyHVq1MjPnGvS07lcDdmeEZljS1k6v3g2nXoaN7TRsayR7L22VENmbm2k8ZnzIvtU383+1X+73usc6dWvMn2cd1bxgGoYJf9JXqORAID+0EMPNQAdAAPn0X/91NdWVTPuz1BgUwC9zUdSXOKQbAD5Iu2ta5w07q4DsQqeveqQWQB0079H2twqV9KQrfM1HS1za6nKpt66T55Q+WqP99Z2bCr/LM9UfJ5fNjeB3elBW43ut50nnfTKQ/naKt7gWCc/WqaHLBuH5G86ydMxqKyVz8IXMgArHTh1/vB3OnZ04vTkeuoEvFd5eDpRdY6lw6M6+Vbx53V4qk4W607ALPlozn/bVh06FRjoyahVekfyanUk5a80ld62qa7TKgsdk7rWrau3Jted53PyMuV9llVBEemPkwgQfQDo61J+vec2BdAvXr44XdrdbXzwpgDQd/d2p8u7lxt4fmHaajvQ2/cQQGc3+kTgVxNdwOeLNO68MMffezyx6mY5h3P+1zWQto78rdoBycvm6raOXEPrUf6Xn6r8O3n2MpmX9yqPOW5bKEvgs/LbVXZuBbnkT2nHpH0kzXo8fK6uZXKs8jXLtT8GQ7lbNHd40e8ecFt5X5UpyY+rDqAc8Lr0yT4kyJUyTd2bd+uOWvu5Sg+q97PMHsjI/bSJpUnaVamnpHOf6wJMyvwahLdq/szpcfYj259rNenmnJLmPdnnHHde9NZIjrP/5nl0xLED/bhcZfXzb/r+IqNZ8h/+Tt9R8uk5fty7nuBqjnnqdHk9ZUNPhvT0pDrfao+TB2YbUx9OXpL6fQ9AT1pYV+qbx9HZan9dv64r9fsqZ5JfeC99gJXHZPCKvMExThsi5YjPrcP3q+68etZdeaLKWvkZTyTwyXP6NufKr0D0Ou3otZ1ryqrjZpjJdZO+wJTJvX44Dst4Yuo8td3r6inr0KT3jPYA9WZWHp89zhyY8zH31m5ubmJtZXCh82Ou7h5NU07N6RjS2fbYXmW0YzwA9JPOpvHeeafAANDP+wiP/j3uFABAx5gGPARAf/Ob3zw9//nPn575zGe2a+44UohWo7kq/cftUFWuVUK8jqCcU4jz3ePW21MUNARUonsGh/33N9tZHfAqCj6TUY/pME9HAv+uzpikSTpG6nXuqTAm6Jttti3StDp1ki5pGKSSXcejKjdpGNkfIxH9OyN1qcezcQC3cZpo+FlXPVvJVFEocLyjMZJ9zb5QHu/w6zlUttuyBNCrcSnITlsE0K3P8ajgT1Uo5wzWNLpcSz3HlEaNY5xjkM4v3s2o8mVGQc73OaM8ld2q1FbDrq6pWmY6dNJAzTm5bM3V+k+65tPpVOe7tNdYIT0VadwB0EmfC4D+n//fV05a9Q3/3qYAOjvH27xzRw8QxP5+OxN9ceDsYld54zPsDDrcF8jdbdLoAlSw+7yzA915mOti2ZzL+T23fiyrPrtsXfXqXLWOTzqxXAs62AU2kxa2h2ddF8kLV/GBVW2b441z79m2pEnyTPvk+/W5nuzP8YB/ViOfd3To1LRzyW+VCzrY5NOpJyQ9qwyXlsoT36sOuKpbVL0k+z7Hl6ucqe8og1Oe9+rJuW37lYvJTy2PehJAr7pedejWsnLO5j1pVnUH6d3TF3trvsqpXv96elJeyzmadfT0E8aWZyowImgydqCv4iAnu78RgD4dTLt7izPQWyYUUtY22bSQRS2QqwHn4OKHv3sH09be/jQhh3YA0LcntqW39QWQrmw73CFVdaG871xJPjXHs+fkSdW7enx4jucnn8u5e7KRuPLWnO6b5facrrXvJ2lHrtk5gLECob0gT/mT61r509v5mLLTvtu/dHLnPftWbQf1Hn6TL/K87ZQ3ZsCvY5w2WuotSe+cb7Yp6cZ7OTdTl5qbn5W/pmxz7lYgLWXVMvle+bDtS7mLXNeuynoMFjQzmfxYOz77n7LNcXCNZPt6tnNvXecYO5Y9vUH6Oo9yPlV53ptfPdnq/JUfUA59hh4DQD8JZ1n+zhu/98WjB1L3mBs/r/f0Eq+l7lbXpOsr53zV8XL999Znve+cca6nDp56F/O/rsnkW9k2/p1AZ97Ld3K+pvyobai0tR09fTFpX9esvrW0gbINKW+tM0HIBNArT6njUPuQM6k3V3ozTZ6Q8l0bJ8dCmnLNwNTkQ/xbuZG8IedXBdB7fKmn36tDJE/V3soNI86f5K1VJle+lWtCXl/lX84F3q+6eMox5as0ymCqWo5zOMe8yq4qF9Mnm8/qA8xxyLGVhj361nWRukUN9ko5Q5mZ4TJ5QZXJ0t26ku7qFtLKdme7enPXtZn2L5iEdQ0A/fTl0SjxfFBgAOjnYxxHL57AFPjv731DA9Cf8pSntDPQ3/SmN03Pe97zpqc//entGvcQesuUzBSqx+1qOgFq1GbW2XNopGKeSutx25DKUU9B5VoqzSoBaQxkGek0r21Jwz3bn4pEKiI95wXvpTNGJYf3VAxVeni/Om7SoJdu1fDuGU0+Uw2KagRUkEVlV0U7FXQV+TkAXaXeOuyPoDbve4ZPz3mQ86IaMdJfAJ25zjfpT/nVYKpKvP1KmlXHRKWR8yJ3FtjXSl/pt2w9pOJewZc5JbVHr5yf1Fud+ydZW701kO21jnV2JZ5G/UnPNCqT/rQJY4usBYDod9xxx1EK9//wsdtOqxk3XDkbA+hXM+i2Vq+kGFukwXUO7zVgfQFoAKBf2L6w4IWH+9E9B13erfMiDchc08eVc9UwznJ7Mqc6YWt9m7Rl1USz7uS36bhNJwXXq5G8qvxl97Pf65QzR4cq19J50+OpWVflhc4FZS3PmobRACx4AzzCs98sL2VvBlyls6M6X3oOhXTUKCcyQ4BylPr8pFNvjpZZV8pHn8+5UOWBc1paVz1kTk+Unt436KDKgdr+dIY5N3Uq1vWijph6Vb12nLnbW++9NTr3nLpt0tN+u36Sf7nGEoDiPuefjzPQ1+EMx3tmEwC98e9DQdJCtwgu2gdQ32/HhhCsdQVAP2zX7v50cGl3wTtv2jkE0Kdpf7r6jGuebrvaD9Op87c8xbWb8yhlyaq1LYWSNzp/EzCUbzEXPQuda9qDtikzSbkb6XijsHi68pzqfE19ugeq0J/qSD9uO+Cx8HjKMkhK/pM6ao5LBvZmRpbkW/LYKoOW6d+8k9letHuyDOaE7fX+3A7BHk9PvlXtq2rDJR9Nm8CxS75Yg/Dkdb3+9uZrykkBD2Vub/5S99zYV1s65Z0yyfPWc6cj98x6pl3Ys6mrfKzlp3zjXgUd1F3ruk5dwl3wrknln+teWTynnyqHnCO20TFOWV7BPXULM7YNAP24XGX186RwTx7uekkQL8c651hv/nFfwMnaDfqoOolypM6RubmU+p882TldfQWpQ8uf9SUmQFtti1yzttv+y6fSVq+AYa4H2yAd0m7xnn4hfWf1ncpbki/Lb7MNyftdT1ds1J2jrJ7Uo2/JIJ3K3xzr5CPyimxXb7xSxmddZnHkWgZ5qXsnT69BYO58Tr5FOfLOHoCe84B2ps0AreS/0j95n/VzLY/Ocr5yX3mTOoNzU3nJPeW77zi3eEb5VVPQ9+SKdONZynUOyJflq/JOs71UWec8sS+57iso75hQZtYpbaV79aF5Pee9/U1Q2/nh2sl+a/fSBudItq8nq/I+dKIM3k39MTljpY33XO/V/rXfA0BfLV/GEzcmBQaAfmOO++j1NaQAZ6BjnLL79uUvf3kD0NmBTgp3AHQVpp6hexrNVBlROFdFVMV7mYKYBsUmbVJ56BkrqeSkUqZiO6egZ9ukYe9a1q2yNPeutFJhSwXVtqdhxX0NJdup4zaNahWqdNJk/3IO5Hik05x3U2nTgLCcVDJpi/erEq1ymYZfKnfV4ZO0qHOg0sI5lgos/66pedOY0fFeFce58c/+Ur+Gkv1JB7rtcK4n6JJtsMwKCqSDKmmU8y2NqWpE1jlTDRHal4bsaa0x5006J9OBs0k9q9617upg0zB3vbsDHQD91ltvnX7yk59M//6jt64qftyfocCpAOgtJfvi0+TH7m4DyZsj58LhLnOcSIcAesvYPh00AL3xNgzB0j7XVk/OzTmTVg1yrrnk5cmrku8nSODzvbqXtSfXfLZvmXO1yqVqYCtvuN6TYVlP8sPKRzKwJ+Vl0t7yK49LZ530s13OA2mZfa30kPf1eHvyUe6nE4a/deablYegLxwDOAXMgsJzyibHMJ0R9lV5oqyt8y6dcLaFZ+rObQN9pIX8K3/rPK30TnkvbW2ftMzrtk3doSd7Uw7Z/nTGJciS97NMxzXXRZV1OY+kd5W9OT+qDnPctT0n73s0Tv0i6ZEgCtczu5NjkToK4Pm99947UrivYrjHvL8pgM455giT/UXukysAejteZGuRvp3d5gRsLR6YDnZ5elrsQG9yjOCuxY51drTLY8zElGvVdeBaT12px3fneGyukySZOk8PtGCOcl3w2LmtzZBO5Cw/9XjlSvKWqgfLt+q6SD7kGkkbINfNnIxKGqWdyfVcq7Tf/iS/5t917dqGnl4vSJSyzP4lT69Oeuus/fM52yvvp8wEA3oyTpvM52rZVQ92LiQ/dgzk49Wust0JRFU5kDw9x7QuXe7ZBu2PtLvX5enSKm2efFewg+cyM1nWrV0oECDYlXM3wYhKF21t5XcFkGyj84vyc95pqzh3fD+fkSfkvLaf9jF3XabMdb2mzpBrgvvUOXagH1PArPl47kBPHTZ5hUUt421V/6nyQv6bMsX13bOD55qf7zvvXK/cS53W9iYfcG6lfOrxkt6cTr3Y9Vd5eU/uLavL9ZX2SaVz6omuJ/lx6s/JWxyPZby+yo+kuTSrZdq2ytN645X0TxkAL7DfjmeVQ9La+9SnbyrvyR8MjqhjnXK3tlk+m2NdbQ37oOyqvHHOZujVlenH7W/aLzkeeb+Oi+12jeacT9lBW2tgVk8+pI3Tq7fy+p4McO2lXpjrOulR5SL9S7mevEeaOZ9dJ9V2Sr9vrgnXC89rO8/N1Vpm6mX8W7vR6wNAX1PIjMduOAoMAP2GG/LR4WtNgf/5/jc3oYYT+GUve9n0hje8YXrxi188Pec5z2kAehpXtW1V2J207akQVkUlldCTlr/Oe6kkpvG+SklNY6Aq9KmY9gwM29UDnFWaU1GljFRe0vAW3PAsW3ewuHtEJ79jxnMAAJSn878X3VgNoN745BxJZVR6pMHVM8x7Rr/9roCBdaVSXg2oamDY5rzOv909YkSu7ZX21clkOXNGAGXW3THSw8hWlX1/bVPucp9TMtOo499pECUNsh8abxpL/PJs3RnZoxnXepHT66yndZ7JubWMz6xT1nGeqXTUoZuOTssjffsDDxqHwwAAACAASURBVDwwfetb35puu+226a677prGDvTjUPvqZ08bQHetNqN9e5G+Pdf7YWL3w0Tui3MGewB65RGnKXd68i2dqslPKm85joxNWZRUn5Nhrm+dv8oXZELPwF6nLfIlfjXklUnIINOvtfGKM2etLwGZlI9G+5ttJHeNsG41/uWrdTzlf9VJlMZ93b1Xxy2dHJTfA9BTLuWOTuSxvJjfdDAoI6Qv9SgvEphJAMF6BFEMkHNM5fFVtiZdMjVfddqkzHacqjPDOihT+jvmdVeP8k2aplOppzMs0zPWWavOr3XKOS43S/mxbE1U+TYn46S1ZWWZ0HwA6McdofWePxMA/WABkPPZ2dpuQVtHADrCaP9ggbYDvre07YfPb7ODfb/xFNYKAc1mQ3Iu17nm384f9Zi8Lq/hV12u6oe2t8qhOSdxBu2oR1b9Me0MnlfHlg/IU+YAHPgftOA57JPc3c412iat3OHl+lKWVGDD/lReJ7/l/QTIky6V5+SaTXrbrypX5MttXuzstH5lQFb2T70++UV1SPuM+rw2Q/K9bJe7yOS7/I1tKBhceVr9W91AGZZyLvm3cl8whfZVmmpX8d4qOyTntmX37D2fq/Kd9s7JAsfIQAcBdNdJAjO0lfnG1x3ptsNMAPydZ9NWGe06SBveMaoBDhUopA7mC3XkLr7UI+sOTvuuLuEanJOJzrc5+cp8GTvQ15Mtx3nqzT/sHwm2jr49V0+u32XjmveqvruqD73nl+ld2Z9lOtS692q/VrV3Fa1O0r5lbUhazNF2XV1ybk0ep89zMivLmKNBlYV1ftV5VOfuumO6bv3ytp6MnuP5Xu/JyKTvsvu9cZhbX1Un6o1Vj46r5lTv/jr0nRuTqi/2xrqu6x5vmmtDb94dd97mmKr/IfsGgH4cSo5nbyQKDAD9Rhrt0dfHhQL/6wNvOXJuAKC//vWvn17ykpdMz33ucxuAXpWATYXh49LJNSqtwn9Z5F4+y781wNPBTZU67Y0W7EXo8U51VOnIsmx+dY5VgDaBAd4TrDDVKzto+ZpmVuPd9NT8bepBAfS5SFwVN/ufc6Eq0CpcCUr6XjoH5hz3SbuM2K9113qX/S0A4jgJoNN/AY4s33ZmG3tKcY5TzwFHm9JxyN+Vxhn5WgH0npLtnNCBJp2r8z3BMd/pAegZfZoOKkGWBDzWWE5P2EeqIes80/FZ+dvDDz883XfffQ1Av/322xuA/pcfv/0J278nesPOAkA/6nPmZD/cFdgMr/h34w+dHejXmm7yfPlkBS/mnGfJn6qzIeWE9+bKScdtBdBZ/3OGfeWPOtbTCE95CF0z9Tl8pAIE0l6aCAbLh3R085w7IOVXuSOCtlUHuus5eV/ySvkuZVceWmnnGGnM1xTuVR4KoCtjlQM9mklXaZ/n/wmu9MY0g7zcVZKBcIIb1QFhW1J+9ACnDC5KmSOtBcwrgJ7jQ7m2035WZ3/OXWX4HPh/rdfq41nfANDPjvqbAuhHKdy3tpqM8bgQW7xNwGs7Af2KENoSXz+SVfstFfwWdsBhUCdrxQDY1E90HCZPE+SrdohtSJ6VOp78IPVldSCvLQOcTU+aALqyLN/H9oD/Y0sChKsHz42qvJ+2wl9pE4ChPMQ6+FWuCKDLH6venvIl+Ww+r8yqO7uS5yYvzToMOEtZLu2UK9zLdNj0p+6Gq7ZN2pNVr7f+5MMpt+vz9fiRGqC1apXl3HD+5Tt5TRmc8jDtwDm7ShlAucqV7KfXq02ZOn22M+d4rgevO0YGeyWAznyoO7YBz5mTPMdcds3Zxqq3CG67hrP9PbvYdeM8Uy/TR6BcN4gwy7Vs3k0/g32lrbZv1VjP3R8A+kkpt/y9t9z51bMpeJQ6KDAoMChwDimgzB0A+jkc3NGlU6HAANBPhYyjkEGBeQoMAL1PmwogJECQBns6StL5onHLs7njQCOY8jL6Px0QPWdFOrJrW3Si6GBLp7g70C0zzz/KMtPZUIGCpFB1yGc/dQAIeNA/nA0VkKm05T3BbcvI3+pYUHnK9ntNuvKODkPr12GFw4226dSvKQerM2gVPdJJkc8m3aRTtlOnoI41gZUE0NNZqoNOx1oFbKxPR5QpBw0QcH44F5xHjlfSUwdPnkEoeHU989Ncu867pGvSFPoMAP10R3sA6At6Vid0Orzz30n95AU93pfgQAYdOc+T97izudeOrL869eUtCdzWc80qf88sFsnz0mGevEu5IS+tsrEnq7LOnnys61oe6PUEeK23jkMNXhPkrnKc9mU/DViC/nUnvc5u5V+VRbYlx87ys59ek6ZJO+WgfC6Dt9QVenIr61TuO+98Xtna0wMSAJqbZ76XgQzKwdydeLpc6PopDfqMHehnM14bA+ikXm/by0HAFyD6VXyoBWsd7jjfP2hp3LcF0A/Tv7eetYiuK++nPp/rhn+nrsbcyODPBMhTx6t8QmrKc3LtV95fbYQ5Xben08P30Z8AHp/+9KdPT3va0450bte7/TEQoPZHXkA7BIHlCwl8GgCr3k+5yrgqQ6tt0ZPHVZ5U/mj7e3WkfJIfy0u5l8eieT9luwD0nBxKmZy2UW+VpC2QgRlVTsytsB4d6lj3eHsPzO/JceVK0skxp02OufM5A5QrzarO4zg4z2uAXNLGtUQZmZnFMqmftvA1OD3PdnVMc54YBELZufs711g9c1faVl2tjg/3MyDDgAPeN7DPeWQWt56MPw5nHQD6cai1/rMDQF+fVuPJQYFBgUEB5eMA0MdcGBToU2AA6GNmDAqcMQUGgL4gcM8BXx0v1eGEQcq1untB4W6ZGuF1F3JNn2dZOpOsPx0PuUusOhBsTzq5644P60ynWnUw9MCG3jRMp3nSzzqpy90jyxw06USqjr90ZrjDLunr80k7gV4dbDpzcH7wnOdLVoCgR+8ECpbdz3tJF50Y3s/dAZTN34Iq/J3ODudVjlXSx3mb4+VuBcEayvaIBudHdcz5bDpLdTZJw7EDfexAPw1RNAD0K1SsjnD/dr1Xh2fye/7t/XTOU7ryI/lGBWqrE5/3st4er7N+ea0gBeBFOnCTH/FvAXR5iDy9B7pSrzww51ttW6VVld9J20pn+5p8UD6cdE1Ht+2SL/J3gii5o6w3LvJ6+s6zBknNAehV91BGZtsrIJBj5nOOlbRWxmQ/cuztV+o63ndcE+BJ3anK8Uq//Fsa+Y5AmtfdLVfLOA0edD2VwTgMAP1sRmxTAL3tOJ84OmQbpnt0TIitFTzfOgBEP5jYfd7OQgcx31qcfr63v9ce397ZmbYvbB91tIKN8jB5jjy/BsT6XNoQySur3s+9qqNWPpK8dZWdlOuatuYOdNLS2+6UIfJE17w7bLPdPJ8AOs/K06q8mAO3k6ar5EfVrWtmqWV1HI1/OcdbPlr5p/KxyuBqB0qzaiPV68nb7XMGsaUdZT+rTZC6R09+Jt9PHp3ys8qNKj8so8ooA84o1wBe7V5p59hbRgYE5thl/7QDc43wbwNPHGNlctKftmjXOk8zi5t2bp2zmUkmwXhpVtOrz+l49r/qYOolZkHQlnNNScs8IuCk3HQA6Cel3PL3BoB+NnQdpQ4KDAqcTwqoRw4A/XyO7+jV5hQYAPrmNBwlDAospcAA0BfkSQdzBS64r/Gcxj3P9RxdCSBUR4QgZTpTfF4nfjqP01FAWRllnw5rDexMG9uLyK/OMvqFY0qnvo4CHWtp9NeJNOdYSUfD3HneWVY6MdK5xHXT5gF689VxlU6kdMRIo3SicE3HAu97Fm86I7jfA7sFiepZfTVowvoEAhJ4lga2I51M9kda9lJYJkDlvMn+Se90pjqna7+cf3VeJlifYFUCKRV0uR5Za3Wc5rpPB5v0GTvQT3eUB4C+oGc6ShNIljfovK1rLnlugiF5XVmQ93UKW77O4pQvKZP8dwImtrvyVuuT5+isVz7ieOUaaXwBUZRbWV7OsgSgabe8PvvVa1fy1ex7lTU9Wtn22o5eu7yWst9rla8q2xIoh/by9JwHlFEd5VW/yHFRRi/jyylbk6/3dBzvm7XGYLs6Ts5Nx7dHX4Mk5uqsgIcOkQRyzoO82ZR7DgB9UwrOv78JgL5I2b7X0q5vXbjQQPSGjcenbU7n2wD0Q/A8HoInXLp0sQHpT3ryzdPOTTcdyQbXg2ut6tryBfmFIKTV53sVIHTdJqhqAFSPWgl6pz7YA1lrlg7128ysUeVf5duVd2d7ebaC2ZWXJe2Sh0ijtM/U+exX5W0VeJY+cwB6ylPK4m93CmtLqWtnZjKuSaOkWQKfnltOObnjmec9L97sWnMyT9rSJmxFZbH8OIHqnu2a81CaJS9PuZxzU7rwW3ft25YsLzOXOT+UfcrqtKW13exPlScJvDse0rvO6Zwf0qvqPNrJnkueQdtppzvnMhBAHwK/ysm03ZKGKT9T70iZ7DP2WTp5PfWzTbjpANA3od78uwNAPxu6jlIHBQYFzicFBoB+Psd19Or0KDAA9NOj5ShpUKBLgQGgL8iSTpcKIOqgePTRR5uD2zPDew50DVucBAK11QjXqNapoHNd8FUHie3iV8eOjnfL1DlWAfQ8v417RronkEK5Oi94HnBDh41OgASVpZFGfwIh6dyoTn93iOg4SXpIr54DnefYwYJziLbxrbsA0nnQA4GlHW0SyLGtOuIY16zDdmZAg7tiHJME0HXS6SzLHZaZklKnS+4OyLnAv90tzr9tr44iAQ3H1rbQdpxrngXpQnd+6QhzvCogVZ0xPXDlvLBPnVM5b3TQDQD97Ed5AOgLGidwKu/LuZn8d9moVLAhHcjVkaujWJ4oMNG7Lg/IwLEELirwK0/hejqL5WPwSwH05E+1btZgBhW5NgUf5kBVeV0NHqhAR7Y7133lgbax50DPe9Iw6Z4yk/vKdduofBdgSQCp8ifLrf3K6wkCVdmb7a9zxTFLOUHfBNA9hznlvH0TcEvgKXmq+kbKEv5tXTWlbQ80OHtu9MSvAXqNHehnM06bAOi0aO+A/efkZd/+JQCd6+w2v7ILfQGg5w70BqBfvtQOSL+JY4Vu2jmSDbkzFX3P9ZF8LnmhazR5ifwF3ZDraTvwt7ZA8pae7qd8su5aR7VTeryqyruUF+rjvtfj0VlHlUNpA7kTN9vo7FEWJA3lY1Wfl6+jWyMD0a35ZlmUo13Ws2NsSwK22gA8r0xzl3LN0GIwrXXCl2lPBmBRP+NLoCdlkyY/09n7buWvzq9Ki95cSBmWuoO83/GwDscvQeucO9LM55SPKesNxKjzPW1mnrcs520NSPa6bVkErbDmpkYn7d3UW2pGg0q7XA/SAxpoL/K8NlquQe6n/PQe5eVYJx1tf+qIXku7LtdMDZxPHWATTjoA9E2oN//uANDPhq6j1EGBQYHzSQHl4diBfj7Hd/RqcwoMAH1zGo4SBgWWUmAA6AvyaIBWY1Nn8n333dccmdzH8Ob5BJIrKMlu6V/7tV+bnvnMZx7tKlPoAwrzdbc4Bj3/9pPGtE4aDHLKfOpTn3oEdOvY0JGQgIiOEJ1kDzzwwMSXeumT16mT9yibcwo9q5C/01AXCMGBg7MG0Lm2W+eAznHqoC7Lpu2AKDWdnM68dH7o3PDcOcFh/6YMdynQB50XOsJ0xhjwwDO0hf57LiNtoYyf/exnE+P767/+6+3LddrsvEg6cA1aMPZcr868mo5RZwbv0LaHHnqo1e85el53LkGjZz3rWUdntKMg/uu//mtr9zOe8Yw2n/jynIAE5XE/QQna6fwSeLfdzq+6w9B55Dg6n5yXp+WIeTxZcgWoEjwaAPrZj8wA0K/QuDqc56ifDtz8dzrv5VX8wqMfeeSRxpvgE/AF5Vs+J+/vgay2hXLgL/BJebcgt45/yjZgjN8KyCpr3DVn2cpW+as8ER5PH6jH89Ur7/HvlHnJv6QTcoovbedbeZp0kQ/TttxFKY347fF2ARjKUa7bj9x1mfRXV1Cm6kCXn1NXHpmhLMu2VKe+gXC58zv5fLZTPcQdkKkL5BxUDli28s4AM+VJ0qyOR8oO2mxGGcYVGZvBBtnPs+dE10cNA0A/u3HaFEA/IA07W8yxHw7PQG//5r/DtO3T/j5b1VsK9+2DrenCtNX+a2emb00tBTx/brdd7IvCGPMaFClPdS0amFlB5+QRrEV4NHyJ9hCAmuAq1xIMrGCklO/JqeS/yhTL4+8eyG0wFr/yJt9Rn0/+kQGxtkV+kUFDnvns0UzJc3L2yOMFfqlLHlj1Qu7RTvR1yscuQpb6kW62p8oRrmvnWJ8BD7WumgkgbdGUe+5At2z5MOOLbcez2AaMc36kccrHBLTzWWWxY8ov9dFG6MBHmZx0TrlaQe+cP3U8Km2qzemxW9qDGZzMuwZ5WW4G/CU4rsydA9B5Dz2H+ghCQFeYG2ttUAPhMhCCdZuAuNnHpInrs6fPeC3Hy3ZLf/0Brh9BeMc26ec8kkdsykkHgL4pBfvvDwD9bOg6Sh0UGBQ4nxQYAPr5HNfRq9OjwADQT4+Wo6RBgS4FBoB+NVkq0IBzAgf8T3/60+knP/nJkQMBQ9zdCRrFCZZigL/4xS+efuM3fuMo0l2H8/33398AW8vWKaYDK53KvIMjAKcFTpxnP/vZ7VcnRjpyqlFOX3AKAIIA/vOlzbZbYxwnBM4nHC+U/9znPreBtbkbgf4KptB+gF0BA+vVoWNZ0A3HDg4J6EBAAeAw9xMAgH7SgHcw1DMAgLoF0KUZbcWh5XX6ImDsDkjqgHY8xy/l4hADkKYPv/Irv9Lu/ehHP5p+/OMfTy972cva1yACnS0CDM4NgX4dcOnMox1cN9BBp5lADmA9XwEdnXo6ZaQ/NKPNd9999/SP//iPjY7Q8DnPeU775Tk+tIXyGNvcmc49+ku5Onq4ptPJ+gXFqtNL+ju/0iF6PbPS6rxMsG8A6Gc/sgNAX9C4Aqo93p3ghs9XkFFQM531Dz744HTvvfe2df+rv/qrjdfkeobXep4sfNSddenAtY3KDfgZznlTxBoc5e4/A7wSrM8+yntsP3WZXUSnuAFiBmnxN/KCMpNPUqeOYsuT9ymD5NHIWb7wS76ZmSXlTvK/CvQLDtAu094K7ueuROQj38wUYmrXurJoN2XpcFeeCxqZvSZBJ3cyUpa75Pz1PFblI88o1xk7s+bQTwPoHMsE3XlPGurIR4dAbjrG7sbkvqCKQEECSZRVAS/kLvNT+SMQmOMpreqaOHvu9MSrYQDoZzcmpwGgA37vN9D8MF9723MugH4InncB9Ba5Oh0AmgcQL9+V16R+63rjnjp21ZNTNxX4hCfxQafPICLlSwJtBtpo0/QCYgT1vKdOpUzIDEuua9tl/xL8RTdGDqF3J6CtbEnAW3lnufKz3CVe5Y59qdctKwHL1HPhbejW8D9sF+SHfU+QO+W5ZWVwW/JE309dU/uiBkPI/yzLgDPprZxhfO+5557Ga3/zN3+z2Vtzeq51aBvU+QM/ZiyoO0F25hwygOeRycxL+6qMqru/bbcyyjHLYC/+bXCestJgaG0i6jE7Gtd4x/6ZmUzbz35xHToIMOd8UYY71tzjPXQdaKmdKufJ9UF52GLIMcpnTthuZbA2oONDPTke/NsAGQMAMrAsM9y5TgTQDbZI8F45m2stn4cWrvtNZOoA0M9GFg0A/WzoOkodFBgUOJ8UGAD6+RzX0avTo8AA0E+PlqOkQYEuBQaAfoUs1fnL34LEd91111UAumAsgjzP+fY6137rt35retGLXtSAB50aGLY/+MEPpjvvvLM5knFKZDS5RrBOGQFPnOAAvoKn7p6ujhydMYL1AMP/8i//0hwDOKp04AhIULc76nEA4GR76Utf2nZiu6NDBwBtpc2CKpSncy4d7zrFeY6gA5wMr3jFK6YXvvCFDZzHoBco0GGHY4TyAH746mh3dNwdD3Av+C2gTFsFWXT0uMOftnAf+kF73v/617/eAPPnPe95DWD69re/PX3ve9+b3vjGN05vetObjgB02g+A7Q5vd1zqKMKZ4i54QQjaS/+g4fOf//yjtJkEYPAFrOcLnaEL40d5Ah8A5C9/+csbUI6jCsfYV77ylea0ecELXtDKhIa+y3t33HHH9M///M+NVOmoyTSNBmJAJ8qlfOjCr+cSS+sE0hJs6aWGvN7Y6pxjsecY5do4A/10R3gA6At6yp+Zj+nIzbUHX0jndPJ6nb6sT8FtQVl4BvKFcnGowyuQF/wNTzCgCl7JfXigbUgZSBvhWcg+ZJjZOeQDGrE6cA0gkz8mTxTooH6dxjq9DShDRsIX6RPrjnbD83jeNLU8i5xI0AOeptPbss02Ir+ln/BNg6MysAmZRtuVqTVYCFrTF56jbh3k0IT2+rE/uQtO2SnoL3CSIAHPUA6ghKCRR4Ygr/jC/6nfj9lI4OV8HXsAHwLEKMd5YaAY9XCdcqCngJrjWHUP+sNzlAcdkROUxXzhS1+gs4F4vSA2dAgBd55H7qITMA7U79fAhpStzqfT5UDXV2kDQD+78doUQGf3+D5p3A9BdM5BT4BqkbJ9cej54hz0rWmbP9u3wextB/qV30XACR+Bsjwbmevq8fAqd0QLyKmnsiZpB+uO+WM2EvRlM2IJxlOPdSQA55qWZ6j7qkdStuCk/ANeAW9BJxX0ruApbearHgYvwD6B16OP0688LkkgUHtBOyODjQV6E2w0oxf1GMRT5az9dZc+ZcOvBETh9chR7AD0bmRIZnmyD+rdVbdMkDx3cFMHdNEGU5ZlwFwGDZitw8wymd4feiEffvjDHzY5iZ0FjxZkrllQ1D2wseiX/TE9PHydfhqQ56535I/PI5Ph3wZMmFXLgDjpKoCMXDcgmDFgPiqDaCcyQDuEd+kncp7yHG+DvQSeBZAtOzOs8Qz9QN5r27Y1SMDKYdYFdSvnOXUxD2kX85C14lq2P/4iC7HhoRP0drd6jh/1aFOkXUa76TN6lYF9rEnsTPQ2s6B53IKZaLQTzc5DXdJA2qinMB581ZXoj2PquJ6Eqw4A/SRUW/3OANBX02g8MSgwKDAoIAUGgD7mwqDAcgoMAH3MkEGBM6bAANAXBBY4qL86FjBwARIwUnGA4FzBAOaDQ8jdHhjg7lR/zWte0wxsnAPuGMb5AYDLFwOXr+BwgicJZGAg42QAJMB5wS+Og9z9Zh8ELYzy/8Y3vjHx1SFDW6lPJ51GOE4Nd0YD/GN062A3Il7DHEcKfU8AXWeBTix+cZZ/97vfbe19/etf34BhAgoEs+mjzjJBE5wYfKGhuyooS4c71xgLnCMveclL2i5/vqY0p408wzh4rjl14lTSGX3rrbdO3/nOd9puc/rJDu9vfetb0+/93u9N73jHO47SNQIc4Jiir6ZyTEci7XIMdOzQJ+j2lre8ZXr1q199tHPi+9///sQXoJ4vjhKcGnwENaiHucJ7BBvgxIHWX/ziF1t/7K/AP/2hXbfffvv0ta997cgpmTvRBTVwvEBrQBDqpgy/zKXeR2CfucR7prU/Y5Z0psUPAP1Mybuy8AGgL0jE2vIszrorWuPQ3VTuPMvdhfBbHdbwV/gh1ygTBy/8DP4E74OPuJObd+Az8DV4ioE+6ajVWUs74OF8qQMQAd4GrzXwqQ64YEQeUyKQgIyBT3qUh/IOPgvPp2z4NM/QNvr0qle9qjnBAYdw+uN4hudloBg8GH7p7jt4FbKJdwgughbwTr70gzpsE7RAnlAGdLJvVRZDV+rHUS8YTn3wUnmKspe28xwf6GSwRAbp+Cz3qJt2KZetG1oiB/m6k156o08IEsDHBX0Yq29+85ttHjDmzg1oS1u4jpxnfOivcpFybZ+0dVccNERfQU5QF/OALzRkLDxjmT75jrv8DFgQQDFYjfZTt4FcAgYCG5TNuhBQXMlYzukDA0A/u4HdGEA/2G8AeNuB3rKycxY628kPbQrStwPY7e1N+7t70+7l3Wn30uVp7/LutLd7ufGNrQvtlPRpd39RlsCwwKY70NXvtRkMwDTIRIDTQBvWsnodvJD1hSyAH3CPdeZRTAksaxcIrFO/gTTyOY8Zoo2Uw5q3Xo9H8tnURakHnsNXIBN+gH0Cr0fvNcuJAUG0HX5qposENSsgnmC9dFROUZ6BTQLu8juuww95H74kwK/8QD4gJ6GfO56dldppOUvlWfbR8g2Agi8btCqIDo3pq8EHtpFfg4wMMlbum5UM2YA9g35OEDByKQOxMpU5dKQebazM7IV8hq/TVwPueBaAHpsK2cv11772tU3uUYdBz9gpBpg5DtLEgCuD25jDlMe8oQzKok6DO5Ap6DDUyxgxhu5A184yAwO0ZMwoj6+ZvtAHsDd5TlpmwAO01KajDvqOTkTbGGfknHPIHdzqZegTyEP0iTe/+c1tvqSdlbJdHSCz0jDWBDwj17HnWQ/ah9iktBs6m5XGQDWDrOkjdIMu0JT6DXanj9CNOaEd/MpXvrKVmcfCnISrDgD9JFRb/c4A0FfTaDwxKDAoMCggBQaAPubCoMByCgwAfcyQQYEzpsAA0BcE1sjWkazDStDCtG2mMcW5goGKEesOPlO9Y2DzbxwNAOg4h3iGD4Y7O4r//u///sgp7u44nVd1R0IPQHe3XE6PBN0F0P/hH/5h4mvKcx1Y9EOghD4SHADYzQfHAG3GwS2IjvFtSj2dFJ6BXh1ZOoVw6gDs4hghmECwhra7Q8Td+zpjAFN0rlC+KQbtJwABu0IE0HGU8DVNOyAHADUOBHfUExCg047rn/vc5xqwwvjgLGEscIi8853vnP7gD/7gCEBPpyT/ztSB7myRLpSboP3v/u7vTq973euaU45ncc7wpf04h3CU0C53DXCddtMP2kT/cCzh0IGG0BwnCGODk4ux4YMTiIAAnoGuOE3dlYhzxV1IuYMHZwvPAW4wNu7ed+4nzd0JVZ1iZ8yWzqz4AaCfGWnXKngA6AsyyXv5d643AQmB9OvlvgAAIABJREFUA3iKmUp0nAtwur7hq8gZ1jHrFWcs/AC+DM8w6Io1bIAX/A6HOLzEY0bcWe5OLdoGr4Lf4lA2GAxZ5g5EB12ZhfOW55En8Ex3yFM2vAoHuOnU4XXwIYOm4EUAPMhWHPLwQRzUtAe5AJDBdeiQOzXpF20SLOaXZ3CK/9M//VP7wmtxJAPYcl86y3eRc9ynnExHLvitbKd+d60RuAVt05iHX9Mf6Ea73QHHuDjWjr8gMXwYHcA0wfBnaAUt2elGWRnYl3ya+hl/j3aB9l/96lcbnekL/WWMqYN2QhPaR38MIHMMDX6zLoEAAszQWZAv7sSkvZQl0JEAAv9mTJgjyiLaR7+Yd8hes8fQfr6mzVd3EDgRMFuLuZzDhwaAfnaDuimA3s5A5z93oB+ebb63v7cImrl8edq9dGn6xSOPTo88/Mj08AMPTg/e//Pp4Qcfmh5+5OGWuv0pT3vqtL1zYXqM1NSHoBjrBF7A+oUvsXaVFx43xPpj3XiMEXxJHkmADB+DZgxaQhaw7tw57C5k5UsCyqz93C3O39o+lAHvM6sWfBkbA0DQdeuuWNezR4bAYwmK8sN7X/7yl5ucQmf2mA34N/yPsuFXyATTu6uTynfVxZUn8hYDk+k//A6ZBI0ETuF3HmEkveiXthp0gffRL9qM/HM8Uu5VnTJ3Ols3coFx4Z62lf1xZ7lBw5bt7m+PbeK6Qa3wXmiMzMT2gKfSF2iI3HQc5Om8C90Ems1MZoYQjx8ReIZvQ0/GQPkM7Rgf7CRkDnVAV66jSwigC+i6K5z+8jUTCW2gTAF05jG2GHMeOcBcJgiMctEfoK8B484jA6qhDV8zfBm4x3zC/jJ7jXPGsaK/zC3tugTtaQ/tVYYpowxkRJ/AZoQGv/M7v9PkGu1ijM1YZqA1dMf2NnMcZVIOgSPQAL0Emw6fAV8yoPGlv5RrphpogV4HjekLugO0MpDADEHQ3h3+zDf6BW0JTjETw0k56gDQT0q55e8NAP1s6DpKHRQYFDifFBgA+vkc19Gr06PAANBPj5ajpEGBLgUGgL4gixH7c0Ymxj7GuUYrjgWMWpwC7gDDWAUkxSGEUwPDFQNZAB2HA0YoO4bZVeyuMgxonNnuurAtAiUVQAc8xSh31xntz+h6nSUY9TjTMfYxsHEM4VyhPndOm+pW0IV3BHBNi6sxbz06xXS0V3A1HQ30FccOdMgU7gIKOs4pi/dwQOCIMKJeB7ppAgGZid6HptDMlOY4DigLJxQODsqBftAKRwrPUQfOmb/7u79rDozf/u3fbo47wAEcee9617vaF+eMu+TdqYCjhX4bLAAtnCs4kXR+MS+gB7vZ2XUvQC4QpaOHnSLUTxnUgfOEseKDQ8hdGzhM3FGI89EgBMaGD3T5whe+0N7lmiAS9NEBqkMPmrvrVfDGFPQC7JnuMndh8u/zAGYMAP3xFYQDQJ+nv/wfsCCPykBOwBO5ztdU4QbBIGdwuiIT4FEELiFf4FU4TuH38BSd08go+LJpSPO4DsF8f3mW5yjDgCNT7Sbwr0yAvyFvCMaC18LTzZgCb4RX8jd1ChLhSMah7xEl9BWwA978+7//+81hDEBA2fTfXdv0D1rwN32DHh6bAp9DXiv/aDv8GEc29brLHVoBkgAMkDVER787x80UQL20E9CJ+uCb8GNkkEF26AN8kS3wc+QAssQdn4x87qD0vFnACoPokFP0g75SFnREdrjTTv7lUSbIVIAd3mNcGC8Cqug7Y05/LFMHOLIeJ7tZYeTtyvG6qxIaUibyxB1zjB9ACLTjV4eGwQXIfPruTnPkGdcI7HDHKe1FnvGtQQu26TzInE047gDQN6He8ndPA0DvnYEOgL7gGxeny49dbID5gw88ON1/779N99/9s+n+++6bfv7Az6eDra3p6c96RgPQH3r4kemxS4vU66wTdzyzblj77p5GF+TLffgP91hngGWsfXcW03PusabhhTyDLGDNmSUEnRU+I5Cubmvwremx5YHYDLRNWWAQJ/Lh05/+dAP48lgGdHh3PCu/PCZJYBfd+7bbbmuy5T3vec9RMDL8DRlAQBD6PvyXPsAzzVJhKnMBdEFVaEMb4T3QgHcpj/bB7/m3QVi0kbZQBnJBW4FxQOenfcimN7zhDY1+9Jky/cgrq34sDambvkNjbBLqom3we+Q1f/sM7YPXK1fN+AXPhc+bpUOAlLbTHvQD5A39B9xGJmlXGWhmwBh1ME/MImY2GLOmwNepj3kH/SibdxgH2ka7//iP/7iNl2CwgRsGENMO2ubxKQY501/mEONKG9xtz3gheymbPjInv/SlL7VnGGP6gP1q4LW78rnGO3yVvdCGcgl4IPiO8piD6gkGyjO2jCvrBp2Ev81ug46gTkSd7go3cJwgMOxF5C4BC/SJOpXX7px3HFkTBGZQJvME3YM1DH2Qwaxj5Chlvv3tb2+2IzSk3Jy7jDH9cye/O8qph+cN/jDjgTvQmbuMVw1GPy5nHQD6cSm23vMDQF+PTuOpQYFBgUEBKDAA9DEPBgWWU2AA6GOGDAqcMQUGgL4g8JwjRPILCmMA4zjA2Ma5jaMAAxsDFsMVIxoAHacJu665JxBtmnfu45gxHSMOC0BrARQd7baJOijflK04cNzhUXem6TDBYUCbcVhjmBuxbupwdxDSZp6jP4DTXMeJhDHu2e2Z+s2dhqaxdddKL20hTgIcIbyPE8Wz5Ty7saZppS2m+c3Uj9ADRwdfHDl8oReOB9PQQiPKwynibhgcFdAKpx1AAg4QyoD+lIGDBcAFGuEUwXnBl3c82xZFzeAJ2uGukQRCaLMOHJyS9IOdCTotKEMHFI4rnGk4jHC+4ECDlrQBIJyxoH5oz5eycVBCd5xCgErQUmcMTra//du/bYCYDkOcanwdN4FzwRccWfRPUAbaVWA5x5l/59mPZ8ySzrT4AaCfKXlXFj4A9HkSuebM9OFuKlN3yocEU0yrCp+Bl5gCHLD5lltuabwKXo7DHn7B3/Af+Am8hl+cwDrn3S1NO+RvBiwhx3D2mt4UHpKggXKINhHAhPMb5y88Wceu2UXcNQWPgmeZVUTnPfwRfknbAFXoNw5m5KVpa3lXhzo8kL7gwNchDZXhq4D5fHEiE2QgIEXbAAcAc5EHtMkd6qZxT1CYNiAjDZACXIK2gCo+Z7p1aQaATd9Nh1tBFlPE0ieDIQTcBToAG2gncoqvH0AlgHp4uNlYGCNoCSDl+fYC6IyXx5sAItH/t771rUc70zzKRcCNOWh7kU0EZFAXdQBYQEfoAbgOTdz9abCd5eV1rhms5i5R5hNfaICMcQ2oVwwAfb+tWdbE5z//+bZu3QkMbf7ir76wkueOB/oU2ARAJ+36PkB5OwO95W+fOAOdNd3mMNdJ3b63N12+dHm6TOrshx6ZHvn5g9MjDy12oPPuzs03T5cuX5ruuffe6f4Hft7AbtaC2avgB/APZQL6NF94FTyNdYieyPwAkHM3MD2GRzJXkB+UA78yYwb8Ad6CPizvFkD32CreRSYYzGVmCXgaOrU7teE5zE3Kc0cwvBwdUwAQngNPp9184bd84b/wZ/pL8KoZQOD19IWykSV8MhBMvZk2aS/JMww+dcezx3nAR6ETtOQ9wX3WF7wb3oUchccxjvQbWkNXgl2RLWZPcUbJ+93x7XUzoFAnNIZHwn/hw2b4MmsW4C3PEfwADR0Hg22Rz9Ccdz3OhOc9jomykQXMA2iIjSBY2jIh7O4egfTYZMiODGyCXsht6naHtzuaGT/HQQD9z/7sz9rc80gnjwKgz7zvkV/YYcht+Lvt5x3KQ17zPHNPINpzurlPwBbtMSiYNkIv3mHcHFvHgznC/IIW0BO5jHzjHQPSlS3QhGegt2eRM9+wtQw2MXiEdWMWFfUw6EB92PeA3eohyGz6zNry2ByzfVGGzzGvAMOZ28wpbVDWAfOPMg2QhxboEwZ9UIbnxdMv2szY8W/tQtYtf/OufgjogXw1y9BJZMIA0E9CtdXvDAB9NY3GE4MCgwKDAlXvQi6iXyFPkZ/od/r4/uMnvjgINihww1JgAOg37NCPjl8rCgwAvU/puqPbcwB12OAAACjA0MWQxmGE4wNhjlMZwxWjleh6HEkY5O5qwyEtIIAC4O4z06DqWNeBLYDumaGm3dZZlzvGfMf0f56BbmQ+7fCcQdOL42DBoYAhjqPibW97W3MimR4yy3enYe7Gzp3KSU2cOig13Ic+piLEKZHR8/bDd6vTnLrcpYhTAGeXgA408XxV3jeFLc4J+gztAU6omzHBYYKyRV8BsXHmAZ5zDUAdR5m7L6CPQQ/uhHCnXPYTxxjtom6cHdRLOQDelGG7THdLO3CUcN66oBWOuk996lPN0eU59fQLpw39dTcpziYcUvRHJ98nP/nJ5lh394+ghQ4jgTeDP+gfcy7PQE+a63RzFw1/jzPQv9WCFHDq/eXHb79W7Pnc1TMA9CtDWoM55gbbXVMemWFqbXgGjmbAB46ewEkLn4CXffazn228B6DDs7+5h+MdHsV9ZBiOcHgKfEjHax73QJAYgDzPwEdxhAPK6jwXvLDtGLA46eHXtBO+AXADvwFEoU4zqxgoZHYOgWB26uHkx7H8vve9r/FT+goQIiAMEIQcow54OkFEyBsCl3BKm1lDAB1+DH93xybyDlmNLCbYgI8775RPHtkBn4X/0zf4M05syqE86vIjgI4cwMFO+3kGGeVOxxzjdOgrt6mLfgp00E74t8Fdvg+gzdjTT+gAaMI8QA4BoDNXoJVnlvMcY899ykZmsbuf8TdYzSAp6E0bzEaCrgL9keHoNKYgpizawbPuBOQecsgz0KnXHXOMOzwUEF1ghN3x0D3lC/N9AOiLkR470M9OBG4GoB+0lOvsNm8A+vbWtL19ofHfIz2WjBN8Dxa/excvTZd/cXG6+Nhj02MXH2vv729N00OPPDT9CDDv7rsbaMt6RDdlPcM3WJdmioJvk0EJvgOvA0BETxSAhXd6tBRrjPaw1nkG/m16b/gDzxn8YtAQzxu4pXyCv6JPe/YyMgB+Cj/gA9+DD8Af4TemvIbvUTd8lvvwWkA+2kB7qBNZhLyir+yepkz4RR6FgXwAMFX+eHyVclGwGBrRL3dVy7/gn56drR4PjWmbsgZbjmvIUWwCaM5YwK/g54Cx1G+QqmNs9pG02bhH2QDzAtPQjo+7keGX2oQeDwadGEcBdGjDVwCdfsEndRpDB8rhfWQrbfvDP/zDJgu02UzXbzp8eK+pwj0vHZ7tsSMeMYVMgTcjAxlXeD0yDWD4Qx/6UJMbntMtLcyM42535BD0Y74IoNN+05ELoGMnARrTDvrOeDPPqddMDNQL7bRjlQ/a1oDX6Ba8Aw2xyVkf3M/ANW1sxhZdnrlLe3gns+8w/uonziPqNvCO59FrkKHUQbnoH+gS0J75zDowAEbg2vcZA2huljr0FPwG2IXIes98R1YT4McHu4254Bn1Br5TFnOA8RJcp8/MW+gBLaCxQSsn5agDQD8p5Za/NwD0s6HrKHVQYFDgfFJg7EA/n+M6enV6FBgA+unRcpQ0KNClwADQrzgqTQWI8emOD1MNuqNb8AJgAcMWJ4KOCAxUDHOcGTgHcDZjRPPBCMcJRHk4RTD4cWqkAwsnC44Xnsk0bThOMNITQDedX4Lb/FuQRaMfpwxOHJw5fAVHqKPupuZ9nAY4uNwJIi3clYIjyh2QOt51UAiuCwzgcMGpwHMY9gYKuCMf2vGuu0Eo19TtOscsU1DCfuDkwqEFXQRL6DO0xWkjgAPN3DniWX44aKAz4AblABAB2ODM4EtbDYigfQLJ7uJnPN2BzzXGWidjBdBtG84d6CHIgnMHR4nnjwNSCOS4Ow86ZQp3QCxTuNs+HDIA7zirTIns2Y8qmXWOmFpXEINx8JMZDXI8MwvB9cxKxw70x3f0BoDep3+uO/lpBiYlbzeYC1CTdQ9/w/Hv+bE4XQFZKoDO3wAT8KLPfe5zTQaZ8tz1XQEB5Bw8HAcsIILHewig545h2ou8gZfBY+Ef8BrkI85d2oVsFKA1y4YyirJpD6AGdcLv3vve9zYZiUMd2QP/8+xxeD+8F0c4OyDpF2307FPaY7YXeD2gFDTiPQEOgBPAHfpBG7kPP4SvuxsvAXTe474p3+mbPMUsJKa9h2bweQF0ZR0zQKDNcTcwj+v0E3lEfzynFcCKuvjwjuewQl/kFXSBXtAdOULbBafRQZBDyE5kIEF1yI13v/vdTQYK2PgrEOJMhYYEaCEvcMYDkqEfUBayljGgDutDh1B+uzPTne3MO+asu0QN4vLYFHUK9ZexA33sQD8ribUJgE6b9vnvgDPQt9o56A0mb7+LD//cPgLQt6aDvf1p//LutLe7N+3u7bZd6uxcf+ChB6fv/+D7048Pj4jgXXRD1rt8Wf2bVOnoe/AywDvWCfzCNOHudMbWQEfkPvewIeAh8Al5j9meXGvuUM31D68BVEWvRRelHfBf+IZZkATQ4VUGZ5qymrJ4D/4Nr+A+/JD1DoBs4Ck8GxmG7uvZ2/Ay6kUW8MGewoaAJygP0c3NXmE/zMAEnwaIzOBnbTwDBaAXfJadw9yTRpQJr4dXYXvAx7lnkKp82HTyaU9RjsG67iLnGn3XDkJ+QG/6ojzUdlNOwOORpQa7ugNdQFsAHfoipyn/Ax/4QJMDnvltOymbvhJoBojO/AKsdTzMZoN8ht6MA7YQdGB+eTQJY8O71EH9BoYpL3nWdPWUQ3kGTdB+vswXaM6z0AU5STCxADr0/sxnPtOe4XltUuabQRJmONGGYY7ydQc6copAcDO6uCahC/UytrQT3YE5BiCOPkJ92riUzVwSWPeoA+jN+8xZaKGtjFxlbfKhbgIX7TO/fJDB1InNSXvpO2uSIG7GO1O48w6gOrocdCYwgnUFPaE9tKAs5gjtR/4agAJdoSP1sVbhJc7Rk/LTAaCflHLL3xsA+tnQdZQ6KDAocD4pMAD08zmuo1enR4EBoJ8eLUdJgwJdCgwAfeGQFiwUMMfBjGMjnUoa7zgjAAPYAYYhizMLoxbnAvdwNlCmDh8MbpzMOIxwSOCs4EvUuGdrUz9GMNdxIqfhbRq5BNBrCneMfMqgLncxmyqdgXcHN44dnAx8dELgXMcxhCPA8+vcnU5/oAMOA9pK+VzDEeGZqToYBNYNMsB5hBMM4x+HjLsHdbTjsOCDg4uyKdez7lSQLNPdGI4Lzh0cA/RRpxjtwGGDkx4nDe1z1xy0x8nk+X/UiUMMAJ2yuY5TCCcF7cRppaOxAug673B0uTsIEIg6BdAB9xl/+k47DJoAGOHftB0nC+/jhHO3Pu10lzl0wgGCE48xw9HiOfKmaGdscLAAAtFuvtDQXRGUbbpDaGqKRXe5m41AR1sCzOcRvBgA+uMrCAeA3qc/89JUo/LT3DnFfYEAwRSATXgDu8EAQ+UJOGNxQMN34EM4cuHt/A2fxbEK4OzuNnhzBdB5lms8A081TTwgN7wRnsJHuemOMOQXDnrq4Br8BVAbvoWjFyczPA055Jm18HTkC+A59eAUZlcVvJh+USZZNnBs4xj3GAt4Je8J4OCQRhYTUGDmD4IM4I20gXvQyKMx4KnIcdoLfemXTnT6hsx2xyJ8Ex5PffBOynFXoiC4AVo4/glOoK04xHkWevEcssRALH6ThtwXaPbID+Qn/cfRjqySfwl0uCvNXX4GR9Buz57ll/ppPzRifiA32N2PDHK+1ZlpvwDkAQYAFBgf5BL/pr/oQIwLc8xUvZ6NrF6lfOY5ykE+C3IZVOduP8/JFcw/jzLoOBx47EA/DrWO9+ymADoIOcB5A9AboL5I3a4utT1tLQD0BqJvtZ3oPNh+28XFu/f//L7pjm9/u+mgrFHmPIAivNt1YBahv/mbv2m8EPAT3kjQLcA1vEw7A/kAj4Kv8wH4006Bd8rrXZ+eJV5TPLv+4SkAftgn8A14DbyvAujYPeid8AZ0VXRR+kIbAW6ROR5VYYpseBv8GxkGgE5ADXJBOYVeDLgN/0Uvht/lESf82+wVHg1S9WDkqnxcegr4InvgtdTBM/BsgoEE0OFv9B8AHRBS4N9yMphYmwm60S94LWMD/WmbwWeA56ZvZ3wYLwMBsMWUqe7ghs6MpcG42FW0WbsKmYS8AZxndzhy1DT1BhXQNvr68Y9/vAVYMb/4Ml7IPNPbI3eRD8gMxlgbjbHlOv1Gvpo1xKBw+qGtyDzmK+BsFhTam2eg9wB02knfsGloC22mTuYc/XNOQgvKc6zRGfhCC95xB7rH2rgmGWPkOs/RZ97BJmO+aTuhm1CGwQXauXnOOnMaAJ11SLsYT/Sbj370o23OE9zCGqCdzE/awVgwH8wCQz/JpAYtDTZgTHjXzBLMgb/+679u4wTdDaCm79CbtcPudXQqyjFohvmE7mC2M8ZyU1k6APTjyZd1nx4A+rqUOv5z6su8uc785/l1njt+S54Yb9T+LevvSWmx7nvVF9OzP7x2nsfkiTEzrq9WDAD9+hqv0dprT4EBoF97mo8abzAKDAB9AaAL+pq2GwMbhxROAL6mc1XpMx0qRrG72nAK8eE9nDYYvQLSGNGmHsSIxlGmo0SA1rMucRiYhtC0fbwv6Gm5/G3qXfuQILeOMVO0Y0y7y4F26sDnXRwblGfKSHeCGVCgowenB84DnBBGtJv6NXeuoPDSFvpEWdABp7mp3HE6uDsgd6C7816HB/XhtAN4wYFDGTjocKjgtBeYoE04EXEk4cigXtqHA8gzeCnTM8W5j/MC5w4OMpxdAN58awp33su0sjoe3V3HXMFZ4RmG0NsU7jqYPLvdnfSee69Dx7EHUBCkYF7hLMOJwnwzNSaOOGhAO5hrOMTYqaBT0l0ZKpk60aSpRwJAG+pgbtUdkRqcCeKdB9Y4APTHdxQHgL6gvzyk8uEawJK70AVRDLwCRAXYwLFK+lvWM+uYnUwAFvBlAnVwunoeLo5hnPu8hxzybE6u85WHUxb3TB2MAx/+o6wzMIj2ZTYO5BoOXficMlAAnRS+8HCDuJA3fE2xSzsBiSkDpzZ/0y/aRbAAPBD5QBvg2/A7+T68F95u4JK7+ADP+dYd6JRJOzw7jXKpj356REqmpBVooW3QlboBVajPMUMGeJ47/wZopj+Ulync5cfKPcbMHdhmJEHnoC6ACBzu7qZUZ/CIFurwjHvowvPs9GTckLWAAsgL+se4UxbzBpoDWOUO9J4Di74BIjGfkItm1YFO9BUwnLrMZCD9zG6TWVDQGSiLoAbBFJ7nS1v5uqsRGs054ubWiO1f5Zh7fDng8WofAPrx6HWcpzcF0Nv55yDi29vt/HP+3TDyA/7/cPc5KPn+/nSwfzBNe/vTtLdw0G/vXGjPshP9rp/eNX35K19uO9DR7dGNPf7JdWCab9YbX9Ytaa9Tt4c/sq7hu/BVyuEjgM47FUDnvkdqSDvBYf+GFxNoBL+E38JPCEbyGCEDaeAHtJ91jG7NuoZPoR/DkwCp4VWmoGatw4vQ7QE84fWmNkevddcz8oQ2ArLDz8ySos2mjmpAsAG6Bo7SBugCT1If5x13IWMzIDN5H5rSRsqGXwL6A27C32g3MhE+Cy9Ez86PoDz8EJoQfEa9puPmPm2A9yETkGGUxzPIGtrmkU7UD6/kS3+wYQyABfQ1wws05H3sB8YFAJ1gq8wAYhvpL3MHWWpwlUdvoAtQrvYuY0h/abPnoDNWtJfAK4IZ+FA38w7bS12Bf/OO4Ly/7tanHo8EoJ95Bjr10QZoDjiMzNDm5FmD7gS3tXloP1/6yBcaMN8Frq3bTC/Qi3mNfWVQscfCUC9j7y5+bVZBeuQybcTGe8973nO0Sx395mMf+1hbI6xf1gfjbTALY079rGVkIGuKsplPgvOURxp+jyZj7hMMyXw1EMGAOPQdgw2hE33mGW1K+sY6op2snbED/TjS4do9OwD0KzaRATI1qDP5mRlIKjiuP0t/jWWpR2Zgck/XtY7qL9Fe853qE7Ed1qdNl7Zb3uN+LaMCxGkf1nrnwOTajiM9ZHv76ChC+KB8QN3c4Odsr7SwrdJO/mn7c1zcxMO1pGFvJfEM/JWPPtd8Ln2y+iB7dK+2QC3D9i4LEk76+u8635LmSedaXx37ZVwk52d9zr6OwIE+BQeAfu3k06jp+qTAANCvz3Ebrb6OKDAA9IXDS7BZ4BgnAA4jHP4Asghsd+UJ8vI3xj1GKmVgzOsAoTycCChAOD8wbAWnMc4xwnF+8NXBI4hKuZ4RaJk6X7yH80YwAwcNyigODIxzz7ujDtrnDgeecZeJRoip6Wm/iqoKtqC6KRd9hzpwUqgku1veHZI6suwXy4Frnh2rE4q/ddapTLoLk+vUB23pDw4HvjgD2DWHA0XAiPJxnpgm3RTttA/nBU4K6I8TjL9xdOA04zplAPbg8MLJwC4TaE7b3KmTDsWewo4DCecS5UAbnhdAN9U+DhJ3KPLrDgr6xzyjrcwPz83F+Qj9eRYAnbHkGs40nKA4ZxhX6mYHJc5JlX7PvtUIE3ShDoMz6DfjCh3dDcO9fMdxS8P0OmJt3aYOAP3xHcEBoC/oP+dASKM6jX6u4zDlC68zNSz/NpWoAUnIK1L9wmMArwEzTBnrMSGe5408gefi0IZHCWbDZ0wJiqzRyeFuLHiVqc5zTVEu9cMLPY8WoBnnPkE+3HO3pDsG3cXHM7QVngYPR24CaEAr+LVBSvwNj4NPmxXGHXwEE8BDlekAN3w9Ax06QCfklwA6vJOyoCNtgLfSN8sQoMCpL3BB2wXQXVEGR8nrBZMo2/S7yBT5KW2nHYyTKY/h+dw3zawyzd186ikAH4wP9DKdLmPD88g3xlkwDoe7ADrgAO2kbmjrbn0DqHoOKOQPOwKRFwADZkEx1S5tIugL2iFXzLRDmTo6GB/mLrQGrBK0Y24pn+lRJf5EAAAgAElEQVSPtKIdHjeTgX5cT8dgz9HkGjoPwV8DQD87ebUJgA5U3kC5g/2FDruz0wDx/JjCfZ+zznf3pgO+l/em7Qvb04Wbb2671R/7xS+mH/7wB9NnPvfZ6e577mkBOYDJ6HoGSVKPACfgJ18zMFE3awueyTOsa20RAd7cgQ6/6B3HI69jLded6GRuMvAJoK4C6MgOgGZ4I7xV8JVf1jx8FpAcQBl5BN80gMbjIeDZ7LyV92I7eZQH+i0f3oNP+tG5TJ9pt0CJ4DDP8Qxthh/CA1NmeW6857CjB7///e9v/BQZRX/ge7TdY5UEztHBeU6bST5Hf9HpCWQiSI1+8hztQC5gH9BOeKlnulcAXbCXwFiOzqAuArF4jvfh4QaM+Sz9h4Z/+qd/2uZPBUN4DpoigxlLQRMzl1Am48gHOjGOZmrBXqU+ZAu0/fM///MmN6Apc0vbBzozFpRNGdhS2FTa1AalA/pCC2iFjgBQnxkNKIexob3MbepAptEG9RLmIIC3skBQWwAdWpgxAPmhfUzbkLHMLQLr+DWtvvKLfiLboAl1Q3u+prlnXvDFDv3gBz/Y6AT9maef+MQnWjAD8wVZRn3IYYIyaDu2L2PBvGLumz2BNcKX+UeZZoMDZEf+QitoyppizFijzAXaxFzjQ8AA96Qz7WCM4BXIbd73LPaTcNWxA/0kVFv9zgDQr9hE+jCqzyU3AxgcKziqnyI3AejzSFA8N4P0AOvcRGM2EfVNyvEdeacjq76ZgHRtv/quZVQwv7bH9qdtle/0gNXaDttnv7WV5APKDsr1OJG0TZWn1KU/LunJdftlHZmRxXd6KyD5sZuA8jnq8SgN/a29oArHRRsh6bIKpLev9LOWXY8yU5eQxmmH1DlSAxDnOIDzJcu0Hm2XOeB/NVc5308MAP18j+/o3eYUGAD65jQcJQwKLKXAANAXDlkVQUFhjHi+nlltSjydMUZZ8h73BEDdVYfS5651nDbulFYx1NFghD/OAs9ER5l1B7pAbu5ewDAXQMfRgRGusmj70qGAQ0eFTHDbv2kj7VeJpG7aKkBC/e6it68Y5rRVxc+dHmmAUI5KMsaIaewEMPibZ1JhrAotfdJZwS9ODXa+eLYd9boDEUAJBwt0TAe6dOFZz47D4YPjhL9xSPA3TjQcLji1aCNfDQCBZ9tXnfbQgt0MOIVwXtBfwBgcXyr0OEBoG44h6GcZ7nJ0fHHm4Mgx/T79xtHDO4BGOI3c3WOQhme4m13AAAV3KdLuNL6gPXPInTT82x2lNSr2vCnwA0B/fAXiANAX9DdQRSdF/q0BLu+QR3tWOA5o5JI8Gn7A7iPTv+LwZ6cZf8MvCR5yZ7MpTuFFOCj4wEfgn5QvP4IP8XUnug4K6zR7BeUmoAmfwkEP30IWIT8E0HGC0zZBendVm8IdBzPOdHgkznyczoC88G7PK6VceKlyEdpAJ/ilZ6UCLnvsiGegIzP48gz8zh3o8E5AXfoHb+U+faRMaIH8oI/8G5mBk9sgJGjrGejQwB1qnsdKu3Ge875j6q9OfdpJffTV3Zf8nbIWmnrsi6s3M7m4E9S0reyq9zgU7tEv2kD7mTcEIzA2tB+wRYeauo8ZcWwrgWvMJ2gDMME4US7ymLONeR4nPX1AL6HPOtSc1/QHWc0cAEA3GNGsKqZw1wmqzK3yx7mWzr0EynMd2Z/Hl+NtVvsA0Dej37K3NwHQmy54wCnoB233ObvQ3YFunVukg1082FK35w70rZ0L06O/eHS65+67pzt/dOf09W9+Y3r0F79oQCJrkjXkecysmzzSAf7iedrutnbHtmnc4SE8w3qAd8If4cPopBm0mjq3TkmDpHTiwy/gKcgOj4aA77HWWXvIDsBDeDMf3kc+UCdl8A68Eb4Oz6GP8gfAQXgIIDO8Hh7Ie/An2o1eDc+gDEBM03hTr0FdKX+4Rrvou4G9NYW7ejjlw1fh6fQNUJuU3NgF8GV4JXwPGeERFcpDAFLaKn+SVtgA0MtyKZN28xzlQQN4M+OLrYG8SxCCfhlIDc35An4CWBusTdnwcvgudIRW9IF2GwBgILLtg0a8T9sAXKEB8wo5Cr35m7lD/6Cfx0BxnfHlHQIpoP+HP/zhpm9gw2L7YHehO/jRxnQc3Fnv0TPKM9oNLZAB9I866RNjQR/5ha4AxQDJzKGUex4hQL1m5TFgHJpDX2Q9NBAQcX5SPvPKoAHWi/KXvtBG2st7rjGuGXRBnwnKY7c47eY5xopAEvrlsTnIVujLfFQuMrcIjEAOUjb10g7KNFMO16Afc9SjAGgzH+xxaKyuxi/XGBNoYoA+bWWMCWKAvgkgnoSrDgD9JFRb/c4A0Bc0kofy75RRVaeDR+Y1/l3BcYHe9AXVQExHxusJDs8FbfJO6pvacv6mLMqRT5A0gXjLq7PE/h3pEltNkziqu4KuWU4PkKU/ZvOA12ljaD+pK/NbaZsAumVLnxp0kEEEy+gteE+7M6jY/lKPGUDmAh9ybHt0TIDa+xXUd7yy3rxWx3puNffGN31p+W/1q3yntiN9jOsEAqzmMufriQGgn6/xHL05fQoMAP30aTpKHBS4igIDQL9CjnTOqhCr6AlMC9RimHIPJVEHNIogRjLGL+Cku9E17jGcMfAFnE3Ja0pbo+c1ulV0dRTxHg4P6sAxg9NZAN22q2xhPFOuzhjTrOtQSceKqZS45q5zU+MJ/nOPPpsCmHLz7EQBGgEHAwhwkFCGgIuOLY0IjZZUVL1H+YAb7Fq0LpwWOAJpJ8/hVMG5wy+OA+rCIQNdoIm7QXSQ0S6epR84HHA6UQfADmXjdPEMdCNsK4DO3EjHvnXg1GKMGS8cOJStc0zAQPDI/hisoAEJHRl32o7Dgr4BAuGowtlCmaYa5hnoa+p4d4C4g8i0zKautA5ogHOR+eOZwB4vcN7Zo+ukN/80HhOc0dmKc4ydrMydv/z47eedTGfWvwGgX01aDUFBS+YePMEdATq+mYeeLWomC0BL09q62xC+gsMfYIJy4GmscXgJvMn0qvIfwXmuI6fkxwIFyiD5M3wV2YYjHT4JH0mnEXIHZzdgCvLCndoEBeEwpm0+b5CYgADlsYMKuUUf4XOAKvAp+Bwyh3IFIZRb1EGQAKCGKelxgsOP4e18PVtUYAda0F/agyMd3mnQkqloaT/9NkuHgDp9phxoi2PaMdTBbrAX7zIGymR++eDEcYcLdcF7zVLDWCHfdT4JpAuguxuDZ+ircwX60AcAHILBqIuyGCdoQ32evwoQgjwEBENOmQlAGeURLeo17FrE4U99Bm9BE/oJYCCA7pEoPJc7QXTIUS4paQmw8CxkgDO+OtGkvUF3Orwsr+po1anI33VXzJkxs2tQ8ADQz47ImwLo0/ZWO8ecVb043vygAeraDpx1Doi+Tcr2re12Dnp7uE3aabqPNNLf+25bRz+95+5p56abGoALgM785wNfht+xZgGTa0YpwGiOYmDte4Y6/JP34dOsF3ghfPvtb3/7Uept28j93G3FOlPfVSZRLkGm1MHz6NcEiMJf+FA++hH9QBeGt5o9At4CH3FnvAChPBO+wvEQAPu0D9sJ3mZ2JepGblCm99TP0u6iv/4tKGwgbAIktCtBbmQAfYY+8ElsAngmvB6eS/ugO2NiBqvMDubslIbwNgJeaS+8GZ0dAJz2uaMZ3ksbsTXodwb6UC/1wcOxNeHZ8GlkDTwe+jIf+PIe5XANeYkO8K53vavJEmWVu78FkU3RbhYb7VrbgH1BmzyDm7LReWkPch2590d/9EdNDtAeeDptMRBMeUS9jKHyzWAKxt2sYsxlymBczaJiMAC0MvCbsqEJbaZdBlsxT9RLMrCdOqC5AHqPgzBn6Y/BDrxP2dCTPkE/bWDnEe2RHrTPo3NoB3OSIBeD8ZgvzCeDBJmbtNVd+wSlkdGGsWXOoYfwRU9ydz3rDPnH3KL/yE7GD5rxQWYyb9F70J0YO+hsph70EfrFmoMWm34GgL4pBfvvDwB9QZcKoAuUJ5gsn9JOUY6oU6sPzo2Uz6uLCw4rI05rhHuA6GmVrew2SEoeWINNa33wUfiPx0Hq27St0jB9I2mz6B+RxrxXfYA9H2peS1ln2avafVK6CVBrD1CO8rCW6bM5nwzmTV0p51faOD7jb86z/Df1mH1n3X6ZJZTn3eiy7rvn9bkBoJ/XkR39Oi0KDAD9tCg5yhkUmKHAANCv7AbU6aOSpNPBFIkY3e7sRqlxFwROAz4Ytu6+wMFsyjYjP3UY6BTG6UF0ubvddThQHkquzgiMb/7tOeI4Mfi3oCd1ZlQrSpqp3ElHx1fQVEWRvvGeRosOIOolit0z5qjH/uE8oNxMJwsdjBCtILjnlxuBb9pZz4q3btqUaY8Ehj37FseBOw9w3ODgoT+8g3MHxwXjgrMR2vAMThbpQP+5R1/48Dx/A0AB0gjs4BDh6xnoGnUJoCdYpIHnLg0cSYwh7cIJgmNDQ08gyl3hAjyCUZ6Rm4ENvEv/APehvWkkoSP94z7lGSzhGBosYYCGWQUEY5y3jIspd93RmQZAGq6b7l54ojDgAaA/viMxAPQF/ZP3ybsFhOXnODtweugw99dMEzj0cRS7W5H1Df/BMYsTnzXNjj+ADjNgwL/5t8d6KIuUUc4Od+9VfgQPhffAj+FDPJc7DXDaAqYAfFAX9wBbcPDiBIb3CtgKdOCMBtSAv+EEdgc6TnXAIYAB6AWfFaSGf0MvZAn9h4/mWePuLoS38yXoiq/AAHLLDDOmNEfOma7dY0oYCxzZtCF3j7trHD6vTDXFviAF42pWAAEN6KvsNTiCZwBtGCdooixQvgiq4OyH/vSZZ/ma/lAnC3QHGGAueAY6NEUGKCuZH9AY+nJPh46pnZ130Io6KA8QHRoAuDNOXIduAEwAQoyvZ5nTvszoo5OSMQSIox+2H1nuuczQRfnIv3Pnfs9ZVXl5dV6dB5k1APSzk1enBaBzFvoe556zS2yxUax9Dkjdvrc/7WxtTzsXdqYtbh5MLZ37bsv6cdf0jW99Y/rp3XdPgPHPevazm/7J7lV1YGwEeCPgIYAuPI4v6xc+Aw9Gh5VvwSPha6xB1iTrhnfNBIJu7DrxV3lSg2wFJWmDR3JQnschGSjDc+izAPf8W1lDuWb80Nlvxgl3zyKn4CG0iwwh8BD0Uu4LVsIv6BfX5adpM6RTnPa5exr+Z2AZz3tcEsA0NDVACtqg8yvT4LHIFvpEgBDgMbIDsNOAV39NWWt/CPYleI2+C27SZ9Yxcg75xVgxPpSnLUO7tdncQWywhIFy8FnpzLPwbfgocwGZS785Q9sxTkDKIGyDauk7X0FhM8t4rJNHjnCf+UMAB31jDN797ncfpa9XLgs6e+Y99Ti/TFOuPeFud2jGvGA+ocdQNn1mHlGnR6Chq/i3tm+CENBOG9odkYDSgMaMLW1U5qp7MUe15d2p7Vn10NmAOtqkLkTf+LLueBc6M4asG8pjnqJrUBf9oV+8z33f5dcd9awr5xW05V2CH1j/zBnepyzoBE2Yt6a9F3xiHhpQ4BE+zG2zHTAu8BTmUD2a4bicdQDox6XYes8PAP1QXh4ctLWqjpwAeup6GUwpT6kgbPqiUt7pI1FnVzetgZo5cj7rr+VZR/56r9fe3mzoAc5H+gMZbLa2rvrmPX1LlDH3HM9LLwF0eKJHVGUZgttJ3wTQezo4/Ayea2Bv9p93cxxsZ6WDz1Ra5PXeu7bd8nheW7TOneq3q31JOjj/MqjCeVbHuvYl+6ANlG3heXeg51j6nuOV7Vu1W389LnO+nhoA+vkaz9Gb06fAANBPn6ajxEGBqygwAPQFgK4TSeLofHXHMEA3zmkcClzjvqnpMEzdMYHhjfKD4wbwApAj01EJevI8aQ9xTFN/ghA6Z9yVZfpzysSoxrHNMyhiqaQJ9FK/TgrAZ744HHRsm/rP9LumWqftGOGAAqaWw6HCu3wSyMGg12mkUmkEq7sadVhRL44+nAM47TH4+UALyqD/Osu5Tp94F2cTu36hE1H0fHmXrwo7jgwcBgAqGAg4wnBKWQfOECLyuU8/GGecTTipcCzwrCnQcXrwFcRQ8a0AeirqtB26eWYfbYcOOOMYJxVidyIYJEEbACYYT2ji7gfq0vBgfKEz8w5HiI4SU65DO3eBCNy7ixD6JKDO3+5SFMzxqAAdXKbUp34dgxoWzvXrnX0OAP3xHcEBoC/oL89lPrK2Mtod/sIadZeYGSbkO/XcaN5VhiGbACnJWgEvZ0cjPDxTtwuyCECz/gU4dKL4K4+RH+AQBrD2LFj+drekoAO8jaAlU8KbztQdeAKzOnKQrfBoeCaOYxzU/I0T/H3ve18DVeifNIOX40zmb+SU4LZyFp4lwASP5QuvZ7e+GTfk7WZVUQZRNu1BPuDoZmxMW+6xI/BR6AUdDMpSblG3gUvuirTtOuB05lMGsoOPPF1HkfQ3KAI9ATluWlxTCCsHeY9nGXtAKcYNAA1ZDsAGb/ccWwKyoB/3obnAmWC8ABjvMnaMJWOKrIKO7vQXQKcsyjA7jjtOGR+dRQZoeVQAZfClfPQC9Rn7kY5RwZ/kXNXZlveUWSm3H1+ud/LaB4B+ctqtevO0APTLnIW+z9nmF5oez070xg92d6e9y5enne2d6Uk33TRtT9sNQL988dJ08dFHGo/76tf+frrvgZ9Pz33e86bnv/AFR9mFWL/waXRTwEvTXxPAAj9CJyQgiTUvyMYzOrzhE6x7g0xZX+jPgvPqpTxv8JQ6qnQTXGXNEnxDXaxFgn1Ys/C/DN5Vn4enwj/hI6xxU8lTrrvEBYfhaezGpa2AibRbeWTwGHLQdN6CwjpQKTNlFTxHEFgeKf81gIi2YVsY7AwPlKcJotJX5Bcp3OF/ANPskNculK/J6z1flh3InF1O+zxmC3nHc9gp6PO0ESAYeYT9QZ3II/gpPFqw1aBb5CA7mmkzsgkZBT0oA54MfaAh4/fe9763BTlp2zEWlKfsUo7bfm26PJIlx5Q5AL2QK8gg5hFn1TMHkX3yem0gZDdzk36YaU3bQZ5ugJY6B3IGuYIM9Jx3yhFAd44qc9E5EuRhDjiHtUlN4Q4NlUNmLeNvbW4BbYMpqMMsPQLn2reCdNq1yE934jNXWI9kIOA56mds1A+gs3OYPkIjrhEgyLzHxuXLOmBO8C7l8/G4NwPeta8N4s85Sz+YD3zNDCDPgG4Gr6/ijb37A0A/CdVWvzMA9Cs0qvb5KuqlHpj/dq1WMFifiHIyAXTliHVmecobdfgErXMDCe/K55RNFazt6aqW6/tpKySwnf3xGfXdORDd6wZNwS+QFbUsdQJ/s00JhCd9BNBrcE4G0GZww7Iyk7ZJO2lfwfgMEOP5DHCu8qGOae1PrWPufp1Xc/Mz7ZicVzlvfDfnVuozvT4sm0ur1sp5uj8A9PM0mqMvZ0GBAaCfBVVHmYMCQYEBoC8UXh0LKo8qSkbsswsBJwIflE8MY5wOgh8YlzjcMVoxXjF2SbuH8WraWJQfBL87DUgdq1Mcp5QObBVJ0+6iGGL88oznjPKsO7YEbQVSqENgQMOcdwGxdY7o3HdXMsY9bddBpvNdBzv9lhb8mqbRXZO0WacMSjVOAuiAI4W24kyi7TiDcHBJC50ouVsMxwAOFFPwAoCQgpd0vu481znjWbb0F3oJ1jNGfHCsUJYpFXkOcAkHBmA5jkAcZDivdDSopNqPNCxSwVVJ5jl3dXIfOpii1jSA7hw05RXOKNpB/ewOgM6ekcf46fynvTjOdIKZDQC6C4rpjFRR15CogQ32RweSQRW0zaMADNpQQdXQdHfi9c48q4Gexmdzfh8ctK+0GyncT3fEB4C+oCd8z+Ahd9Clwcxa1RHq8RSmPIeP4/B3p51gsLt34Zc48VnT8E2e1+kKP0H+AIrwbxy18J4KnMvz5Fc6nsxkIl9L8J9nkCHwU8AhnMrwX9oKb4MP43wGUOErcAuwgJygHQDivAd/xpFMSlpkl0EF7nbkPvUBLLjDjzbLvwSBaQvP4pjmK1Cr80WwQr4ugK4DH2cTYAF1uDNcXm8AgLqCznt/pRVly2esBx7NmHgUjDvqBMSdE/Ai+DtpjjkrGDnq13HTYccvtERPMQsKMhcnP20FCIHOgHKmw/U8VeWv7TI4gR3qAAPskGMemZrWs1YBjCiLPkMHgfIEsQXX+eVZ5Blj6vnsjHkGBBqgQBkGhKm3pAOpOuPSSSYPz10kp8vJrk1pA0A/OzqfBoBOVvbLu5enS4fBIhcOU683Hr+723aa72xfWADohyncH0HXvvfedvb5N799x3Rp9/L0qte8enrJS1/adGNBN3gdgBzrGd7PFz7EmmQdEZCk3luzWMFveZaPOjjp3uGBqdOxPjz6R/kiPxFAF2RVx6eN2Ae006BLHemCncgs2gY4ioypa1OdFd5CRgz6BIgqPzIwVKe/5atfw6cyeFgey69AoQFOHtcBbzTjF+0kIJV+eGwGvN5ANvgfNP7MZz7TdhZztvg73/nOq5z00M4Aa+1HU51ncBo0gpYG8tJG6mT3MryZOs0yQvvMMqCM9Ugpj6vKM9uhL+289dZbG+/9wAc+0Gws+KWyg7Yop5VNjjFlGkzFfFF+Kg+YG7adICrus7ObeivPRldGftJPaK0dYlnqPGY2kEcjowgmYDxoH2OObUNZZjVALtI/ghEY15SnlGP2F8umTOw7xlR7Spowl/iYzYB3rc86+dtgD20B7Vt1KWiAbiDoztgjJ7FDkW2MX7XFtNmxN+kbWRegJ3Y69iDylYw96EfQg3aYtl16UabBKlxLm017nnnJeNBX7FqCtLWZT8pRB4B+Usotf28A6FfTRxu9+l3mqOjz9b2erpi6cuqIBidXgDLLToA3fQT13WUgcfahtjvbr/8l7bJe27KupJf+Ne5bhps3zGg5Rx9tFO3K7HeC9DxnFhH1dPs3B6Brdxm4wPPpk8nxka5JM9tUbapscw/st54MnMjnkt7SJX2UtiGDGXq0TxseGtgu7ZAc4/p+b35nGwd4foVCA0A/G1k0Sj0/FBgA+vkZy9GTJygFBoC+GJieMoPCgpHLFyeWZ8Dh7DFlKQY6H3fH4dQCHOUdjFbPBcXprULmjg4cR3wxmDGicfxg5OIEwHDWSYbii9ILEEGZOLKNps8USiix7oTAgMYRIUiPEY1xLlCqo95UthjpOD08o532AmBQp8qfIIrOImmWO51tA31w5xrKDvUCFtMGnAMqgyq0ghCUSZtoC1/BGHY9AAbphKH9nhVue9xZn6AO1+gT7/EOziCACMYSJwvOPXd44gyBvtAQ2uFMMVVwz9ii7Vk3f+sswqnB3MApZSp/HGMqfuysx+mFQxNHGnTGOaRDUmPIHYg6L/lbZw/zg3Fz94XGiUaIDp8EeHQeGZThblDGxHTu0LUaIXNGyROUrc02K421NMI01pzTA0A/m5EdAPrV8sa1mo4J1jHrFKCRL7IEvmX2DQFo0w66vnXsAmoCuCJPcPrDY9zlBi+EZ+AMBxgheAc+rwOkOi2q0yiDdNI5rAzFaatTHiAcPorDG54CcA+v8ogMeaGBAoCy8GOAXkAL5CwOZmSRYAX8GH5N+3mfoCr4tkFBgkDwSa6ZTl3Q2WNFBD4EFCiLvtNG2g/NkQOU544w5AcfnqFfnoUrzxe0N+jAQLt0+uhQETSBXjwvyOwOeYMLeJ62fuQjH5k+9rGPHaU+h6bwa95Vvhk451xxNxvt53naBz0899VjYtI5RFutm/HgS2pZ5BXjBq0ZF2QaYwlYYrAB9Qs6KHt0lHl2H7RlXnhEjDvRDR50fHQ+0RaPsqk70Suvth+Vx58NJ7s2pQ4A/ezofCoA+nQwXbx8abrY1vCT2vz3s7d7uQHoFxJA39uf7rv336Yf/ejOtnZ++OM7pyc9+ebpbW9/+/TyV7ziKNU08561DS/HRvBsZGVAHsnhcRMCxfBI1oxneVMP5cFLsUdcW/An7Q2DTzNLlVmsBCfVQc1AwrO8T3m0gbXLevdoDHgkYC58SH1WJ76/8HoBXNOZw7dNBc/8VydWv8eWcGexMoS21d3hBqFSvseEYFNQHnovPIy2QdO0PwQheefTn/50S+H+oQ99qKUuTwc6fTJoTUAXXsh7XDeg2YBg+C5jQ/3wVQKssUHoF7RmnAHQsUHM1OWxJNCZcSTgALkNj6cMxhP5Sap5xuNP/uRPmo2lfUXZBiJxTbnnznmCywBzoT2As3alIIu6CDyb5+DBPEvd6izyYWUR8hmaaxeqG0grgz24TnnaQGYqUI+BltjdyGKP8GJOM3YCNK416IFdxDzk39jnlGv2NNtqG3mPe+oV1KGtyb8pR3njmEsTbWfGCP2JcWauM74A6AaiG0xiUDrtFrSHluh2/5+9e/2VNLvqPB9ZZQPi0rd3TM+IFncwV7uwwVyMsexC8FfMi+m/DyFUNnaVja8YA+ZiQEIwPf1qWuMWjNTDqGlsV7Y+ceqbXrkdp7LKGXFOnpM7UqHIE/E8+7L2ftbtt9babD/rBTyv0ppAl3wB9pL9V4W1grONqUpizc139lbPh9+9smtPAVJvh7tuAP3tUOutX7sB9G+l1QqGP4mab3b9CtA+qa3rgMrZx2zj2wE2rxvvBNWzSaZteN3Y809NHTj+WzDuWn1kbavr09nz++XnKhBpysDuWbPw80Wt8jL/XXZGPtHkt88ZGDcDCFb9Prky6f9ma7GC86vNPedXX9mHa3JKfSf3o1m23rSbu7c2uyfdZaXdlJuTft/OPnvSXr+rv28A/a6u3B73TVFgA+g3Rendz3NLgQ2gP770K2CQE4lzQ+lThi0nP8cvp3wGeiUXOTMY/QxqBjYjvjKGeqIccZJ4M7i9GbiM6JznHAwMeMYzZ8QE0DmkOAc4OihXlW0sM7uSu2Ubc3w7k4+jBYje2XaVBwygZYa8dc8AACAASURBVPTn+OGI4aiYAPpUdKcil8KrnZzmjYGzB82MMTCZk2YC6NO4qQ/3cy5Unp3TXflJDidGgN/LoG8sq3KM1rWnf7+jkfV05qIsvMr/BqDnuMpgcC2nTE6oaVj4f8bADAIoG0B//l+gRcBOuy0AHZ07s51D05pOBTuniPX2e86aMqPtE+MLMJqAfmW1pjMtp4p2rElADCcix4s+qm5w17P3TjH1DaDfrqjbAPq3yhvPbnInvuW7Kn2UZVhmXZlp8d6MbHzD862qycc//vGjbAIwd0SE5zpwQ5lvskpZWpl/OYVzKsSDGu10Akwngd8DH/y/kqic2HgT3lumWuVkG3/ZhQVL4YV4cmegCz5yDMoE0Dm3OZ8BS+YqsIpM8cLTyuRu/NEQn/M2Ls7oxmcMwAQvMsXfAcLa1x7AmMwqg41McE8VAMrsKlOzrIzOlU3uzyAsbVnjMtCNvbN4O86jsruue+WVVw4f+9jHjnIZmKBvPLvAvdomN8mzgH9rT7/QZjpK5emrKrI685IbVVHh2FfRwN+d0Qr4sQ8qJ9w8At9nVQXX+duaAAOANpVZ7kxke8g40J68d705Vla6/VmG6Pq83Ffn0gbQLyevzgWg//O/AND/5Y3gke98NOBjCfevXwHo73zHOw4PHO/6tW8c/utXv3r4z//5/zr83//lvxz+4f/9x8N3f9/3Ht790nsOP/Af/sOj7PCANs+L57mSzh2341nGW9NRq2rl+fcMBdrZP54nPIr+rJ3AuJ6Zjq/qWcuBHdA5j7eKT8VPfRpr+ncBnsaNV+PN9NvsjdpKT82+0g4+73uAfZnA/sZTCg5C3EDl2siZmhxKhiUv09MDWAMZ8SD8tEDcFs71yUmBaOby8ssvH6uhZON0bWPIoV42s3lOm8SasIfQxDjJE3KXbClgtzPSBUvgi9kMBQLgm8r5Vw68ql74OXuC/g5AL6AsuySwItC1illorz1v9qcs8LLw5zy1Uyl36y+A23o15wDvqttUwr0KLcniwIiqviQXykC3HslK15qX4C20K2jLermuNU9fqix8VdJcw+6uUkE0tCbZQPaBv5P5gvIEKXQtes5y8ekr2Vts+4LS9ePZc78xaKNADP8nq9G2/W0vCDKwB9jl9BnB7h1Vpl/PFRrwFXR0nDGj/bT9k7UTbDIve1F/QHpB+k8rIzeAfhlZtAH0b7WJ4hkFCU/evALL+SmuA8pXcPnUczCB63TLCbA+CZid9zfWU8D39C/Gu6af5bp24rWn9N7GtvrlJkCbXymZUN+N0d/5vbKl/JZeXrDOCiRnu872pg9rtn9dH/PernnSGs81vW49J63mHlnvXX2bcz3i9dEiHePN1rG921oWaL7a1LWRvGnfTNkWbU6t12W40d1odQPod2Od9ihvjwIbQL892u+enxMKbAD98YUu+i8BHWALQFdO0YtxW9nrgGzGdY5pznXXMK4Z2QxezmcKk/YY2UAAjgZvzm3OEGArAIGyytkDQOb8cg/j2+8rgJ5iy7Au4yEghcErg+K11147Ot05PgJ+O1c95VF/HADacR0HDmc5h0WR+DnWUghXhS/lOseRiH6Z3pxRnAHGz7lTCfeAmJTDAKFojo7mD+jhhPOexs0K8PbbBLRzhvmOo8xYOCqMzdw4NqzBzPzIkdh4rovMzTHnuhxOAejWxfeVbl8jSZ1ZyOmFLmXAtD9qFx38zmGYs68y72hW9YFZWjBnlt9mqa7aLlMzp5r9m3OzLMDVaJ1K/F1ni9PIzljLoMpY7G802iXcz7viG0B/nJ4TeMgZsfLbyXdzlgZIzr2Lx7lWBRRgq+dYNlNVSzznnKpkD2AAcP3BD37wmJk4M56NcEbB+7sM9RwI9ZUTfDoWZhCPduIngSfNIcBZEBmQAj/mKPfMkX2ABAA6sCGHMUcyfi1jCy93xjuZWDZ1zpTGn9M+MCUAnaz2DgDWfg7uAPLAG7yX/E5WVmLc92R3megc4t7JZPNG1zXQqu/RdV5rfciCwPH0BvRSNcV5vPSDAr8KRLMW2nSdwDDZiPaFADjyFn3oF8kAeoF+Z1DE6lTyW+tEVumfrCizz55C03SNAKPk3+rwKVhAcAdQpAx04IG338n7zpFFh3SFWd4+AF37k5c/LThwXi53vtY2gH4+Wq4tnRNA/+d/uQoU+o7vGAD6NwDoXz+844Fn6Z2HB994/fD6//ja4b9+9f85/J//6T8d/uEf//FYvv1f/dt/c/jJd73r8P3//n95VEnDs2dP08mB4/hMemIO6p4Zzw1e2rFHHSGFn7oWj/MMsUe0wf4A1pIFBb54lqYMiFcENk4wYJbTZld01rf5Gwve7RnHCz3b+FDjX53D6fo5qLND8Ga6Px7vmcezzMN4qmiSPEk+Tqe2/+NVBR74RNP4UvzNXLKJ/BbwiS7kI75HPn3oQx86Bmt1nnd7aTrp0yen/u47dLU+gGrr6R5zEFxgjDMr3Jwq4V5mWmNms5SRTUaSP+SldcdXtfmRj3zkaCcZf4HGrWuAcUEOZCH7zBt4Drwly2YVhfpGf9ejVfRPT7BGxtP+I4OMlQ2J7tMuS28whoADdiaA1x6pTXSwf9hq9pM5uc5+C0Cfenpyvsz6bHT9tYfI93T85mX/2XP6kj1esEr7xjPU+LPZraW9aH5kK6DemFynr+TxtG/1qy8BFPoC1rM5ZbCTpdZAsDmw29v4PbNorr+qzNh/bEptW2N9ui65i674hX6qACSIkp70tK8NoD8tBU/fvwH0x+kSj8ivMsFPz7nnKHmRjjr1wcmb+36CzKuumB7Zc17CRPxp6smnVjA/0ZQ/yZLpK8vWm0DqqSpep/TaaDLl5wyYiUaT58y5N+fpY1p9UpPujT+ZuVa7iO6NNRm8gsGTXtFngu5dP4H2uR7Tjljl+3XrMuWNvqaNWtu12/hakzXoYcr3ScP1++5rL8w1nrx5BgZkM69jad3mPPx/rvdlONHdaXUD6HdnrfZIb4cCG0C/HbrvXp8jCmwA/fHFLuJwVdaK/mfI+i0neAoww5mh634GLqdS5dsZuGVpUOg4uHIQcRLlCMhxbkQUVg4uBrQ+tMlQF63f+bGUtoDaQNQU2RwRsq1lj2nbfa43h5xgOePKeudk6NxCQDqnRnOcQM7qyE4xrD1z4qjjNOIMoUR2hruxTGV0KpBz/NrkCOCsQM+AFNdPQ2JVelcAPeeDdTB/YA0nRsBIZ/ZVJrMMyeaYYbEaBznKjGdm3hlP4HZr374K6OBg5LDR9gRZ2gu1XcaPsXLqoEEOk4yBsvMCjSqVGICeQh7NJn0mIJdCfwqMuC8AxTRO20fRfAPolxd8G0C/ovHqbMmxkdMo0PnNnrtpxM9nHG9xdqsXx7QgLo56fIOjmyPY75zcjg4BcgQMxEvxEjwrJ76gopy6HfHQszQDbnJsTadXTp3J293LwVtpWGPC24yTYxjQACiWoeX7CaIANIC6ZKP5kYlVzsiRHr/N6dBRFVVHIVPK5CNnA9CNi7yY91e1ZTqA0LYszDIFAQjG3TyjZUFN3Z/uMPmN/5MD0bnAK227HijuyA9yEIhQKedoW0UWtBFA4XuAg7XnoEfDXqu8XGXxCnKRU+htfNohJwsMbA4FZhX8sfJZv1tXgQ+y7cpAL0MezTjoq1pDR5gA+pMy0NtvzTGefnmOdtkeNoB+OfqeC0BXvh0QfqUDfrOE++tvAOgverZffOfh8PrDw8N/+frhH//hH47g2T/9//90ePGd7zh837/514d//7/9r4d/++/+3SPeYf8WnFIALT4UX04XDYCmJ682hWcI7+i4CYCt565jFDr7PP178gX/jw/4/9T34194VGc1F9hJvtCtAbr0agAvoDF+NXXQ6cyu2kVALd6Ml+LX6OrTHAPQyas1+zsZ2DFW2Qz0ZrKkYOdoO+2O7vWp3eahUou1Ap4LRivYNFo1n9WZX4UA3+sXSKsdc3APvo4/G2PrkOzsGIy1D0EP5CSAlMxCM7IArQCw1uADH/jAsd2qoNRGdkc6fpnyAGr8GD/HbztqI1m1yjBzMWZ9BQygt/aMzxw7dkDghPeqp/RERzP7Q3AHGd2+swbaY7sCte0j69gxU5Pu5hZg0Z6yNws48cwkH9vH7QG2kueDTW7cxt9+Ya+aa21X7t7ecI9x050qK19VmcCOqbtlE84gA/Mi/+gv5B5b2TOKFuhLF2h8gXrpCGiYL6IKP+jpenzAfDzn9p2jzzaAfjk58rQtbwD9cQp63qY+OZ/Z/CrJv+yTU0Dn5Onx+vjD1E/nc+r7CQZPn8jKxybou/Kf+ptyofvzv7hmgqjZgAUdF0TXPAKe023rf/XbTLnq3tVvl58oebPKmfqbAHvrMfVr/89/NHWFOae5Bqds3qlbrGuyrtWp9Vz1/tW2DkCfc51y/9R+OKUXtEfyBV6nM7V/5l6JjlNmzfG0HlMurnKqNb8uaOBpedBdu38D6HdtxfZ4b5oCG0C/aYrv/p47CmwA/fElzymzRo5y9HMMddZaWWgpzjm7OLkq8c65xJCvrYz2zv+rjGzlChnlnCmU0hwZ7uVsmWdV+zvHdY6SSriXlVF51kr0cSZwnnXGqFnneCiThROE0c7ZxDHDiO/s3BRxc5i0WRVqimFOPfTikEAb7egfQGL8qzExaTSV2gCPHOgp5zmoUkSng2gq4gHRAdV+q0Rv8zNO69s5uWW8TaV5BgikpGfo+Tv6d89aGaB1yTnGEQbAMj6v2qpU+6Sje43JvkLDAPSpcAekmF8g0ppVep0BeB2gch+Z4dwb0X0aJ6vjcGegn3cXbAD9ip6Td8T7cqysz+ObrcDko8kXAUJAVK+CuPBzvAeP57hV/UI2W+XHKw0cH81A7Xd8J0DC/33v2vrsMyB4Ai5TRvT8BQxWchj/xY+1TS7i0fore7GzejmHzU9ZcfcWVNSxE+QnGVemSmVkOeABv4HdOasCypOHU85NR9Tkr/GLaBPNAm4mn5391B4aBTSvoNUMaJqVRcpATw7Wd3RvDDnczVMAHFnO0Q948Gp9tN04k6npMskP1xsfOUWPqFqKQD50R1u/B+pN3SDH1pSh6CO4Q4YifcY7gK120hnMz54tI7LqKLXXvBvj7G9dt/NysJttbQPol6P3WQD0B4fD1xwr9A3BRu94lOV85PELgP7g4eHw8BsPD/+Ev331q4evff1rh+/+vu85fPf3fu/he77vew/f+V3fdXwm08c9ywU2JSPKVu75Txct47Rjn1zXedbao/8D5vAEOg0+OZ8dz88M8oy3G88pEMBzqP3OQfc3vgHclbmNPwvmmVU6XFsf8ecAEKAvMDGw3PjZQ/rGZzwH5EIBynTg+NV09BsH0NC7AFJzLxB45VfdOwOBKo1PJgGmgZGygmULV52q9Zj24gQ8OkJLu8aqTfKK/DXu+Bv70FqgR7ZBOz7ZED+2xtowN+24Hk19j9baeumll44AevI3Oiez4qP6LKBJUJN7rdV03M8nL76Llh1LRl6bh7a117FkdAvV2mRne085E/A1QR8yynXabs7u0d4nPvGJo55CFlhD/dkj7aPkZevhd7oM3YGc6izxKW+THQW2WSv6BgCdXYYO3lWAaZ/ZB+RT8rs9a1wFugVWrXaE8emPra+vgrgLDNCvgBP6mueg42HSOyb4kuzOdpz2uH1mjMBzz6H+gOeCP572tTPQn5aCp+/fAPrjdMmXls+mLOh8GzOwdwUnV6B0pXjP0bS1Vl9fMnXqmvGMed+UO9ftjNqYNtB6bTJJ2/kG42NzDFMuJLvX7xp7/N7fZGm6RMeVrH6Q+MwcZ7x4bbNgV7Klyl9P0rmnTbTOqb8LEFjXI/67ysU5vlP0n7Zm67b6Lleb+0lPeL7N1Yab99Xv7H/Sew14aM27Jr0lnaS996S9/aSx36ffN4B+n1Zzz+USFNgA+iWoutvcFBgU2AD6FTEyfFPWcl5Hqs4aDEBPKS0y3HUUHo4ITqoyhcs8XxVMypA2KE+Vk61tDoKy/SionCQZ8xw4leILhMnQoBxWnjVHA2PduzYC0AOEfQYyd17tzDDIeEmJ7r6pvK6KbEom453Dx4viXlbApMmkdwpjfWUkTPAiZdtYOW0mIJCTZI51OtpzPOSwKrOQ0w/ty/5Lyc5Amsr/qtRGj7XvGcVszDnarJ35o8vMVmwd0Mla6SdDhaPLmNZ1WQ2L9mp9zz08DarnmQGuhmM0zDhZHV8bQD/vbtkA+hU9J4Ce433ymcn7VifMuiLx2+7h6OWgdZ/sqLIE9VOJXcCAjCp81P0FDQVoBIoG2GqjACPO7JmpVgR9PGYeJ3KKlzd/PNe7c0uTdQHoZB7neufsBkIIAOBUl3mHV1aaVbs5I3Kwk6PenbXNMU0OlT23ArLJsvn9mjnfb1M+tCb9tjq+J5/xWzJmlZ2nHDocVQApWZ0rGLHyq5wvaDaD7si2wLBAlBWAap4zs9O8AEmVhUZLQIf9kBzPmaH9Oa/WuX61D4wHFhifdWiM7kOLzikOOGv/BZRMXWB1Zrb/V55+Xg52s62ZS0EmqhCoKFSAJVr877/7+Zsd0D3q7RwA+uHB4fD1179x+Prrr78BNL94pNBD/5Rsd4SFgJkXXjw8cPHrDw//47//8+Gf/r//dlV++Xu++/Cd3/Wdx0z0F168utdzgifiZfGv+WwGtgaQa8f19Ngyt93bs+Jez1rVq9bqHPGxgNr0xtXpHW9LdrkO7y3ztqpZAc/4dIFZBQKk5xZsVJAnIBF4WFCOvsvEy+lfeWxtum/lX/GQzqqOt+Ih2piBQiufLQBn6tzsF6CmT6CxMeo7eVPQQYDOBNAL/DWGsuWt0TzqouCDZPCkUbLU/YHgzcsnOe6lz0qQo10lxdHHvWVsTue8ewpAVl3EewZtZ+NEI/0EfOPXZCkdoHO6/a6fjhwTJCWjWrC0dzZYsmEFSNjLQOMyxtPFyZwvfvGLRz1FX2swt/G1d2uzSgbkU2O09gUGJKvmpzWnc9CZBKAUjNb+SSdKX8mWFkTWWfXRuz0Zvdtz2vBbmf9Abvsq3Qzg7V3AW8fCtC9XACa9qufE3/owl+QF+tkbAj/si6d9bQD9aSl4+v4NoD9Ol3iwz/S/ZM8a5NUzWoKCZ8CzeOo15df0x8U7Vl26NqZ+uz6HPZ89j9Mns9ptqx9pAqn1YR4dv1dQ8JzLtBdWezH9d+UN+AzeVdDqHJf/zwDYabfUb/ywoDqyg56Bl+HZJQnNoLuVZtmo1qYKZsmXgovIR21X5WVmt5/yn871zAb1Ofl2Pr/ZV3ZiSS7+LhCgOacLtUbRmg5SxbKqS1onfc4+kkvZQNNvGm2S6x070hzpAbUdDWawxpP8AZfhUs9Wq9HQ3qZ3OBKFfczXHR3/40e/9GwNeo9mU+AGKbAB9Bsk9u7q+aTABtCvyunm0MlRQHFJEfd7TuUUqxxaKW4ZsJSplLEcOhNMzZBPcfWbDALvwOCpsObMKqM8J03RmikLGQEpZTmmKHydQU4xM8+cL40v5Y9S4rtKwk1jYQIKOURSLqPZVNxdUynxaGPsZWqnkM4o+hV0cE0KZG33lDavFPLo0jinUZADpN/K2g/oydnVPFrTwO7V4GjsK31O0Wh15qcIz6jT6KnfaGSeMzvSfTnYMtrak9cZF+2j55OznZ71XLOMm5yVMzgiI2wD6OfdPRtAv6LnCk4kY6bTevKtU86YvssAdz3+ysFOnnhxxHKsB3jjMRwAnLWMz+RKn42rTMf+7kxRzpJZvnXlhfqcTt8M3WRA8m/Kh1kxw/g9c8ZGjnIwB1jkWDN+DpwCqCbfbbc2ruRgJdHL8kt2dX1BZNoKXF/lmb/nOqzO+Bz/fc4nZ5UhtTW/bw/4bO1dZ2wc7hziXb86VBpLOkSVTGZgRLK2+Z0C0HNATXlbgIPvyCf7qSAvMqg1b93jndoPwKl8snWzN3MSNc/0reYRDft9rtd18jd6T1q0387LxW6utQ2gX47W5wLQX1du/QiaYxBv8PfDw8ODhw+PgPkLDx4cXnjwwuHBQwC64Kmr4zGOz807Xjy88OILhwcvPHj0bHsGAV/4G76F9+ZY7zmZwTueh3TYdMIVcHdfmbJTJ42f+Mx2yOZYneBTP6a/+htvDhzsevIHEOlZX8cZbygDukw7gU3GNyuhxAPiK427Z3oGNrk2W2HaZJOHT/68ytPGhZYTRMerjLUz3Gfm/7Thsr9q11itRePyN5plY03ZPquI5fBv12ebNS5jay+01mS1/WJsAubI5/hlNGp+9WscfhPQJHs92hQg4HfjSjfOlsD7rZXPbK7aMi60qqLXpIVr2j/tiWw0QLcAhY4c6HdyXhZ6+0h7M7hryoHmZ+5lbxd4N2VHWefomxxMF+m4MLqHYJQy/atiU9+B8z6rbDD1uSkPJ5CSLEdXz4j9EFDScTYFKgYcZhu2j6c89J22ZmCJNUG3jn+zNwQoyMZ/2tcG0J+Wgqfv3wD643Tp+cAfZgWW+G08dD7X7fmCpVw7n8mew1XvP6XPx8tXfTIeM3lz/cQDZ0JN18fDuybek/8p4Nn3U/+d96+2R3xh8ofpj4s3eGZVosCTVeASBDbn537X4EeBvMkuv2kTTQuW8p1rBZbhy3gLmZNcbI7TT2odk/fa6Ugu15ije/EpAXfaBsrj4SURTf/WpH3/z8+YTy2Zm25hDs0tsB6Px9+Nze/x8vhsCVPTLnFtFUTcQy5kDxeU5v54+pS1yVG/Z6+3Z6et7fd8yCX0pBPNAL3LcKK70+oG0O/OWu2R3g4FNoB+O3TfvT5HFNgA+pXSmvKV82h1IlHKZoRlCm2ODX+nmAaCpJzn0JlO8angp0jNDOgVFG1LZhTkTGoc02k9DYwVqMkJMJ0ZpwyDHCizrcYwnTK1M4GRlNBpnKwGTdc0z5T/DIIUpAkCzzYKBJjZJbWVoUVBz1ixnrPPFNrGOJ1ha7b4anStNJ3znOuWYxO9AnKa36R5BlbgRfssJ+tq0HX9dQD66qhaja/J3qZi/zywvblHMlijwQbQL78DNoD+rTSOn8yAGVfN4KFTz3B8p6j4ssjiO+6xpyfo4jv9kDkcDzPYK0cD3luAUmPCvwI9ZwbBKjumXIyHJw/XYKgpyyawoG8OjErUTt4928wBP4PJ6mM6nwIHphNt5YErgD7lWeNcQdzk+nR6rX3khDoFAE/ZnWzKAdc86jvQZM6rvpJdE8xe13wCIhNAn/J91VP6u8/G0l5on+WwWsFq93WefE6lSuynXyXDGu+6R1Yn4qo3nKJh+snUty7P2S7Tg/XZGeiXoe3TAujwcIA54Pwhh/0bmeePRssB7ZKHLru60P+Pr+P1Dw8PH4LeD4cHQPQHV+h7Dmc6LpugwNcAN3+nu9RXdkj8Pid4z5e2O/rnlG3hu7LEAu9yhq+6uL/xI21OEDJ5ox0ZbznlG4t59XznNE5/zwHf53QWT50tftB8ky3xgRVESN7lrE+XnqD85CFTt3ZPx4FEkwCd6L5mRK7rsspDf087MXvA5ykQ/tTck3vJhBkQPLPCp24/6dY6+U7GFvA2e9IeqWT+BIPaV63XDC5P/ka7Aq4CNmp7BbHKggeWyOYuKKvr9F8gyQSoCkzIHpw6QdnhBQK0HukA7V3fl+HZ/a13QV72cMeaaS/5p7w7wKWs+PbYtCkncL7awT3j6Naal92uzegw7d3VbsnG00bPWUENBQlUja5s9vbit8tNN4D+7VLuze/bAPoVfXq+7DPPfdnI8VwyYcqi6Y/rGETPTAFdnoPadO+UMVWMSIct+Eef6Y35ntJVC77teU6uBUBXIWTyp3ltYw98LTCn53baOdGjz/oqUK7PeK82o1NJKgXXqKyh6tOP/uiPHt/p4skRwUJ0TDTITvB/beJ7+DOQHG/SJlo7hkkQNlBeFY54TG1mPybnO1ZFW643BnQyZ+2SGX/7t397bLuAn47RaA1XGVbAX0dhagO/jrcX6FsQeTLLNQL8yD7z9b3qPKp/tF5VBU1WJn/ISve6TrsCqKrG1d4pWDvdrXVPZyFfvOP5058Yp9B+QetV6SpYMd3lMtzobrQaTXcG+t1Yrz3Km6fABtBvnua7x+eMAhtAv1LcV1A4g3tmflBQUzAzYDNyV8dODpGU+escISkCOZdmefYJTkxFfCpZ/X8q5yuokYM9R0ZKYQ7vU06o5pmC6dpp0HfPnGdjyeEeDRtPSuikRe1O+qVQdt10Lk1l1P+nwzDAvDb9nkEVOLoaJhPgaA/M8Z1yyE2Fd6V1dIlWE4y3trM0VM6T9sgE0Kfh1HjeDMifbGs1NFqHec2k7XSsTGfPfWSFqyOqZyIarcbazkA/7y7YAPppek5Hes9jz/F1sqmWOi+WM2Jma8dvtZOzuP0925w8Mr4zweF45HQsTcB5AgI9RzMYZeVfzbX5TRDVHHIAa3eO2/ecVe7v+wCM2lpBiGi5Ot7ic1PW5ABfwe4ccWsg00rDuW6TjlNX8H3OMP+f451jaQz1MeVWY2/OPgO/on9rlbMlMFsfVZhZgeapQ7ivILXA7dlvMitg6hTwrb1Znpj8q9TmDFA8Rfd1jqvs6p4pu6bM1Pe6XuflZDfTmnlsAP0ytH5aAP31KwhclNIbgPjj4wSRHyHx1x1+Lhv9cHgB6n4E3h8cXn8oS/kqyPPFd77z8OI73ij//oY94vmMD2SHVFEiR3W8JRtm/h2wmr4f2D0Bz6nv5ZAOKEh+9Dn5wNSb4mnxM5/pufH2eEtHTPT7DPSZ+vAqh2p7PtOr43kGH80yvjNoOGDevJvX5MP1m4yKR/YZSBHdWpeqVcXb/a6v2mkNpr1Qm6fAVtdNWyEZPQO7TlX4an6t8Spf5hobczw+Obry+jmfCSglV5pf/NY8gSfa7TXlf7aZ39Jb7GkgQUeCTBq1dqs+YpxzDAFKBQAkj9wXGLSW2k1H6TmJtoE+FiRWbQAAIABJREFUU2dILzEeOtYEvaaetdparUNyqvlPevuudZlyMft16iPpRvqpqkuVAmYwy3x22wNzn307HHUD6N8O1Z58zwbQr2jUnsU/VIPwHHqePW/ARPs9nlnFrJ5R1Zm8O96i4xHT3d3bEYJ4zQw2CYDVJ6A3PlcQzlrVIr4T76Sf6Rsg6/9VZ5l+mAl0e8Yrp676RkdNmOOq58Z/O3rR+MqeLgg6XmCcHY1k7OaOlspbO/Lqp37qpw4//dM/fQTE0aI2AeEyyrXdnNyH9oBzwPIP/dAPHcesT+Dyl7/85ePRGo5dAT4Du/0+Qe2OYwLQV93DMWDa0r9XvN8aaBP9fuAHfuCYKS+oyvXti2yaZE6gPNrLsHcv2mQfArjNFSCvTbQxP+D13/3d3x2BcNei1c/8zM8cfvzHf/yRTFGZxbsgpPQd/aCVlzmYNxoVEGCfddQZYN01ya4CGtyvskpHdgb0p1MUQN6eNX6BCvrqyJwnc5X7fUXP/QbQ7/c679l9+xTYAPq3T7t956bAW6LAfQfQJ2B2Cvjs9wzc9e81UyLgIOA2ZXo65ClKBHzG8Gx7tj8N9GkkvxkAXZbZmqGWYdH3qzN8ZqLMTIAJ3Eynte8zPqaxMh3X0bOxd/90WE2HyTTqcyhNB4/7J31cM51MMxihOXT9BBDWNlewZDp23N/10T1FfQIkcx7X7aP5fftiAujWpkoHE4yajrYcMI05mmn7Okeb+cx1aX6nHHQB/NP5NJ+RafTVznSyrk6xdW9P59epMb0lpnTBi+ZcM9ongNMaNo8NoJ93MTaA/vboGTBScM3k3bU0eUpO1XjnrMIR/4z32uMrCLzy8ut4Sw5rv89sjhz9M2BpnfF8xlwXj8xx1XMZb4n/5IDw/SxJH2+cgPLkQ67PYb2C2c2vvuZ8A1kCZua9/r/SLt7d/HK61Ha0vQ5AX/nsXPtos/KvyeuT141jZnEGoOt7Aui+TxZNWvh/zrRZCnGuZSCe7yYw1Xz1FTjRuesrcDDbi27x43UNr5M96/6a4F5y7u09dc/O1RtAv9xaXB5APxwz0B8eAXS1208D6ED4d7zzOx4B6HPG6fHxyMDt9N3JFwLcfOcZClhbZcbUCyfPWfuY+noAabw+XjF5ne/SpbMret67boLzc7ynZET9rzZPfHS1FSYIOQH0CXBO+RZ/SoYFoM65JYuaR5WkGu8MBEiPd232YX1HmxUA9/usTtWc4v3NPUB+8vQAdL91znd0tsazz7ke2iyjvnlM+zBbxxySVVNHnmtcu1N+Rqs1gCn5WZ/kC7DAdY0/+2TKcte3ZxvHlFl+n4EM8wiWAGd9nzpTuD3QOqQjtd+n/Fj1lGlXTrtqfj8D4NKNpt61ziPatG96dqcOhG6BZj3rUwc6JQ+1twH0y8mSp2l5A+hX1IvXAMUCdDs6Q1lvgOgpAN13HUVR1Yj4X7ogHRaAGuAJ2MRL8R/3AlOB7/iIZwoPKUM8EP/7v//7D95VcgnolJUMxAUs+z+f4coj45Pxd0Co+QCTgdAB38me+F/+RiA0gN5bP/wS6fuea/MLlNcWMN7v5vSVr3zlCKK/5z3vObz73e8+XueagH8l3pVPL9BInwUBoIHjH4DLPl1jjn/4h394zEKvLLzfBAL00rZ3IDEAHXANVDZfwLZxo4E1AYb/6Z/+6XF+jvMAygO9tZtfbvpI0QeYbd06/gJNzNd1+Sytg3H9yI/8yHHe5uX6v/qrvzqC2Oanf7QRXFAfjjWxLwrIyI7Rn8ABtC3AAA3Q09r6TntAdMC6eTZ+baGHTHsAfmvcuiVrXINeHfmCBj/2Yz923Hv60ce0lVZ76ZS/7mn407N4b3rxBtCfxdXZY3oWKLAB9GdhFfYY7jUF7huAPkG7adznDKAA+r4yRynkGbIr8JxTJkdVSn4OkhT/nBU5rnIOdd0EFKZCOA30qTQHmEyHSQCCPih+lMTVGZYCmLG/ZnqtgPSqbE2HSUZAY0Q7908n0nRiNf4JHMz5TSNiAsTRrjXKGTD/TmEMHJh9TSfTCqLk2Knv6Ygp2KB7AoWaX84XdCh7YQUw3Juza3W6TCU350WOnsa10nIFDWojJjTXazpqphLdtQEc7W3zoZQ3n9ZmAjpldrhXm6sTbLY9wZfp0J3lHZvns6LUr+u3gi1znxnzBtDPK/42gP726Tn36Po8Tb5Wy5NnxC+n82HyxBw283mvlGC/Td4yedp0ds9x9azXZjxtPnuTz628fcqJFWSZYPbK6ycfTu7V5xz3SsPJm2ojmeQzQKD7ZtvxTrJjBbeS/ZM3zrKx67ynjjDXZfLZVT605uktU7eYgIG+psNNO8nzeHxyIp0n2iWjVh7eOk15v2YG9lvyb/59Sias+sSpp2Xl4es1b6WNt/8U3s4d6LUz0C9D+6cF0E+VcJ8jlWgOQL+q7Q5EX0q4P7wq4a6dI39+4Y0D1Ecj7eWe757VKROmHujW+MjkL/Gu+MqqT57SVa/jmSu/nG2ufH3yhqlPrnrWdc95PKZ5ndKP08Hntaf0zskb8amAAvcXVNRcovdK98nHkn+n5OSUgYE5AcitDwAGT+4YlWi1gqf9ndyp7QBo7bEHfSZzV+C1NqLfCqZOmRvtpn0Q7dy/VjKY1027d12r9e/anGt7SkdwX7SeusjchyvN+q31Sw+6ToatY5j9TBnb96tduz5Pc088xhMePDgCJ1N3uk4OXjeGfAMFOtyUPNwZ6JeRQxtAv6JrujSQ8ktf+tIR6AQwA1KBkYDGyY9n8Mif/dmfHQFYICX9FdAIrMWr3NOxQwBNgGoAuj4+85nPHDO0gfTuqwpH+jyQDoCt/PlP/MRPHNt1LaA8gFhmdtnheHp+u6nv+n9na2vP8/TSSy8dQW1Asnc0mP5IzzuAXhl2tAGge+bLSI4nm5vxVzqcfm9cAei/+Iu/ePDu6Im///u/P/zN3/zNUb80Lu3J/O4IDyCuQAbtA6CVXnevNj/96U8f/vIv//IIEFsXWeoyxgs6CNzOXkMnALo5AoK1Y018ut+6/fVf//WRztYbKO0t+zqf3RrgB8A3/krPV30kWa6tyq0DodEG3zavP//zPz/+Zk7A+p//+Z8/vOtd73qshLu90ZFTHbMpWx/wXgCDecte1377Rv/oYF7m62UO0cB6GLd+ve0l72SKtu05/Si/b6/ad+hStYJk57Tb2zNTNl2GY91+q/GBDaDf/lrsETybFNgA+rO5LntU94gC9xFAzwGQUe3vIsspvZQOTotKarsu50SKyXQmU8gnYE55zQFxncN9OlcCL3IgBKKmoE/j2zUBnyv4TuGmXOmTUlVJ1JlRkDE+AfSZjRFI7LqpcE2HT+X3UkSbIyXSb5ReCuJ0EkyaTIfaKUdCdHBPAQ3GaDwzoGGCPqeyGhpXGR8T7M1B19pH12hrfdbzDNdyjGv5/oy86fzLiEuRXQGE1TkSmBJdWoOuWx09cx6rA2qlf/d2z9zLRVsz8jJcyiZyXdlKBQqYu7HO8U2Ap/1V6cqZiaONaNWzmFJ/yll0k+x0dTZNR/R0PEfrDaCfd3U2gH4+eq4gxORt9rX9PLOxehYnf+55OBVYNYGJeMt0xOMN63Pec5MjKPC3534FUabs6/9zTO5f5WBtu74gqOYU3yrjue+nQz0H9JTL9R0NXZ8TLD6aTM9R0j1VqeHA8cYLyUnXGUeBb2Xa1W7ya9JklZ2Th6+gyNxJk+frz/gLEoyek77mEq1qNx1oyr32T2u9yvOpr/gtOX6+Xf58t2SdNoB+mT3wtAD6AeD94JhY/sb554+P8xGA/sY56I8uAqiHlb9xjvqjvy8z1eem1YDggNypT2f74Hd44wTQq2gSf0vO5agtoy0+22eg+ASYJ7BTO/HgZLJ+AtDnmbTpo66vz469KDMyudW5veY4j27RdrZQMjwgY8rLOdfajH7pCtMurJpNNkIBWdk8a4D1lDurDDolu+Z36RGnbJ7nZjM/YxPdAPplFmQD6Fd0TR+W4fvqq68eAU5ZwbJvgbOA6wmg51Nwn4zoz33uc0ddG+9zPXASX/R7/q4AW/4r38m+/t3f/d1jRjKQGEiZXy6+JhPZmID5rgEyA17x/LLW9ev//Cv5TaZtlG8LeEuf0y/w7/3vf//hfe9736MzxJMXJexEE9cD+WWKA3bNS6Y20Du9u7O+0/v564DIgGlZz/r6pV/6pUd+L3MWdOA6/Zh7Jd79DTz/oz/6o6PPsUAGQLEx/sEf/MFB0ELl9aMJQB0YDPx1f3KnsVSynf/SGrjeHNBOljz66KP1A7Znn0y/Kd+dsf/xH//x0c4yd/cBtAsmQytAub6rZFAAgLHbX2j4wz/8w49KuCfvrI2xmHtBD9Y2Xdx35DeAX2l8fRdobDzNcwLo2nT/X/zFXxwBdKD4T/7kTx59ua5rP2vXmAU4CFJAY9cZq/7MIX1jyuB8ddNWW+3J5PplONnNtboB9Juj9e7pblJgA+h3c932qO8QBe4LgL4a6BSh6WjPqTHPC5uOjpS0BHN/U0C9KWxFTeYAd80EFHJC5ASxDVKyGZ+VzaMsenfGUucCTpBhOlz6fmagu9erSFZ/54gp6jYQZUYkVu53GhUT9E3hmo6nnO2UP+Om8FKSo1VOjpT+GbigvZnJHSg/HTvT4TMdSL6fjp3pHEuBnA6fHruMjrKtRZ5mSE3HWM7+6SSajrfank4yawAwoeT6nuJrThMAn06faDSB2+ZuvJVhbN5Fr05gPkAkh9qc5/x//QZmT/DbbwwC0cv2m/VDkzXD3Jzcb19lWLnXuPQfTaJ/wRSt04yc7lkLIFqdd7fBJuc6ZOD2LGwA/fIrsgH089G4ZzD+NPfz3NOnglbig7XRszkDr+INE2gOHA4ImMZ6vLPnaDrUy2o3ruRRYHX9TNk7wflkUfPrOn+vAHrzSn5PvWDy3VYhnhkdkjlzzlMmBZzMvtdqLxOoOQWm+K5S+6v8qt/Gt+oj0wHSGiezJ31yGLomJ8sKqkxwp7amHJuAfbSrvWSSNvvN56pLnG+3P58tbQD9cuu+AfTL0fY2Wo6XTnk3+Vl6cXzK9QVHBzpMfTpeP/nsKnNXu7F74r/x5mygdGl8MnChMc7gr6qHaJ+t4e0eciMduzaTRcndZNqUJTMwecrsWfZ+Vp6ZNuyqF/d34y/IagXQp+0zaTll2Go3pRvM729jL+0+v5UCG0C/zK7YAPoVXeMRgNdPfvKTR4BTVrDMb8Ahv9N1fAzQC0TH2/hkZC8DfUv0qH28ah4XAej92Mc+diyp/bM/+7NHUDMgOh4EuPY73oRHGo9xaVt/2URloOPVk3/G7/BL18hE5kvjX/m5n/u5I2jNjxKImr2j7XgoAN0YZEADYvm0jFVmfvZf/r/4c2CvTG2ZzL/wC79wfOeHNC8gOr5tXmimTX6hSturBGDMaCkgIUD7i1/84hHwNg6+JIC3d5n06CpjXkl2fid+Q/zDGAHGgiGsqfHLqgZIA8SB3oHPgG19ajPQGD16teauNwYAswAH19pLAGh7QtuV3y+jHYhtjO4zBuspUCOZWUl+n97oUaZ7/kV7Ud+CAHy6F+38bX5A9fyk1r7S7OgmoME13q1H656Okb9Oe1UAUBrevutZiR7TXzv1n9W+nLb0ZbjZzbS6AfSbofPu5e5SYAPod3ft9sjvCAXuM4A+neI5DcoUbnlSKKbDfYJsFFaKfGf1UF4oSe6bIERKcgpY7VGugZaUXoodRauyTymb8/yjqRDlCEkhmpnCFF5tK5VEwS2KsfJM3Tu3oXkBfymzsxTuBFEzElZnOwWyqFmKMqUz5WxGPlYasfZnn4wXyuAEnNf5Nt41E73vA6/LyvC9MU9gPMeYeeqzs4hy7mfcXOf8miDMBJHMiRGQAeQ3yr85BcbP+RhbmfP1Oc8eNE5AtdJWrvNqn7mueXTmXQZSbUWjda2jUWd3ZTwyBBgNnd1kz5SpiTaBIwy79mzPi33vvvrs0941/56LAJWce90faDSddLfBIjeAfhtU/2afG0A/H/2rZlHm8Go499zPHgM78ZD4mWe0ACw8E6+vssRs27ODF7nG81zW3nSo66tnvDPc4nkrmD0z67QXoF7mds706VyLnwRqTMC29k8BH1NW1e4cT/zKbxPcTq5HW3SbQEdBRY3H/a1L7Ztb1W7wVtcUjKd9bRZsFL1bsymrGsM6v3U+cx+UZemegg1WXSe61+5crzWgzDXmT8bop6CuqUed0j3Ot+ufr5Y2gH659d4A+uVoexstxyunI3pWUYrPGVuBTfG3GQiUTREfS3Zkf+HV81iLyZezHSY/1LZxkKteZO2s0pQczGYiV5NBeHUB1wEl9a2tac/OgKfonz2aw3naeuYVOG88gQABN9peaTH1B3TQbmD/qapVye4ZhJZMnbL1VLDWKntvY0/tPr9JgQ2gX2Y3bAD9m3TFkwDoMpz5tgC6gFRgJAA9f8oajC8TGaDaWeCAV6BjYOMMRK2CBv7FH/KJT3zimGGuvDkQnT+DbyS+D2j2DkwFeL/3ve89nnMd2MyHA/Dk5wtAnzIg30q8vFLzQNvGmVxofJPXBqDzy/D3AV6VDueLSy5M3p7fkf8SgA58d735dWSIOQOZ0VSfssgFB6Ah0Nk54Ojq/9YAQA2I1g9aA4E771tGvuzvqnDJ2gfaA/HRJf9WY3Vf95iDPr7whS8cx4lW1s2564B7dJZBnjwuYBmI754A9AIb2FbW25p99rOfPbZtbPozR2MQOGCfmbe1tqbub83Rm9/XGw2ThQU6VL2xpKZkIdraq+ikL+tUgIV9EV3RfrXPT/mizQOtBDfkx0xOr8Fmp7jTlLvmFv0vw8lurtUNoN8crXdPd5MCG0C/m+u2R32HKHBfAHQkn1GfKZ8UH//PQeIahiBFlzM7J3DnHyWYU24oYRRQv4terBQQZwEgtcjKmeVVtrp7tE8RpYR1PlFKJUXdu+jNyhxRcspKX0GKggJ86l/blHfjamzaXMvDd98sR0QR74yfnDcBnQG55kBppAQqO0SxZJx0VlKlA6eynyJYKaJKF2mHIttZRK3ZXLcA3ekMm8EK6Oht7uZSuaSAjYCMACK/FyVLsUWjFRSi4JfJX1lEYy8bnIIdTdGHEcPw0Ac6dKaWtZqgzJxfTrIMjNYDPSny2qKUa4uiX+T0DAIJmCoIAl2t4QxgsHc6r8kaGnsOPqW/GAQUcgYRWpQ9Ytz2smtEDfd81HbPQ8ZLhqz20ZfBYB93NIL2JtiV4j5BsdtgkxtAvw2qf7PPDaCfj/7JquRbLff9BHILjMrx1PNJFhZJj/d2T453z/8aFJVTPfBa/4HxfitLbgbPdI3v4r8zAEh/ARwBzhO0XmV7zvX4SXMOBJ7OJO0EFBRUNEFmba0Zgn5fq9XEz2eFD/2jIf5e2/GYqovgsfii+RmHtvH3+Lm+8XSf2ognJ1NbV39P+e9616L3qVfXlxnYus1gr9pDvwmwo9/MfAzwmeD95OnRM0fTzkQ/z3O+AfTz0PFUKxtAvxxtb6PlNUCLTs9OYHfQ37MjZoBPDvPsBbwyGTYrVCWb8OmO58imTBalI2szGdFxSfqs7Qmg4+HsGO0GnKdbZyskk7OnyqKcgU6uyZZtngVNzb/X4Cm2o7e+CoItQDxeX5DBDNRKXromG9X40ifcU3Wq1mW1jSbdkh9zPfy+AmW3sa92n1cU2AD6ZXbCBtCv6JpNwh/iXHIAOoAZiFoJ9/woa6BpALrv8R3lyN1HNw7cjFfxafkej+J/AaDLllbe3FnYk291jcxogLC3rPFf+ZVfeeQ/AcIrk14yi7nwvQRUl5xQMKvnyFjID6C0d0FR8fw1KFb/fJF8T+QFP5GxosuUZ9ERf+ZnNCa0+fKXv3z0+Xjz//D9CAjQbuPhd0Lv/H3mpdQ52SSQwTgBwq5/7bXXjuXRjQOwKwgAvVsXALUsb74hv2sTzclj/aIrGhm/e7XZWfTRD6CtTffrN1mQLVgJd7QkC40P6F7QhDU1fj6ySsUD490P/OdHNC7foaUy6cbnjW7eaM2fpn3rmS8wG1fb5uOe9AL05SsO/HeNNrIf+de8Kw8/7fgJoieTO2feWPMLp0NMO3fqH6t9O/2pJZNdhpvdTKsbQL8ZOu9e7i4FNoB+d9duj/yOUOC+AegEa4Z5DoCplPiN4iICkDLqN4qKCD/K3HQouz8ljZLlmsoOaaOMbMrRjL6nZBU1SNFyjo3+KO5+o3ABKl0TmElZ9B3jgaLousDJSk6V6dd5S8ZPUaXoUTIrh2Ss85xyc87woOhxLLnXOCjZ3p3HlwFCMWaEUKr9H11FnQKOjZUiXgmi6F3p2jIIgbAUxUBviiAF3fhcM4HxIlTLhFwfnxxSghkA+YG86EtJt1YZAjmJZsYGg8G4rWF9FBWM5oyFooNTojujqYhSbVgTRgejBE0pyWhkTn7rNYFa/7dH0Fib1qbznETcmg/6GpfxMShy+E065IQzPk6vzsNaM1NSzO03Y05hts7WQhADI9C6BoygP5oaj31N6UfzAPGy2luHPgPpi/6d5ayeRRa4AfTbXZUNoF+G/tM5ncO9ZzZHellmnDUZ8wVOFXA1QeuCz+I7nvkClqaDR/sFHmk3Q3/yQvwt8GHy+Ok4LzgneZ1jaAYRrcduaLffm0sOlQlEx9Pxq3jrBINnBjp565U8CSCor2R9DosClvBb7xw9vtcv2qKJVyWDO8oksCV+W6WPGbg0d0xyo8/kSbpBY5q069pkbH2vmec577o3cKVAsvowv9YhEClZrq/oX4DAZXb889HqBtAvt84bQL8cbZ+Flssgq1xsmdKnbItkJZ7v1Rmt2SnZNvH6qUdOeVXb2qOH46lsA5+e5Sq3zKz0StxmX+iDLdJ5srXPPmTruRffzz6csqrApcY3A2Sz0+LVxhONOss2GTZtTXP3msFq6Ri+J1PRNrChoPLAldWGuW5v5BRPLhlnAdXPwn563sewAfTL7IANoF/R1fNfVvjnP//5I6/jCwGM5mMpWPU6AF0beIbrf/AHf/DIK/HibBm+In6+EgvwvzLQgeKA1AKJ0vfzkX3lK185+vJeeumlwwc/+MFHdgTwXKYzf4y+8FK+OPw8/0nzy3YoCMo4vePx2UYrAKptoC+/HfmgfePgy0nnn0HE+DP/G5khmx89JXt4l7DDD+j3zvPWJr8efq4tv+nTS4lziTPoxqb5vd/7vaM/sPPK/Q5k71VAA3/fe97znuN43YvefJbG5iXxQva38QagWzPXWntrSH7yk87qje7VjjXJ/6qtee49Wgl44HfTXj5Re4ify/zIWHNQ2t5Z5slD9+YfJvfcO32yHWloHnyHleQ3LnuM7DN+Yyff2XfZTAUmV2K/QPLkc8Hr2jHv7OlkO12i+cxjHWfAW21Me96a5hu9DCe7uVY3gH5ztN493U0KbAD9bq7bHvUdosB9AtCLXk8RSWldHRyUHkovxYcCQmEEAFK+plPd/52h87nPfe4InFMuKWmUQUqRMkU+KWQBikX6UX606ZOSB6TVBmcOxQxY6f8UrKJQKXWiNsvUpoS5ppI95pHDnZOCgaHtQNHO+aEQFtHafBpfznTO8Rwy2imCkgOlqM8y59DHfaJYBQJQNEV6Vs6oqMiUmpQ0AL15Vw6JMuheCjwjpfK33We9pkLY+hUUYS7AZmvXGd3oo72yJ8ugnxUHjJ3Cy9iY4L3vKd+dSeSaWaY8J1Ggi/sB3NYvAJ2CX7uU2hTXyQICmPQXrRgtaG4uomSLXu0cqqJ2K+cVSF7lAfsOXYuStR+iO9p6t79yhtnvAiDsDwC6/WINi5Cm0ItytmbGxhhsPYp0zYDN4YhmxsiAUh6s6O72anRYo6Rvi0VuAP22KH/V7wbQz0//+FQ8vkomjHbvnErTmY4XeabxTnLG8+nv+FNyg5wiJ/yOTxQNHwiPjxWAVRBQFTni38aFX2gH38aD8SZt6K9xk8vkUoFMZdSV2Z1DoUof+s550XjL3svBVrZFfCo+hi7G0tv9rsG/CoYKCDcOfI9zBT3K6O73HCKVCewMRW1HG3MkH9AGzzWOKctd6xpzDJAouGnumAIB0NObk06bAT2VGU4HMu7maM7uKaAqWpXxb03QK1BedRsOqGRqPL11S870WVnD9tJtVxs5/5N28y1uAP1yNN8A+uVoe5stJwvosgAAujTgoKzAeG86KTlCNpGbnreOOJpZ63h8FZpcWyBygWczU1r/+Kz28HwACd4aKI9PkiHkCRuJ3NN2x3DFl8mTWRZXRp054fHaYE+yWY1BXwWo4bvNNaf9XA/zLlgNf8fn8XD3sA28zaGSs+bq+uhWZRn9AHzMzf1kHflNRpI1AAQ28xoQN22BCRRNAGBWjrsPGXO3+Tycq+8NoJ+Lko+3swH0K3rgvfgMsFh5bn4W/hU8rgz0tWpVlAywxXfsUzxMAggeVfYvXpi/Dc/CV/jOnIHOl/f+97//CKCzAfDC7JIAdL45b6XeX3755aOu7iWpw3hdp0338634zH+SD6aztNO5S3xJXy9wdvoy/cbO4adCE7IC73/f+953lGu9pu8Snej9eDH/JbA7PyMfk3d2IhlUYJYxexmn+WvHd4DwZBF59corrxz+5E/+5PidtvgDXZNc8Zvz060fgLzqnegN+CZTyEzfu1c/xkjGVf3SeM2vyixr0AQ/les7rzx5FK3tg7LP+WKtuX74ztDSWPTFfgLyGz8frHcAegkia0WtbOWqCsxg9ZJ62gPGkWzOdrTXO8qztZ+yMFuaTpBdhQ5VLS0Zq4pl+Z37NL4ZwDwz0O+DXbYB9MvIot3q/aHABtDvz1rumTyjFLhvADolMgM9hXJVUCiVlDXOAw4ATmhKHgVqfYne/OQnP3lU5JT4CXCgYHHOdL4PZZPySPGkGGkXoEhhB5IyChgClKrKZBehX2QopVN/nNgSVI3aAAAgAElEQVSUSt9TMLU1X/qi/FIAKfQ+U4o5a/TRK0Wj8QWydo43EJYSWhYEhfiXf/mXjwYIOumHIuZT9C2nDyMDYFom2iwVPpVA7aKRT/dVdgodKIDmNTMnW6c51+nk1x9aFnVqTuZt3YxB32XLBfBUrl87+uToKdKZ48y80R2IjdZoVwQyg4hy7sVJxRlkTRkmjAPKMCUfzXKQrYp2cylLMgNJ2/aBoARtUfTRgtEnyMC8AlsCr4zBNY0bTQtOYAC197WBxtaQgVbGCeebslvGah72l71GCXcN5xdj0HrNIw6MOWAnQ6Bsk9bM+VqieDMa63M+e88CiL4B9NsVRBtAPz/9O9IhIBffxg/wGM9xJdrLesO3PL94JWcQfpOBHS9vlFX8mE6BHCmeJfxRUE6Z1vgJ/kPueembwwfP5KQyLrwJfwuoDTAnIzlFtGkOXmSENvGynDWcCNrVFscVh8cM8CEXAnEFg3HikNvu7wx3vLPKI5xT7jfmMlfIAv2Yd+UQyQg8NCdIJRpzkJDZ3gHR6B9IQl8wBoFLfvfSjrlXUcS4zTU5tcp99M6x01n1nbUXD9em/VC2gXXOQebTOpRZU2nLjpxJDynAwXzJRtfPqgWVM0Sf5pr82xmD532+N4B+XnrO1jaAfjna3kbL6XaBLPgX/TqgGW/FsyaAzh5iA9B5yxJzDflUuVf8n/3jd7KCnOqdvCxAS98d3UEe65P8wVvxano02YQPs2XYoNomQ9bKLJXcNR73kcX0d7xfG9olT8hRY+uoLL8FOAU6TN27wC3jNAZByYK69EH+kd9+q4IYO8XfBdqiR2AFWVVGJ3nMFkUb8hso8e53v/tRYG8yOhvxzYD0gqZPBSTfxt7afe4S7pfaAxtAv6JsADqdmU8E38GLqg6ZTbGuA34GQGcL4DsF6QYud1Rj51ML7OEXwc/wq49+9KPHIKIAdLosvpZeX2AQ3kumyFT/rd/6rSO/NGb2BzmDB1cSvKMKZyUQ4w5Azz4pwDe/XP66dPTmylbBp8tAx3PZbmizvrQdgG7sfJ3GZ97e7C/vEkjINPNnK+i3yllkmn7Q0fVohoeTl7L2+R59zwdGVpFHBfbqz7sS7ew360dGmAc6WI9KnZMprrcertOXtv0eLZIfzdc4kt0lM1mDeZwJu8j4BBtoq/LsQHzzzv/Lpwlk51skE9HZ/jMWfjhtFhSXr45NVCUYY+v4Ev8P7M4vaQ78a2RqMs313hPsbu2sn/1pDfoOmE6HMB4+a/uv7PRZORV98s1Gqw2gX4p773Y3BZ5NCmwA/dlclz2qe0SB+wagtzRlS82ozH6jVFK4KV1lnFGeKIDr61Of+tTh1VdffeSsoMBQeiliwEtKFWWFM5pi1fnYFCPOdNdWeonyyiAI2Cja3yeliAIpWtTfAH2KK0WSU3o6FChL+uUQp9AbR9kKPimKKZsp5BM4RJsc95RITpwyIcwPgE5x5AhhjGjL9RRfSqXfgaVlbJe1WJnDlGhOqUqCa58jCJ0ptBR/tAlQ9pmimPPfdymGOYIovoB89KeEm2tnSKE55bSs7dY+Z0+giPZzEFkLbXJOAeK9c4aVQWjO3taDom1+lGztWE/rNbNLygbMUZTyTNmvBGRAtO+MwVgrFYVORZ1qt8oFZYtXLjngRVUABlblwZTS8nY9AwFd0Ar4Y67Gq/wXZxkF33jRuSMBasu4CyaoZFXlFRt/+8pet2e1NzNVUtzN7brggptkpxtAv0lqf2tfG0A/P/3XDPRK8+EP+LY9X2WNsrzxHM+kc/88t1W48Jx3pvZ0THGE4N0Z75UBJyM4HbSLV3Qenk8vYyMX9UcOul47ZGEl9QDweBP5oc9ZWhwPLeOZvCDfyGw8Hu90xEpZC3iPNstQ1z8nQ+fwGXsBYxxtHBo5G5IJVaTBIzmF3ONl/Mogylyo8op28ecAG3zafcbhzRlkbL2N/b3vfe8jvls1EeMgH/Hvgp4q0Td3C9oE+hfAxMmEnmhvDVfaWRf9G4t+yIKyEwMw3FdGo3Ura4Y+AkC31vMokHhoewYd0mHQS/v7dR4KbAD9PHQ81coG0C9H25tuOVC4QGFyh43nzZahu+NTnY8aCEyOkJN4ZKVe8XF2AFuojLrkA/lBhtG52Y9VHUkW0KH91nEnEwjAQ/FWMtl1ZB6+7/vpaMezjalSu9rAX8lPIA4bwnzJJ3q8e8lYYyOfjFWALNkwMyCzRyaArj3vzokPDNG/eZbd5x4yKVvBZ5mCaOD/kzbuYyd6J2f6XG3S5MjMjJuB1TMo+6b31e7vmxTYGeiX2Q0bQL+iayAlPkKv53OpxDk/C77ca/r1/B9I/IUvfOGoQ3u5T/BsFa58xy+Bh6Wju09fH//4x488GzAu6KdkgXRptgL9n50DNAbGfvjDH350FB854Df6tXvwUnowfuZe/L5M4XhgGejZDGyaKp6svktjN04+KgB0AQKdgR4t3BcvTW8kZ/jtyA4+IX6adHX3oXnVEAsMLkEj+6kArqpGmg8fHPlQif3GX9UzNPE2ngJ00Z5sM5d5bCY56z72leCJgoKr7hiAPudprsZLzqJHdq01cD351LEk7EYy1N/usZZoyffpWt+zyyQFoS/Z1fFVfjPvggrqqyDtAsjMh/5gvu2fMuertKltezr/aHt5ykffrbKvcv8FLAeetx720kqjNVs/P2r7467L1HSIjimg9/CFe96i33/86Jcuw7B3q5sCd4ACG0C/A4u0h3i3KXBfAPQVGJuKdpGtXUOB4hzmjKboUig5GyjdU6nxf9nnoi05qSlZFF5KUwBs5fL8TXhziij7TlmiwFOmRHdy9lPQOD0oYTlIKIspqJRz93JIUOQ5fSo53jl0leXRH+XYPCiy5mBsnC7+33lBKwCd4lR0LccR5YMySbmjaHJ6UNKM25zMMQDWPD7ykY8cfu3Xfu1oKHS2K1pRMinflBpv9AXOo4V2KKPGhy6yHs2zEoiUbIog5dJc5/jLgDP3jJjOFaIca9M1nSNrvCmU2ukMxLK6yxIxJjQ0TwaU9RUYUNlDc7FWKWedO2UfMQ7QkmGn/eZBae6sxWjNSNG+NyCDkVCEKDqbQ9mM6DyBe3tNlgnHVpmJ03h0PeMICGW86GfveLfvtYdermFM2eeire09dNdeJSUpofaC8XV+o/05I1gzds2rZyogp/OD6zsjNENqlpW6Dc65AfTboPo3+9wA+mXo3772iQ973vGGovEz8Mug48TwjALQOdvjX2uViNdee+3w+7//+0eQ/QMf+MCjs+gC2skPzisOB7IOT+eoqQoKXm4s+CzejQdqiyxMfnz6058+yll8FG/CbzhbAi04bMypjAXXucb3ZCZ+Gsigf/Iv4KOgLrwTr3U9UIX8xfP0BywhD42ts+y0IcODrCIPfC+QzhzcU9URY1mDDzo+hfzDc/FnMsR9nHR0Ce2jdeA5GW4MZdt0Hu7qMBSQVsY/eWfsqn+gV0Fo0wGTTmK9zdlYq6Izg6LcU/Z7QV7Ac+8CF8qGKIu/65Lrxo5eBR1cZqc/X61uAP1y670B9MvR9qZbxr+qwJJjnS3ljZfOY6PIho5MwrvKLCcr2Ft0ejLRZ1llBeV2RmqlXgESKpN13BbHPHlI79UvOYgvVuZc32QhflzWH1uI/lyGW0FSnYFedbGO+DJe7eP9ZBTeT/cnZ5zFq4/f+I3fONpY2VGBKznoXYNOMj29AeDGyz41J7YgW9Y4AQpkGpmFXtljOfTR1v10C/oA+YROH/rQh45nBa/O+gL+sikqh7uzzW/6qXl7/W0A/e3R661evQH0K0qVEU0XFtSDB/Fp0bXplZ33jZ8EoPUp+xyAjt/hS64viSCeF7DKFsJz9KcvNg6ey6fFbwKYrKITudIxVh0f6Bq2kGvwbPfivfgkHdv4sk/wUPcX3FtCQtnFBQj0OY8CmfsHP8X/O0aKrUXusHvIAuPMDqlaVJWn8GV8nDxgd3VUSEk2+aIKrKo6ZTKyxBbj0bb+tM3+QmMyIz8jW49N4zNwk7zzsjbaJKusa1UQzcU1kpWMtax2dhK65Mtbq2hmZ0Un/WrH9dYGzdl9+S+zhclPMkpf/l8gOT9bdmPHXiWjSnQJWM+2Rn/jZMuihzmSh2SpV9no/m+vWb/okw2N7vppn1aNID9lxzEWpFBwdUd85Q/sWahfffeKdgVubAD9rXLnfd2mwN2kwAbQ7+a67VHfIQrcJwB9jVBsGVJQUsQotJ3nTfGh7FAsRVPOKH33cZo7I4mSJPK00njapjy7niJEMaTwA4xFz+qDIkg55JingHF4+K7sNwA5BVH/lCP3cYDoQ+m7zs4rwz0lNIWWEstw0Kd+OnuJclrmXZGIKddFPxZJWSlbSh2HuDbM1SdFt4haxgaaUcQB7GhR+alK8AKHvSsvm1KYcp1jn3Jrzpwx5kJBZBxpr2syJFJgGz9DhZOKcm58DBVKrOv8TQGe6z7Pte0cphRToAiFm2GChiJ6KdFlblcS0W/6tS5Adn0wjPRp3JxnZbcEvk9l1v+LbC2auex9c+a0K6MzAD0FHh0qqetTP/NcQ+uJHubAGLCGslIEApgnxTkASvY58MjaAl3MB/0qDW+Pmqc1bO2Koo2ma2WD/ravGa1oN8v9RgfrvDPQ75BguNBQN4B+PsJmFGsx/lgpuVnKrhJxviOLGPJklRc5wxETgN7o4lec/N5kAt6Ib5dN4XnmMOeAJz/w8c60mwB6GfEB6NoBoue4ATiQY+SdfgKP8YzADnwOX6lsnTHok9OMDNMe+d354+ZRlgLZVbl4/E+mg7bwXuCE4KSASvQBduPHZJzx4JFki+NV8Ef9yI6YWSPRfwYIoZu20AjNXc/Z1Nmwxopfl42oj879K8tg7hZjxOu9C8Kjt+D3nCoTgIj30xHIKjydjoJuxlDwmvGisbarCND5voKp6CT0FI4y40U312qLLDMv91sX8sR1PqP/+Xb789nSBtAvt+4bQL8cbW+65bLpOrfWJ9ngHZBNBhQw6ndycQLoZExBYGVwdw5s5csD0PFgvJ0cwE+z4YApfiN7ynyrgpS2tVcGO52dbi6Ylfyqslg8PrBFH3Rr9+Hl+LOx+o6ej/drh2z6zGc+cwSGANdkQ9W0AtCns11/5K63NsyBbMLDyaQyHguOM08yDE+qqheZ4Tv06QgW9hI6sRPNrQoy7Yns8Gy9AIMy0LPXfRYUdtP7aff3rRTYAPpldsUG0K/oih/ZY3RVGc50145v6hz0/A3prAX80lPZIXgNXoZn0t2rhhTfqxKe/vBi/izBu3R0wUj4Pn3ffR2H5Dd2QTYRAB3YTpcuAzr/mfHng6If87n4jT0kAEkgFTmQvVAQcYkU8cLJK/FL/BToW1UQ9hrbxTgL8srXl5+lAOQA9BJESvJYM5/5u/B94yVjqtISrdCwbGq+Iu2zPQDzXjOILT+jNbSe+ir4qqOqBKhVlUW/1s9nZfvzreUDXIMmAtCTF2xa6+lvfRXgRQZ2XJVxkJWuM66O4LTu5F7z6Nz7Muort+6zfWGO1s+6emmLzK56aPTNH1abrUfZ7eks01eWHW+s5sEG04/noXPRJ0A+/Y3JzVnRpcCAfAEbQL8ML9+tbgo8KxTYAPqzshJ7HPeWAvcFQLdAlIiiDFNEJyAecEpJ4xxm6HtRgjjLOfZTegJ9Zd+98sorjzLQU2Qqq971FB0KM2VbeW8O7gB031FKK0lEcaNYdhZRACkggTJfdGZZbgHogfUpThR62Xv6q2RRmejaACxXTjY6VOqo8+qMmeJHMfTqTKCMCM6Rolw5ZzhVKJuUxIwCbXhz4Hi3BmjFIQNgDoQIvEEf4AHlkUGB9hw0OXyMxZjXjOFKJ1aeuMyJlPf6dr89YJ0onPqgrFtr+0S/AegcYcYNSPLOGWZOBQUwYKyXfUJxZhihGTpHa3NMaU3Rbg4UcQBJpXcrL4W+lOKAl7JQfM4zcv2un5mtbo4A9wB0NNH+CqC3l4FHoq21BaipWgHaoLs+GRaVHbOnZ+SquVUSMoYY8Mbosb/RwNzaozMb8llQ2ncG+u2Ksg2gn4/+nn08NGdMR2nkiPe8+a5nEc8F6nrGO5qjqihlquVAIB+9Z6YEh43nu6MktI8fC6zCM/AGvJ7jCq8KAK+EOwCdLATakyFVpyizA/8X2IPHzaMgcrivQThkCflsPi+//PIxeyS+GV+Kf+VsAagAwskujp95TIrxkKUC5vA+7cnGc63fHK+i8ogx+j7ZOoO8rEUZdmSKOXPslOnAwYJParvAL/qIzHg6Qse8nALQ8S5yxxjJcWuIjqoIBKC3u8oSJ7+ALsZgnNaP7Mb/c7QZr/lFozIkjEkmEMcSmVIWpTkaC0eQ8ZCjXuaDNmi6swnP85xvAP08dDzVygbQL0fb22o5IB1PEyjljeeRR/h1mYWeq7LDykAnS+nBbCj2CH2/4znwM/8PQI8Ps9EqD699vNM1Vb4iy3rjn3R6Mhh4zu4gr37zN3/zCDQbj3EDg8jUjrciT8kbfJbMY6/R8+ncZCneX4Uwsk0fAB6yvQDYAPQc7dkp6EMmsgGMMwCdfcquIJvYFWSgAONsweyrssfRhhzuSDA0qBJWgVlvVf/PjreW12Vk3tb+ep773QD6ZVZ/A+hXdA3kxnMA6HxUeFuBrnhQ/CBAsCBcumr2Cn6Dd3dM1PQB1k88Bp+S+cyOwd/wTDYMvwy5gPfRt9koHZFHFxYcRJfH9+Kt9VMSBFvHmOjqkmcEPPG5zLPcs1fw6ar3tcvQIxuJHs9fKUCr6mFsBPMnC9g5JWHkpyFvqgxinrLmvSfwqq+CbbVNJrHlzMH3VXM0dzTTXyA0e4GcAcyv+n5+FmtIZumzkuOu9X801kZVWbJryLWyuK3/+qrCTL6o7MOOzNK3PVDwhb6m7KlaaJUFzLVS9NlE5F8Z/OaQLV0wmHWzP3xv3diL+qdr/Pqv//pRXucbzl7Sj3vy11WVoCMW29PuQy/X23/WUXv0jOuOyMoGjVbrerSP0ineqiy+DMd7+lbTY3YJ96en5W7hflJgA+j3c133rJ4hCtwnAH0qIDOqPWWB4kQhoRBRFCnNnWEu+pQCnSKbgFa+nUOdgkVxLiqykn6zHDiFuRI97pdRB0zkdKesBVqmBAegMwwojABODhBKEie3vijb+goYpsClkFHwgNqU+wD0stq14V7zMYZAVI50il7RkLWrjxR4NPFyX1nt+jS+shGBHZwp+tBmymgl3yv515m1FFqKfiWoOP8pnfqnJDMwjH1mV1dSqnKDlRlnQJTlXqkm451RyUWllilRtGdlnYwnhRbIgYbmg25lflB2KWhFr1LsrYuxc3AZQ+cUpvAHmFcivzK3ZQxWZjKwq/3WHm0/BWpYC3TrzKiy6M1H/8ZHIQeS6Ev7QAzASqWeAtqMGQik74I5zFnb+nO/tdSme4psNqYU78C6FPICHjo+oDLAGXNFjD8rCvsG0G9X+GwA/Xz0xw89ozlwciaVyVEAkT1fxnDnrvoNfyDXAOMZ+/iNZz/wFE8mpzpnDX/E05MVZCiHP5mqHw4Ecs51OYD0jf/hU5wpHC4c/1UukVkBUOC8klFXdZKZkRaQkbMET+asFxDkU5tkiDbRhdMBL4q/dr+Svqq8mJMx4Ns5crRNL3AmIl6IhwIvyGdt0gX8DlCu2gY+nN5RIFwywHzR0ZhyRBk32pCf2gVcJE/I5AmgW58ZgGTncDIBbwLQAT0B6JPHlrlvXdDWp3Ug29CJbpKTpbMPCwgwd2MmL6yt64EhOeSS0eSwsXB4asP8jWfup/Pt9uezpQ2gX27dN4B+OdreVsv4ZXJFQLI3HlswccGdOakDINgl7vM7AJ2eT98PaKlNPLrKG+w4PJrMy2ZgX/pdu76vDLv+yU28E8ie3MQ76ev4fplq5CE7q+xEssabbq5PALp+8FkyCt8mt91DvuH9AB5O946GSpZmBwaEAM/dU4CxcbgvAL2yxMbO/qXnB3RNEJ1sKVMT0EM2aMu741PQyDsQ7DqbIBmv/eyH29pPu99vUmAD6JfZDRtAv6Lr1FkB6HgIXwU+SFemX+bXS5+v0iK9nC4ayJud0rFD2Uh4bNX/fOLVklbwXDy2rOjO66Zn85fRn/WFn9OHJVrQ5fFyz4V+exXEhXfS/8kM+nbVK2eiRQG+BVlVKSveuAKFZEDBsAXNkk3oMSus5L9DL/4ttghg17sjBuOtAbjkh2u1R6aUeOL6/D30fH4xcoidwPZgG+Rf029+O9eSCeSBtszfZ6XLC2Yrix+dyTGyMpssWTH9ucmwGRTmO2Ni6/je/R3PaS7R06dxJUPZumhMrrW/XKMtYyefraM5GUN7pyD11p2ProoJjk9hy86Ki64ns6vyaL9F3zLQo3E2X+euB6BXhcE+jM59rokq2fPtyRk4NzPTL8PRLt/qBtAvT+Pdw92mwAbQ7/b67dHfAQrcJwC9805zjkzwrqjJSgpxYFDQKciEMQc8AJ3i5Z1i0hnolGu/U+Q5+ClSFJEiESlcZZtRJnPaUNgpdfoFWrqfoko54wChsAMcvEWrAsQpTJz0nBYBnBSkqRT5m3Ing4ByTMmlKBqntjpXPQWU0tiZT8baednu0UfAJ+UZ4E/R86q8uvkCXxgSxh0wbp6MCEZCAE6gBTp4z6jVsicortbLnDrbtnODUgatS0A55ZPiXrY7undGUwaB8UajQKQMqsZmvIFG9ofrZNkx2KYymhOHUWdcnGrmbQ3RgNOJglvAgk/r5uXeMgBd2xnwaBSwHiCdMZAinlGgnfmb9TRuSjRln1FZMATw3x4r652B13EB9hea238MTHvMmgOG5nEE89yqyj/P6OrVkdU8AtBzFnYWMeOgUmEFfTwL7HAD6Le7ChtAPx/9CxKazgH/L+CoqPkcFOQdR5NnnbMAH8EffJY1TR7iF67zBjKrusG5gcdwBHXmtpmQFQKrOsMbLycb8IPGh7fh95wGZBanC6BcX95VFeGIcUZ4x0pMJ1LOhfiO9gDnAoLIM7zZnMqcIAPxSnzbu0AmY1WyFh8n8/ErvFRf+jBGALt2OEFc1/2/8zu/cwSU0QwdOisxvktme1fiHv3wW3oCGWIdzJcsIm+jv++dNU62Ada1TwfpHPicN+hdNsypDPS5swI55lm2gHpjQSvOpYB+stTcCyBr3TofFw2sOfpOvh7IQr6R0+QfHcn49+s8FNgA+nnoeKqVDaBfjra30XI8L96Ip+LXeBbe1fEe7IWc2/ghW2gGGOGDVSfx/OHPBQmTI65nj3jXZxVP8MGqu5Ar+mRzsPvYZvg+XkuekjNsqjXolJ1ARuOnxp2diN9WzUwf5KxxVsa3jEdjJrPZAIEqydJZkYVOz44hDwPQyR/3TQBdX+RdR5hNp3z/T74H/tMHsgV8FmxN7mQXXOfIj6bJvWcl+PY29vSz1OcG0C+zGhtAv6Kr/YW34h38MfT7/Dd4YX45/KCM2yoAAmnxUrosWwbvZUdU2a+s7L6nj2uTr4OPj65eAGxyovOu8yuyKfBwvFy/9HX2T0dqGFM2Fx6Hb+YTrKph1TjypxQIwH9UNSzjWLPEC5ZO9uiLreWF93rh4TOgN7uLnMHjHesB3I3/VvKdzEIHFbOyVzpKiowJsDUGspUdKbjWOrHZ2AYFLMe7s7e0yT+FXoIOyqDmE8pWneXRfYf+nZeO9lXGarz56QJR2wv2AB+XtdaPPq2V9goWDtw335KntFsAXP47tm7n11vnjnIpYSd70ffGX+Cctfvwhz98DMBLz0iHINezx8jJguuiWUkz2bpoaA8FoNt7dAF7KT/WlJXGnv9zBdAvw7lur9UNoN8e7XfPd4MCG0C/G+u0R3mHKXAfAPSUiQBHy5HClJJGWaL8Ufo48VPwcrhTfChdAaIBgwBtCjbHAjCBI4DikwKoTdkLRVrqpzPvKFuUKwokhwmHPMUUYMA4KHu5M+4opfrTvv78rr/O7SujL6WJgg/81Vbn/QANODuK8gyozXFi7pxFAdiVUvJJ4fN9ZftSXs1He2XSU6oDSTin0JRSnZFSNnvn162RlRRF/VDIzUXbGUiBEhkYrkPTzmyvDDq6lhl+KrigR7ISg8bmHuuGthRR60N5th7e7Z9Zfj3ww/7IwEJvmRuuo9Rm+KBFBlFRyGX654DLGVREbfPq3Czz74yjGVXaWUvGwJA0ryoZWC9Kfq8cd8ZmrsbJYKC024tFURcMgo72hP3kukq3m8uM/J0OrwIYCpLwiZ7AphlpXLbisxL1ugH02xVWG0A/L/2TBTlvynQu+KVScPgPvsVRhIdWsq7jNTzzvsdTXBcvxENcyxECjCBfAM/4tbbxTaC0+7RR5RE8bFYEKRsBj1H2D4geUFCfspeVsnXvDH5rjjkrOl+P3AWSkD1Va8kJUYWPQOEcVzJCjJdTCN/uvHWrUoAZHomeMvHIZvwMD1WJhmMv51IOErzXXFzrXZ85pFxHhubsSobpu7PgK+EegN4RKmvmQIENZVBwXqme09EkU/cpyK5z2I3TuhY4FU+eR67QHSqR2BnoxmRtAD36STcCspgj3cac/M6hZo/s13kosAH089DxVCsbQL8cbW+rZTyvbPGqdXQeaoG8Banif76rQop78V06tiAgn2QO3obPcdDn7M+uyo4k9zoTl81SRbD0X7web+3YK881OcNuTL5lsybDXJuOjreWYRdgoz0AOpvBnJPFeDw5Sn5NAF0/2U0d2RKA3hnoeL372BTmTMaWQSmrXZ8BGPMzAB2NykAvMLxAgIK6K72bPZvjf9rs0/bZAPptPU2P97sB9MuswwbQr+iK79Ht6ZV4N37nb7yAvp6OG7/EF6riyGbB//gv8OT4cWB7fiDtxI/YPviWIFy8Lr9Jvoyq8FXFkd7MzqiqB1sm3bdqfQX94P/ur7IJn432Z8BV54n7rkCA/GbNXs8AACAASURBVEyTtxboiq93/rZ7ul8//gYU080LoK6UvCQbwbAf+chHju+CxwKkaxP4zK+lLbybDGQjFbjgOnNmb7ENAtDZBgHogdlVWuSfZKOhteDiAHR9Z9uYVz48c4q+0WpWP8xmaV3d24udw7ZzHzp2nCW6z1cJLgUh6C+ZpH332w8Sk8r4DzgvGWQmlBhDtEYrgWbk6Dx+BO3QDc34Ucn9APSSe1rzbG9tkuvmwgavhHvzmSD6nF/7ZfWL3ic5ugH0y8ii3er9ocAG0O/PWu6ZPKMUuC8A+szgzSDPQKdQp+xSsoHeHAacC2UhAxB93znYKTeUTxGcFBjOYQpgDn7tU5Apbp1NR4GlPFEoKT8UMM5x11GsOMxd6++U5RzvFE0l3ClIZQbqT5uzhFJKI2NBNrtxc2xQ7jlc3JOCkZKcstW5Tp3nFK04iiqpXtABBY5C2RndZT/UF2URnXLqBzynEOpzZmOjt7FVNrFoYWvAwYQexl/WfaXry9wzz8rlljEZmNL6lzmuj0qYZ7gAEIyRIdSZiJTnStZGixxws9xXWYXGSgEW0auvMlX04frKeQXOG5/29G0PVpYxJx6lmqFoPbzsG+vouhxKjWtmzWgTIG4vzcx/NOvsJvvKXiw4gpEpqhatOcnQwPp19jlHmXY7lytQfzocY2OBLJX6amzWjqLfOclzDs8CC9wA+u2uwgbQz0f/HAw53PGmysBO4xnPL8iLYwA/VY6VQyO+BZDFo2RMcF6RU8DZ+B5HSJnbHOl4B95JJnDOkKudx46P4zlF7Sdj8TrO/w996ENHEL1qIjkW8FKZ6e71wjsKwpqZ9VVTIVsB2tohL8mO+sIb8ekqypgr2V5WuHHg1fhXlU86EkO75o134qHaNha6AHCg6h45W2Qr+L5Stap76M8YOJrQicxJ3zBfOoE+AB2cesAUY6qEew7DghByxuTYKcvSOglo0Ad6BwrlROHg4xgzlrIsOwZklkckN8yX46xqL/aBN1lhv5gfXSRnEzmDnvpwDz3BWLSxX+ehwAbQz0PHU61sAP1ytL3NlgtixZPxvZzy5EYB054rsqLgZL+t55bjqXRh8gWwIMA5WZvtVlaZe8sI1Ha2g/9rw+/4I96oSgfnfuXgtZ9tY+zkBLkkyJcuHZ8mZ8gJcop8J5c65xzIb66VcFfJJflujl6NxVzLQnS9N1sJf6+EuzGxFdgX+LtxkNnGtOrQ2kZX9GaPGgcZp7w8HYJ89S5Lv+y4MjvdH0iyS7bf5pPz5n1vAP0ya7MB9Cu6Zs/gi8BLfhG2C36Ft+YPmsHBVduji3Z8IltGW9kCrvd/PI+/o4oYPvEgoCveml5bgGi6dNdnS3gOKq8tASI/VrJhzSTOv6VdfB7/rkpjvp3aJiPKMC6wddpA+dS6z9wKMshWK9C486EdY8IO+e3f/u3j20vb0zdINrDxXn311aNdRLZU+cTY8Oyef3Rmd5EL7LWCa407v2NlyclNPk2/WauOgTInYyjgoICHghfMJVsj4HcNNKuv/FPGz1erb3QsC70jLLOJe4rN334g+5JJ0TqfpkAyb/KaDEzWuTcZ2lysa8dRskVr0z6yh8nFgss6L73jX+bRJuaVn9Nc6BoC2bOrs/HfjBulA80xbAD9Mvx7t7op8CxSYAPoz+Kq7DHdKwrcFwA9xbKs2SIcKSAUagY9pWVmYVFIKCOUFQo0gBF4WaSpT84FWeEzA51zm7JE0eeULsqUgk/ZpHhSpDiVKfYUO46IzlQ1Dt9TJr1nCXfRsBQyyp9+OFLKdg9EpwhRLinOAAzOEwqWaFz3aTMFqgzilMwyKFLy0aYSrCmYGR6cIu7rzCZ9uR5AAFigpPqNYuhd2/VVJGyKvPmgI9DG2Msgt1adTc5YMf6iUFPEy0QvwnWWUWRk+b7sS/2iWWcM6dfaZGhYI/1ltKWsmnfgvvYDpAIjUvIDQPwOwJiAMUXZWDJmWrNKPgagx0TQNNrpx/ytozEX7dre7oww8wXG26/Wo/PuMz44sbzNEy1zYNmn9rnrjbtS8GhsL2vLWlXe31ymYRF9K0nlvjI966M93REH0djnswCmbwD9dsXXBtDPR/8cCkWsr4BzThYyD/CKb3H4eDY5tvFiz69XZ765Do8gq7yL9OcwEeDlHs55DgJGP1lGvpEh+AG+h6/gX8kg7XdGK3C6DPS1hLsxCTKrpPp0mFSKsUoqPvFUchW/wtPIIzxTv0BjTpDkH9CCo6dMfE4R//c7vhkYbkzmgkbkXBVGOsLEPfg9h0p8MMdIskpfHEuCCtBN++hFVvo/mgHQ8VeOKt8Zj/nW38y4CewhbzgWrRFebS0FHQCtrUWOxZnJZy5AcMEExq4P+gk5E1iRs7HqO8kBwRToKPBAH50pH6BDnmibLmN98X5VeuYZ6PHbuetPOXLe6nXne3ruRksbQL/cOm0A/XK0va2W8ZGyxujJZMPMNMenCrYNtC3QmuyI76bX5nzHr/HeZBLbwltfeHdtsis6gkT7OcOzR8gp9l42GiCGDYCHuka/lftNp45PkydkjTmRHQKZ8WZj9B3Am61qjiq8nALQ0+2rcEKmexdIVpliOkNAuLGxi7WpT/ybrCnrMmCLLKZHkDXkDhko8KrqL1Mu+X9B0Nmdvps2z5pBd1t7avd7RYENoF9mJ2wA/XG64olVxKtSYpU8SpBIr69MN15PH47nB8zG2+MtVfjr7HR8DF/Fw2tzZg77Dh+m++Zf8Rzkjwo8b1zZYhPcrRoJPm5u7gmkT++tkl9Z8PmNsuninc0n266/fTZu97JFOlqRvcAfxLbyrq3pG9Qefq/KGBvIWDv6BM20r82OMHGNfgRwAcbza+WfK8hZ0BkA33wLuta29vB/Y/Bb1WHQoWz2Sunng0r2rn/3PbuVnE7ma7fs8u6Z99pTBSzoa2Z2Z9Ox1bw7cis+2H5Kh8jPhWYdkTVL5edjBqBne04do+Bq7bZ+7Q37j/xlcxpHAeZvxo3m/ptzvwwHu/lWdwb6zdN893i3KLAB9Lu1Xnu0d5AC9wFAT3kpwyCFlQJC2eUAoBABCb0oOQBgCh3lgmJIwWT8l/HFee4tgpJTgmMBoJASA7ykrFHaU8RyTAd+UjY5WDiitc35wHFtPL4P+ASYcqTLLpDNZx6Uv4BbShplq78pZpRMSgSFjNGQs7/zzFOSUzRS9Pq7T8o1BZdSX0BBmQFop0/z8ckxQnGWiY8WOXpyWAXKB/i6X7scK53501mq+tdm2dOVnM+QSPksw3w6u9zLeW8NrKkx6bOSVsbhem2VWUHx9G5tXF/p3bKpK2s4z5myXzp/SlvWrMx/Y+bAsu7aNebKUa3jzaDISZbBlVMMrbzsL3sN+D3Pdg+sCTRiYBqn/iq3FQ21ySlXGS1jBuAA0DgB/Z9zy6cx9wzYy+iKLgJEWv9pLDSPnF8FH9h/wBw0Khs98C1gZxqmt8UqN4B+W5S/6ncD6Oelf86D+ZlzJRmA/8oeZ7hX2i5ZVck/QC8wtOMgKinYs8w54XfPeRnoDHn8F2/Hl8qyI8/mOX74CB5NXpIhyY8qfeBJ3sDXX/3VXz3y0hzs+H/ZIzleci4FWPs73oK/JhfJdDzN2PBpzp6i9/E4PJSMLhAI7zIfctjL9QBtgXQcLJXO5WghWyp9iK/im+jszUllHgHMHW1R4Bb5QXbRA9CljEC/o13nDubQmQ6QMiPKQDdGvNzYCwJItqKXeaKtMerXuJNZ8ecqjiTPA9A504Ar+DrwZJZfdK85VAFAX9YcaINegT451NLRctqtT0E6Q3vXp2uf99cG0C+3AzaAfjna3lbLZAGexOYKJDGWKTNmoFl8p8DrAj+TCfgxWwv/xK/jxc0v24cuTpbQqdmW2QLZODnLy8L2e0c+VcEsG2WW8dVPmYL6Nw68Hy/Xl+ogeDpZqp3XXnvtaBeQCYANcktfXnR1Msw4O5McrbwD0NmodAPzYlvqk0xkl5DPVXkhs8gJsj2dn+7QOe3kDpnhXWBy4NIauDCDvbNzC0h4FoJub2svP2v9bgD9MiuyAfTH6erZr0LiBE27atrw+VPi74GPJXGkd85M3PhP9kT+n6l7xi/JgXxS6a4TLI9P5ZtL322ME/hO1kywOz/cBO9L/glgDlyeckwbMzN9BqX6v3vxZ+98ZHi7INnA++6JNgD3bBif/EfJw5ldj+bkBxtRe/T91beT74ndyP5wf4FW2RtoW2CZ+dcf+dlZ39mC2TbtgcZeAIH2yR/ysWqP5Fznw3fcVjZFa9DRnWwu88mvFR3YON5kaGNZbe18j7PCQUctko36ts7sZDZp9lW+s3SDxpZdm99NG3QQdOYnpie8ldfq63or99yVazaAfldWao/ztiiwAfTbovzu97mhwH0B0C1Y5bIpc5z7lCzKMWcAxz1nOiWHo5oiwiHsRWFh+FPAOCc4GTjOvWWEf/rTnz5eL2uXA4FyRKlSFolRyfFM+XINRScnPeWtsrhATfdRwoyHUltpKPdx1FRiO+CyDO6iNHN4d2Y4Y4FySiGr3CxHh35SyFPGcmJkULTBOZrMD53KnE9R9x0lrPKwMhyMu7JNOdw5bDh0ajsFk1MnsBko4XoZCWhofIHnKd853Rurz8af46kIWACxNS2jxLoGOHTOn3u1jeZoEmjkO7RDbwp3yn59GLd+Gof2fKcd9PWbvq0DJ1XK/jxraRonGWOVEtOucVf2EF1T9O0j+84+0l4OpdZE31VSMC501D/jaJbWBQ7NrHdj7wxk1zo31zrM6F/Ph32q/QD0aWzqqzL9Kf8FSQioKHt0GpUZmzkSbxsU2QD67Yq2DaCfj/7t5VpcnTc5kzzTAHS8uPLj+KEsNLwQnycH8OiOs+BQr0qH9hn/ZE0AOt6BP5EHnCSVr8MflYH1qW1jLJAMIIvXyQQHysZDZLCTpb4HzleBxO/4onklG+IfgcRrFkWZEuSDoLUA9Eo9mhN5Rs6T99rXj5c+OvtVu8ZILpNbAeZo2rmy6Rt4rXdZ/AIElGYnWwQdlIFuXnQPcokO4PrkNycJfQB99dnxIyuAUAn3nDAAFHTrWJnpKHSvfgArwHxzdZ3rOalyINoX1q8sjOQG8Fx5S6C4DPRKCJaByMkkQx2N0cSaG7/P67IepmNz1Res3Zopcr6n5W62tAH0y63bBtAvR9ubbhnvKIAaTyLPyLfK4XqO0rkDA+jWZX6lsxYw5m+/savo5KtTPj7VcUllP3LE44HskQKhy1afznT9kJ/0Z3yWXGy87FLvKnplJwE4kllkCPCCjNIO/k2WfPKTnzzyfEG1ZHTyLrlZ5S+/mVdHtlStiuxxbxno5IY5sh/MqzK9BcWRh+SCMaBBFc38n43hnQ2xVsqxRyYYhaZloLvW67qAq5veX7u/nYF+qT2wAfTzUTaQetUzV7/Xqb99N4HoNekhnp9/qzbqawLktRPfLUho1c8DAmur4K5TVcXyAWWvxBsnSN8c3F9QF9lA969MfIkik+rG5Tq6P96P57MLGvcEjfmMyA96PnlAbq3+rmjHl8QOKsi5KooFSOSrNZaqPpJrya6yrQtQMI5VJmRHlvjSMZUB6GicXA+IL6mDXEOX/KYFYhR80DFj+a/mHsjerv18kNrTbseEltiDptEVnUtUyu/Yeky/bzqK9tiPxqnd5/21AfTnfQfs+T+JAhtAfxKF9u+bAk9JgfsEoM8MdMoMZYmgpVBRXCiIlD9KmSi+FBFKWc4V13qXBQBAd4YPkJKzojPGOeA56d3bWeAUydkvpRXAIMIf4ErZLMuNglaWXwA6hU+7xmzsM5q2zLrAdY4R8+EA4bzXRoonJStFugzunDCrgcEhD1zxvTY48ct+nlHAFD6OKQ4VWeQy31LIA6CnQu//7uH0kckAnOmM1An2rlG0KagzK2G2SxkvKtQnxVJkZk4n867E+VzzSutXelibAIDKGldJAJ0rE1z2OoUWrds35oRuxsrBVsmmMvWnEdY6pORnIKWgc3rNcw3NRZs+K9c0QWx7o8zNzlsvkCFDLsOpPq2Pe+xB/XHycWz5BO5UHtneA5RZ4zIzO4cqhbVo7YyHsvMB6ECWGUQQa5qg9Uqbp2Rfb/v2DaC/bZKd9YYNoJ+PnD2T01mUo8NvnmF8hpwiJ/AD4Cn+QlZVKt0zLDLedYELVbNILuJ3MwMdD9dGJdzxHHwI3wJWk23JMLwVL1bOD3+RyWYcjdsxKSq9uA/4jC+Rv171P4H0MvJyTpWhjncXtGUu+Hs04vwH7JuX6423UoVkNpnR0SrGijYytZNVxoKe6FPwQXwVvyRHyHqyAahNRkZ3slo7aEJOGZN1qcS7+73wewFm+g3MXte241LqCxDu+hxN5uL/6T6dgY4WaEmmKTEfLVxXRqPf9Nu8BDVYM/sFf/d7R97YM+YM+NGuvWDtA9DRaWbaJNdXJ+V0IPbbGjRwvifm7rW0AfTLrdkG0C9H25tu2XNCzuBlZFkBrp1Ljhfh8fE6vBw/w7Pw+gD0AnvJCTwNmMwmch/eXrWRzmiN9+ubTEl/5/jGI/FT9pg2fM6qIuQQOcC+xGu1abxVJosPJ+/YU8ZRQDUejpebh/lUwp3c0X8O/Y7D6rgW7XVUGZuOXCfT2EbaJIerLKMtdpaxmkNHh81gdXMm+5PV5uT/lXAnM7Jfs22T3WUQsrk2gH7TT83b629noL89er3VqzeA/lYp9eTrZlDx6ms4lTm8tjj11AmgB8AWdHrKp7G2P9vK77bquBN0DxzWR4FFM0C4a5NV03e2zqOAshJQ6OOVoD+lX08+nP+L/MkP1DjS6Ts7vNL6K63zDwVqG2tVNZtbGfYdu9VRjPlmZzDbDA6fyUDmPasP5DfMrph/F6AbbfyWndsxI61hNCiILTrqbwZxTxvceMnY6JzcizYln6BptmSZ+R3Tqf36CrRPjqdzmP/z/toA+vO+A/b8n0SBDaA/iUL7902Bp6TAfQHQyzyj9FIwKDIpGhQXypnfppJDeZoKN1IWrVnZps9+9rNHBwdwWiZWZ9Foi0OFMlX57rLkKD4E/JqB3rlz7uMImQA68Np9RUbmAKdg+V7bfivjmsLFoSJ7j1OH88M7EL1tkVNjOjFmHxzyMiDQwb3GJNIRbcrkNgYOIo4WDiOBBECCzugLVA3onSCxjAkAuiw47cpSroxUmfrGmoJchGhKZOWmmg/nWGfzmXcZjwAKjhy0QhfAgX7Ruix0NHZNZ6Ibm7e5eReZmxJddGp09zuHmHs4noxZxoa+jcP6ZtRk5KQ8MyTsrSKLc/aVSY+GruXI0h4jIhAFINIZU5WD0o57fFKsvRt3ZahaB86w1gEQZg9zbqGFtssUdZ3fOcyM1RqUbRn9Myz6OyNTdQbgV+dlZTzeNmB+yrDMiJ37bkaRZ2j5zrrZQ/avow7sq//jlT96Sq77/N6+AfTzrf0KoPes9X0Of88zPoPfekYBovO59gx3rEjOlem0x6sE3uD/7hV8E4BOHpAfeC6ehbdwwnc8SqUEtV8JdwA6QDaZ5LkSxFWVkAAEvNT9OevNr3Hjg57THBF4pe/KPsDv8LMy6fFpb7Qx38AI9wAgArTNFY8zF/LeWFyPD8jswxcrz1fwUGV8W1kBVYAXALnABWMge9Ck7GztWRM08Wke5IfMdby0MvGTf5ovmTbP0cPD9WUeyQLzKVDAHgCsWCd9drY7GVy2n77NpaDBZC/wXNUAfaiK4t4cVvpCM/zQGNHJdQB980Bf+kN6VCUUm096V860+O8MGDjfk3J3W9oA+uXWbgPol6PtTbdcoDT+L2sMT84eSRdND45f43cCgfH6CX64r+OfgMbsgAB0wa74aYA4/qq/go3xPu2SW8ZCXrHL8MZkZrYBGhnTpz71qWOgEn7ccR/kROfsNn6yyfWuIx8KONMnGUnOswfx+mzGAIKy3LKN8Wv2GPnj3dEuAqDIPTKBfVXAAPqw9+gFleA1R2PpaI+Cz8kFcjIAPbt4yvGCACovn0262k87mOqmn6Tr+9sA+mXWYgPo56XrGiSv9b5bP0/1HL/N1zH9Wvmnum/Vz6ffZwXQV3Df71MPzu9QH+s85tinvtxYVl9mduD0rU1+On0e89r8Rvg7m8FnVSID+Ttisb4DquP10bws6/yuK/jsuuw88m5W+Jqgee3pv/VY+86vM+eovWR7v2u3QPHmOse90hOdmse0T2p30lc7BRU0jnUdA9KzfaJte6mAgPrSXvbceZ+Uu9vaBtDv7trtkd8MBTaAfjN03r08xxS4DwD6ChzmJEhZK5N7Rr93rtCqXM5MYfcD0JU4L7uKczyglpPANZTJokZzXGjX75wrwDdOco6YysdyhlTCXZsc2pXrTvE+pfhx1GjbNZ0rK7uMA0R7AbopiwGcZaAH4DZvYDQnuXlz8MvUNkbtV97W/zk/AqQ5+DlZcrinzOgzpdE9nD2y44HegFnXy1I2VzQr8zmFtvVJYTUmimNOFu2jI2CCk4jznvOrEubWRf+cP37n6JoAOtq4hsOpcwMrWWyuRXimyKbYBkiX6ahtVQUo1QCjgirQboJYGRs+jdU7J5N7A+b13Z5tvmW9T4caR9Usl+UaNKt0e0bMNGbMAQ04Da2DcsucczJXKsOcAVNgAPoGTAXcl8WS4dE8MyzKujTe9mfOsFPG5m2x3NWY6TnYAPrNrMgG0M9H5+sAdHvcbwXN4DvkTdnH+OB0QuAXnY3amYLJoIADvBR44F4gPFmhPbxQ9hy+1lEmQFS8Kj6ub2MhB5UtB54Lwsqpr13gfEE7OVvia8kUvChnve9cTx5w2AMqtFd1jjKgAy8KVjOWSuEak1dZddopIM59ggXI7MrS4p1oWWm+5HNZCgWxJddlQZoXAJ2MwneBFuaHb6KdQCzX6QOPdWYsUCdZNGWr/xuDd/Kv8oPGQkZrWzu+J2+tLd5PDyGP6QPmhF45l5JrHQPTvL70pS8dg4Zca9xenVtYZic6mx8ZWFlHNCRDzKkgO326rn3VvOLHU2+YTsnzPS13s6UNoF9u3TaAfjna3nTL+Eh2XjZPcjAnuSCuWb2KLSBgCd/yyg5JJsyzSclBfBRPBFKr+uFdn2V86xNPJGPIigBmfZGd+HJ8Vz945Oc///mjPUEO4avx0uyObDb9s6fMB08GdtPj2UDGbozmB/TQTvbkBAnK3itLzhEdAuAC/skA7eLBVbAhO7RRZbLsDuPXXselma/xoTN9gq3nHa83fr95kVNkAxlVYFY26wSWtiy46Sfp+v42gH6ZtdgA+nnpugLJb7f11YczgfA340fJoK7P/1j/67hW8H0FyOOD6eNP0pVnYNY652ThBKULkg7IjU8bdwHKnnn3lg3+P9m782+/zurO88eSPAMxZkogjIGCUBDAAcyU4CRVKZJU/oNe3au6O/VX9Vq9eqj6tWsMCTVmDpmYEpIwJ8WQwsZg41mW1Ot1rt5i59RXlmRfIVk+F77rWvd7zjPs53n29Nl7P/FozzQ/35dEk003AwOm37U5b32b/s22yJ9VwlDv+vf03UzaTTs42vud/EzezMzt2b/v85nNNdBuNOr5CaAfWte+n2sXzbO5p+2j3TlmbW7HFq13WfiDXb0D6FfK1fbnX2gU2AH0F9qK7/P9oVPgRgLQczRQNKbCl9I3iZuSkjMjJ0PPpFRyICsxywEPGJBFwOGi/bLDA4L9O2VN+4BRDpLKYnMgc4yX8cwpzfnBueJT1vxU2BuPvxlTSqZ/c5iUFd4ddmWgp3QVEJAiGI36bWwAEApwd89qO3DX77LbOEg4VTj4Aaaez7F+SPkPqOBMB757thK9ZaRNx5e+WrcA5jLQUx6NAXgQgICeHDHaBlyYNyAhB5bx6ouDqAz77gUs0rNI47I1ppO/Z/zWtvHpG90ZF2UVAnaABHP/pPz7DejxsWb2REBVTrqyyD1rLTzD2VS5xUoulgViLNu9O4MjJrAeaKR/61DmDXpV7rcsVIBOADq6lAUfgJ7iWsRuRgrHG4diVR2Mb5alOnQGf+jMbkSiHzKSZ+R3e2DPQD/eVdoB9OOjZ06RbfBHPQCIga2AU7wB78C3yZqtM6dqI/Gj2phlcbXlXeA3fot34FGAcecEsDwraGijLIYpBwVfyZ4rA10AmE8O+K6m8P0sP0vGkb36MWdjI7+MoQj95hEYUXAa/u9TFmJ31+Jx0xEEpDcHfJ2s1z8AAc+XhW+cM5s62msDD5SpTQ5oR7AAmlXCnaz3XXfidc8s0MN/+7vsfBn826Co9BW8uQAyY7IG5mUeZF26T+tArtBD0AqAIdDBDz5OTlofbRgX/m1d4n0C64Ar5oYOnkVfz9tL5ogWBU7YE9oRxAAQAqYIGuh+QfNPL5m62qTh8Z2OG6OlHUC/euu4A+hXj7bXouXp5M6GqUwsfRU/quKToCWy4b777lv5fI7rAq8Knk2GAYTxTwHVbEJBYK4hKUi0SidVO9MXWeF7erY+VAoJQM+pzh4Aygsi0ye5RcYG6uu/iiDaxPMDrbtaA9/FV/VtnOaA788KX9NJnx3jb+biY/z4OBu3O9yzYckM73imUuzGFS83HvYDmqKvcc470LNByTkyMUCGXGCTBcDvAMG1ODWX3+cOoF8+ra7kyR1AvxJqXfrZSwHoF/t++rD8d7x9K1eSFVs/XfZYvDEQdfrw5rvbmUygPJ04f0vguL9vExNqcwtK137BqYHcPZ8PKh/cBKLn3D2fv2eOY4Lh2/u8tyDwnOv2u+mLmQD0zBLvmWiezRaNjat368v75uynrPDWOJpMuZ//dq5DftO5htvAiO06TrpMsHwLhF+uvNuu6+W+d+mT8vx9YgfQn79rt4/8h0OBHUD/4dB57+UFTIEbBUC3hDO6cio8UylLYZqK6Yxy3Dp4y44DkCrDylnBYU2xuljEZwpWWcTdjxpwy2nC0ZHTRZsc3imDExAx3pTmLiwUwAAAIABJREFUojRT7jnMAaKc7wEE3Yc9o0uLcpwAYcAwpwdnNyc7YKLAgJmJz8FBgQZKU0g5WAIKOMwn3fUVDYEqgBNOH44TziPgC1rOkkneL6uhd1Mat0pnpXfRlIMKDRj22uuOJXPLyWTsnP/ow2GDPinTBUm0J4oQnQrrIaOGIw3djdlcAkbK3M8gCXTXT4B/9xqW2d34Kh/PEPEMWnNEaUv79kgZ6JXeje4Ff/TvwIn2QHdZoVnrwFGGFpV+t67mJdM0uprfNvO8czWNL2PkHLQvokHft+euF6U/A2oH0K+N0NsB9OOj+3QETcAgELWMNDzSecSrAcN+z+xjz8fvA24bJd4KaI2Hk1N4B9mFv3CU+w6P6YoLvKpsY2PEW4CqHOh4jEw84EU/8UTgtu/1aTzaDwjAm7UZcO9d7wHCzTPZmRzBhwJ68c8yI9Ciu3Dx2EBk/QR8kyMB0+jhGe/oizyLd0yaeS6wOF4ugAHPxeuBKH5rO55oLOZrHOSav+Oj3R8/5XUySv+VDfZu9+ORG2icTkLWAmICvvWFTn5bE2NHP+8Zr/laFzpOOgfwnzxAe+2UbTnXobLD894/4wMKWe8Cv7r/PWAq2Zsjazoj01eO76Q8f1vaAfSrt3Y7gH71aPvDbnnq3NvKUenH9Gk8SQASuweoPQH0eOwEm2uXLUM+uc7r93//9y9koGfrdc1SgUx4M94fIN61HgHoySnyU/l2FbqyQ6tgkv5ekCr5I8jM3/Fgcpg9RSb729Y+nIFhh+amP3zax/jZf9oUwEVW4e14PnmsLXLC7wmixL/JErKi60XIyw9/+MPrJzmJ5qpgeZ9MIRvIO31NQOOHvXf2/i6PAjuAfnl0utKndgD9Sil2+c9vQfGtb6eWpp8n32B6/NRV08mnz3D6NqZ/IUB9+sQuNfJDNl22Wn7BLfib3ye9PV7fnJKH2XLJt0qD9/z0jerTTz6x5jirG86M7vn3ZER6/AS5J6A8v592QP+9TfaZvqcSbbYybq5FPs5pT/Tf23lNGk56TF/s1nc09060n0D/du9t/XVzvQ7ti95v/+UHvhSAf6k9diN8vwPoN8Iq7nO4mhTYAfSrSd297Z0Cy7LcCAD6IQVwKkQ5UKaylXKWkpmilGKVQljJv7Ksupt0trWNypxKHIcKhzIHDCcFhzfngn/n1Oe4CIjW73Qmp2TlIJlZ7hz7HCoTjC+TeQIhhxzSzR9YynnDAVImQHdrew89cqYYs/c42cvO4zjfBiNUJtD4OOwr5Z6DZpYhb+1mNvVWCZ2KdvfOlo1RadqyFlM69cFBw7lk/Ojrb/579pkzp/WcQFT7JkbRugAigEbetS/MCx3KLMzplpGVE9w+yJnEAVYp4O4h119gkz7MLRDbs40/46G9O4MR6tt7rUMZLNqzX9AAuFJGSSAXcAbADvipfH+Zndv7GMvWb3+itX1h/5lH2aVT2b8eQPQdQL+2Ym8H0K8e/Z3zgonIFmcW7/V35xKfqdT5BNCd0a0DpHOdHA3cxkc5+Ks0gceTC/iW8+3c4y/6i19qwxjwFYABoFkwUDIo/kUu+r5MCX+fVVm0iWdV8lWb+u7uvOZg7N29XSl0f8sRUZAS2RRf064xadtzBSGUieFvAGrzrZ3usitrP54enyOX8fxKqm8zAgOxjcHHT/Jku0uiZX1qG60CsLVVMIDxVe6+KzXQ1Hw9E4DeXbbR2boWyKf/CdgUaIXG2i74apulo23rHIAuw5BsmAB6wYfJxykjpj52PciLq3daL6/lHUC/PDo9m6d2AP3ZUO36fGcC6NOGm/ZU+i+bh10ny/vee+/9e9ne28DK5AZeid8qt4630XV94lddvZSso0sD0clbtpIPEL3gtWQVPq7qk0oq2V1A9sqlazcgoOopeDFbQP+CVvHibcbgDAJoDocADfefC6BOthqnQKpsvt7NPp5tzUxIshF43nUkZI1qYyqqRKPoHt8vA30GHre7dkD9+jtnO4B+ddZkB9CPl64ThM7XswXO5zMT6Ey397vqh1s7pczmKoYc0lP9rba0v62IuZ1xPrQSRvq+oFX/PuTH7L3stTmWbLfkYVebTAB92iS1MfssWaP5HKrQspUvM8gguTFp0bi2AHo8P3sgupeJ3vjQsuqGF7MdWvfpB9ZfvtqZWZ49pL/8pnO/FABwaJfOfTT9tts9sdVPZsDAxXb/FkD33KX20fGepOu3tR1Av37XZh/Z9UGBHUC/PtZhH8UNTIEbBUBPYUqZm6AuZWWW5EthylGewufdnPkpUJWwLUI/BSsFaSpah5RYShnnOOW1iNapyOp7gpFbgG8qmdMY8B4gwPg4dwLnA01TxFMgtw6VlMnudzXOgNyt8piS3b3YsgArJR6wX3vamQ6sQA6AsHly0OvnkAER/fzOwbSNTE2p5rAJPDH/AKHaLXuRYygwJfo3v8rEtzda00D6InRToDMG9I1ufqoqoI2MjK1S7TljtA/qO4C5/TSjbiuVGzCEngEl5hCd6mdrdE0DZZ4LAJVxV/a+bMjorT/rhK7RpvMwgxpmsEnrHsDffpjBB52z6XC7Vix1e77m+YgPzDO3l3A/3pXaAfTjpWd7NR6DNzmDeKzvnGl7PB43g22mUzy+OvntdAJoF//HM/A87eQUKZtOf96vxPnkU9rHf6p0gl/0fn1WBjDZrf/JM+KDZT7or+s3Js/z9/hq8y1wqTkHSvTb893r3b1/ydKcSPHEeF6BSVXb6HcrHM+Pd+u7ALjmMJ1E2r0Yv20sPV82STRJp2ls3cnr+xxQ8/qXeP6Um8nJ1gPv87F3kjvRtsCq5NncC2QMMMXvrjipMk70b5xboKR2tmt/vKfm+dPaDqBfvbXaAfSrR9tr0XI8JVtn2jH+u8ojgHRBPl1p4nc/k7ent6bX4+cAZ4A3ABvInQxIB88x71ngODnX1VFdmTQDvchU4LnS52Qsvl7QVwHWyTa8uDbZUQKTAN5k/bR3k8PZYca/DZBLtgO8ZeTj/UDzruUq23yu4wRR/H06841bULGgq+Zh3j7NowC56EqPEFBgnI3P7wJwrwd74Vrs4+u1zx1AvzorswPox0fX+Pe2xUMg9+T5+UkmH92CqcmVbKEqbk2/QTZPf9sCzod8Q97JJ5iPqvFWfcS/47d9N+VIenWAcv1MX8YWbJ8+wukLNZ6A5qmfZ2NMezK6zSCDfEDRN//Z9LVMv9QWeO757JZpp3pvO6bmerH5Ra9sC23MgDNjJ1utK7lOJtX3BPWfaQ8d2sHb56dP80oCxOa8dpl4ROkdQD8+nrm3dGNSYAfQb8x13Wd1HVHgRgHQJ5AwleAyECjDOa1TpKYieAhIs0wpUjmwn2nptuBcz+aknuBFin6A88UUqjmvbd/eLWshxXvr8EhpSwmdyqpnyxLXP8dNjpNDyl+BAIH1h8aTA2QCMcboXfPXxwRALqaUTrqn6PfsM9GkNcjw8O+c/XO81jvwJadX7aOJD1pwLGUMRbsyB/173jXYvsqBNWkwnXnTsMjg2tJyGkBbY6a92ruN69CatR5o3jqYr3n529yzkyYTWNFu0dgXW/OcdSm3c/yt19z/14oFbs/oDqD/cFdiB9CPj95bZwweG+BZdYktz8uhM8+rZ3KATF7Sf+NjAc0Fo02wIqdNfOoQP/I8/qP/gOYJlMfL4rVbKuVUiY/G66Y867v4TW3pJwdVfc+go0nHstO901zxvhkoZmzeiWbbsvd93/zqy/Oc0H7SR6bc93x3uG/XoYCr6JKs2crGLd08V4BDOkB8uHk3j+jX9/URSH9IRk1dqsycqs6Yi/L5AKoCzaJNfW31nrkPC0o7vhPz/GsJfWWeAv1+93d/d82ALTjQev6zf/N7z79JXScj3gH062QhjnkYW76bjpdeH5ALMJaF7vfUV6ddFX9NBgKcVWnKZghAj58VuFQQLL4niAgfBKb7Pt1am+SSUu8A/SqcTDB+Zgg2fg5+AHpXfxnLDCRDTm1kszb2ZNqUGbLk51UglaKfcnjK2OSJPqYOoX8BUwD+bNJZZWteARKtyyTM7phBfMncKwUtjnkr7c0NCuwA+tXZDjuAfnx0jddv7fytTRK/nr7C6b/xfbbCFuCVZEAnw9O6EnDOIP6qDXyxtvK3ZJ9ot/7pzPg/WYRvZlMVVJwOnr48xzrttGnz9EzBw/HrftcWvltwrXemnbAN6J2+TM9lF1Y1rEos077KJzTbnr48bSSzpi2ZDzBbKZtzK3Ozjfq+PTBp1t/md/rK5qJfVx1NZZRolhyNJofs0v42dYhDO3ruyeY5bc+LtT1t7a3/9vhOzvOrpc6Ns0h/+cu//MvlU5/61GonRdN//vE/en5Nah/tToFjpMAOoB8jMfemdgocosCNAKBvFYzppM2pvwWvt6D2dMynGE5AYDrByyKbzpUc6lM5bhwpbduyQdMJfkjB7/353VTCpuOh+U3Qdiq42pqKcQrsxSJct46LjAF0OwQYpCRPJTYAIqeLNmcpes9uxzuV0b5P2ZzrejGFdq5DtJrvT1q2B2pr0mSWQN/SIro3n4yWghX0u81qT+HbKuYzS2TOr/0YPeYY5l5tXfs9n5sASMaC/hu3dwowmYbZ1gjd8g39TxDmYus013K7v68VN94a1s21PbDlA3sG+vGu1A6gHx89t3uXg31moONB88dZrwQ5R0fO+fb8lF1bYz/+NfnuIVk3+dVsw3/nEEkOHuJxl5JZ8fdA4RkY13fGOvuIz2153QRvc94n87fy0r9z3MSnk/8zU2Xy8EkLzyZr/X3Kh60zaTsGz2+Dj1qPOU7tTIdM/57tHVqfyaenHJm8sCxBNGgPbOVy8qZrSMy3awOiUeOu7W0gx+4s+vv8Ab12AP34eOZsaQfQrw5dr3WrgQ7TsT5186p3+B6oPTPm4pmzqoq/FfQLIPaZjuzJc7N5AuHLUhRomzwuiK0ytIEngeC1PXmjPqqMVRWYGcg8g6R6f4IYU1eY3wMNzKdg4S3NJoAQbaZdlewy364iSZaWeT7L2x+Sr8mNxhgNo/m13k97/0cU2AH0q7MTdgD9+Oia/jhbPORbm8BvfHXq995Jd91W73J9oCtAgN2qivg9r5qqv3xmfmenTB5njAX2Cj5y3ZP2ALiB7QVi+Xd9eC+e6b+nD82/8zHFj7syssomgfTxZ+e6io6e9VM1Ks9mKxrD9ImaF9nVR38yuH1KuNj6GY21il7ZVFVm1KcxZRtMe7EEEPRCJ/RKLgtOc/1WNMv+8O+uBymoK3kWLa25ubteBBD7xje+cb0aJX2h57OLps16aF+1/6Z9Nm207VpN23trcx/qc9qsx3dqnn8t7QD682/N9hH/cCmwA+g/XHrvvb0AKXAjAOgzcp3SNB3SLekhADIFZQuQTiV0gt4pfN33mnKVA6Zo061zJaVzCzynpM1xzLGnXOUI2TrIvTezx/x7ArKeTwmdDusyu7bzno6grQHi31vwsb9txxxQUIbB1tGecwldZoRr7WwV09n+NEAOKZPTsGgvbOm8BSMOzfvQnmi+U4lublsAZguqTHDB/mmdtiW7mt8ErJrH7PfQmLf0mADI/K53MyLNawJRc63774yy2twGCExn3ZaNHto314rVbseyA+g/3JXYAfTjo/cW1CZ/AOT4xaz0UY/OMGeB9zgWuu/bmTjkDPBcYOnkJcmrS81ky6Ma73RK1MY8lzPDICdJThfPmccMBAiY6Dt8bctX62c6RiZPnIFkM+Nhvted4Y21DJV4YbxyznM6TCa/neDIM8maLY17djpojGfy34vx2/SHeF5tb989NJ6cgek+06k49ZL2SX3MMr++m0CWf2/1q0vtqRfa9zuAfvVWfAfQrx5tr2XLAAGfnPjOUAGxOdkLpgqknXYFfjb18PhUAMJ0ek/+vrVT6iP5lA1AvvnZXik19Xvfb53tBQYEMMe3t2DKlGtTXky5kLwHXpBrAee9O23qycMvJvun7N2C9bU95c7UNxr/1EOmHX8t99Le9w8osAPoV2c37AD68dF18uZ41dRnJw/G+4C/guT9rsKi9/AflT4Cg6s0iJe5buOLX/zi+r0rNGShC8QqICreltxJfuCt/tvf47Ndk+TqC8A88BaIm70zM9DnlXtbP9f0QxVILTvXR5CUj4AAdl8gt9/GTac3f1VQXMPhpytKqh5VRZBpr5GpwGwf7QPfAdk+2j2USW+c5B4aFXRljH4A4QB7P9k3+Qg9XwUWFWAEMGQ7vO51r7tAM20KCBN06scY/HSVmb7NBS38N55mDb7yla8s3/rWt5a3v/3ty1vf+tYLvs7stLmvDsnRbKBsnGnntB+2vtnZZj7i9uyU/VMv2AH0ox3Y/tgz0I+Pd+4t3VgU2AH0G2s999lchxS4UQD0MmszvFNaDjmTt479Qw7jrRO8pds6wQMYEuo5AeZSpxxNR/V0Zs/+twaAdg4B6FNha6xzrilrW0dQ4MW2z5T9rdHR/Ca43dwmgJPTCX2mEnjIEbJ1mEyAfevw2dJjjn++NwGFQ2BQim3G0RY8KSvEczPQIZpm/Hh/q9D621SY/TunU3+PjtMxFTi0ncfcn3Mu2307xzKdT9u933pNw24C/v6+BTpq+xDL0tcWMK/tnm+sc122gQvXgh1u+cF09rXGk5Z7BvrxrtIOoB8fPbcO93h4DvZ4cjLE95Xq657yZNOh8zvPweQ13tnKvUM8d7a95QtTRmwpknyYZ3MbDBU4sQ38mQD5xcbkmfjXBCGmnJ7yPDpv5V2yKKdYMncLPiTTkkFzXFOOT91hu7b9Ox5an43J3wuMm99Nfpecqa0t+LPN+Jhy3pzme1sHT3rRBI1moF5j6ndtN+7jOxU3VkvWd89AvzprugPoV4eu17rVeTUT+RBvSi5O3TbeHH/byqVk0OT1Uw9PVk1H+1ambvuIzyfT6qO+D+n/+m8e0zadOvVW3k0bb8rSacsVODad+xezcRrXITskOba1G9ITjL/AhuyeAqxnf3Nsc/zXek/t/e8Z6FdrD+wA+vFS9mJ+khI3ALHs+gBm+pWM5u7BTk7cddddi09gchnpX/7yl5fPf/7z6xUab37zm9crOoDGQPbpazGOqlXOJAi8OF1c3z5f+9rXVmAeePuTP/mTKwCtPWPGN71/CEDXx/TdAMOVsZZNDZQHipflrr2y0Nl/r33ta1fA3vvGqX+lsI2vTHjZ8AIFDgUJoyPQ3ycauhLFJyC9ALVtpUsyujUwVs8Zi6tJsi2yN5JrzeOv//qvly984QsXrtiyBoHeQHxXorhqRZ8AdO8LHPcDoDefwHpz8I41Ra977rlnefe7333BPpz2SeOZNtXF7OatndNzrftWXh6S+YdOxS4Tj6iyA+jHyzP31m48CuwA+o23pvuMrjMK3AgAetmx01i/WKTeFkCbyzEd2Bdbpq2zY6tAHXrvkONhOgp6J6Vg6+yYAPrF2g846N3pnMhBsQU+puMCDSmoxroNQshJM+caGDDBiNZB30WZPhO9L0bj2XZgRGMtgnSrSOZc2oLB9ZExgwYz+8/3lfCKdhkajWOCxXMtJz0mUKzNaNi9v4fuqN/uvfrfOtieiWVMsGQ60A4FF3QmJpA2+5oA8nael5spOA2B6FdwyxbsuhascLsfdwD9h7sKO4B+/PSexvo00APU9RiYOQGBCewecgRMZ1D/jc9yfkwwItB0yye3YHb8J56+5cNbyvSc+cWbCnRKJm2z4zrfgcETcN7KrPqfukJOki2IH0+vvQlGlyVSScTk4AS1L8XDA3BahylPpuNmW/4+ubet9tI6TTBn0qL5PNM8GvMEWcqymfNJd6hygDlwVJGjk55b+RaQkpPt+E/G87/FHUC/emu4A+hXj7bXsuUpd/CWiwHoW147A6SSKxOsnrK1+W3LxSc3skOSsf19C3gkkwJVpkyOd27B+/r0bDr1lL1b2yj9IDk6bYP6uJQdO9vonakfTNt72gCeaTxADJmO+i8rHSg0xzv/+3Ls8Wu5z15ofe8Z6FdnxXcA/XjpOvlP/CQZMMHzCTQDcQHqQF0yA3+Sfe0DTC6rGrD9V3/1V8tnPvOZ9e/AbsDva17zmjWrefuztbfio9kzMr59AMI+73znO5f3vOc9KzgPuPc+H5LntwB6tlDgtrbxWBnaPjKqAeglhOSDyt/1tre9be2va0z0/8lPfnLtE7juY17GMYO98h/Vl2zwwHoZ+X28X6n05B/6mAs6A929Z/6e+4f/8B+ufc5gNM+3nq3h5z73ueXP//zPV1J71jze8Y53rIEG1lF1AAEO5mn99Gfd/TYXfxMYYN7mYN0B6AIBPvShDy0f+MAHLoxhW2lxyr6Lycyt/JsysP1xaI9u987WV3W8p+T53doOoD+/128f/dWnwA6gX30a7z28wClwIwDoW/AyY/6QM2IqPfP7shZyMs/IfltkOkZSfgOktw6AQ2BEYEYRqRPszNGewjQdzSmcW6dH27a/T6D5kGN6OocOASfdtWQM866lrZPEuxPY0O506vsu2qXw5rhpztuAgK2Dx3NT4Z5K9BzPNpozMH9GvU6HVXTtd+Oczq2eN6ciXv13xssEM+Y6H3IqtW+0n1GQc685zX3WGuVMm99NGrW/o0XrMenr3TnWuQb+O+NrvpMzb45xCzJtDcIJym/PQ3ule3N3AP0FLmyWZdkB9OPfAwGXziLePWVC5WJnCfQcIM57zpWtrIw/bXnNttS573N0x0viVYHCEyj3TOD2lAP+O94yHQ6Tp9Ru32+d7b7P0dOzW9k8AZEpgw/pCpOnH+K/zSv6BwrM+c3y8s/kcKmvOY6t3IuHT9A7oDyn31z7eHw8uu+m/EtWJhO8M51GUxZv5XY6jTE01vZCFQ62NJz7qnVMn9o6lebaHf+peX60iMZ7BvrVWasdQL86dL2WrR5ycG8B9Hgm/jLLyfac8dP38Ub8MBk0bbF4eWB2QcPxRDytoDXvlf2YfTXlQlVhtll+E5yfAclbWzQZPOXmlG3x9my1GbA05eEhYH22Ofnzof9OPmQ/zDH4bpag79nslILwJlATvXc5cC1P1A/63gH0q7MOO4B+fHSdvpD03vhHdk8ly5UeD8QFpgegF4xaBnrZ1GWg/9mf/dny+7//+yvIDbx9wxvesCgjLmg0/Tf+trWNpv/EWGV9yz7/i7/4ixUUlgH9/ve//0IWt/e78u+QbZc8MUfPKaUOCNducgVY7JPcUK4cYPyWt7xl+amf+ql1HjK1ZXb/7u/+7mo/yugWGCCbHNCcHVAVEYC0Uullzsv6BkC/+tWvXj/e9QFWl8E+7TbjBPC7exzYT96au/L1+R9by0kzbciSL1Pe/GWgC2QAygPjZZ+bnzatjf7zwVlDc7W2+lF5QJABmpnDz/7sz64gerIrH9wh+7Bdu5WbWzu2vdDz8/tpA/X9tHMnzXY5+AM+kd6yl3A/Pt65t3RjUWAH0G+s9dxncx1S4EYA0LeKxzTcfZewnSDidGb7fnsX3LaM98wq812Oki0wqd2Lge+UTgpoPz1X5toWjEzRCsTIUTKdRDlpthl3tVVfW8MiJc1zOYoam8yx6eCZQEiKOmW9n+4a3G5v7aGrn+Zaf9uS4TmqciJdzLFT9GxK6TRUWgt9eR+9/a37q9oLxqW/7b1/cx95z9hFqJof42iCDTmQDoEirU9A+FSwA1v05bnG0Dutk3cCvRp3NJq09N2swGA8WxpORX8ak/4+90lOvgyvHIzGsR1ffbSeOR/b/9FlOit3AP06FAA/5CHtAPrxE7w778gRd9zNAKL4dIBA/EImmHOOr3mnn2RO573z3ffTCd55PgRkT/m4laWTV8QvjPlQINDFQOf4Z06hxj37im9Op9Yh6k9efgiAqR10Lvu+YAX9zcor+OLk4a2F8W357XHshPpOXkz+HrC9DcTaZvH3ziHn4wTrjXeuNVqQpWhWEN1W94mez7SO0bfx9uxWhzkOej3f2tgB9Ku3YjcCgL4NOrkY/4pfbs/wlrrxymdL9UPjqa2tnEg/ns7pS43vmfj3oX78bcuPyUS8HK9iGyR7qqThnWygGQTs7zOgFH/SFj54KQBd29Meyb5KTvq9lZPd+UquG8/Wrp0ye+u03wLo6fRb+RjYvZXz04nf+mwd+Ft7NFkxZdIWKJ/7oz059YEZ0BC9tzJoglKXsx8uti+uZI9vx30xMGPqEs905i5XLl7JGK/2szuAfnUovAPox0fXGeAbT5t6ZOcObwWeAtABqH4r5c3nE4AObGUfAZ+Vaa/8OfD8P/2n/7QCs0DoN73pTSvwC2hOx09OTL03npotgCcHZgPPZVbLPn/f+963AvKA6AKPSuLInsAz89fhmX6MXSCAdoDIxiPjGshvnObsmT/4gz9YgXLjloGuHyA6AP2//tf/usohwLrvZdkXGGC8QHN04hcLQAeAA65lkwfWy1z3AcD7mzYKAEATwQveA8AbK/v0gx/84PIP/sE/uBC8lq8sGVVQLrDbWPOHAcnND5gqcAAo72NO5qF/dEtG6yubF+gPOAfIy6S/7777lo985CMXNmS+1/SS9s+UjzNo29+3AWTbKmkzQWXul4vJ82ToDqD/gE/sAPrx8cy9pRuTAjuAfmOu6z6r64gC1xpAP+TwuViEXo6QHAvTaZEzZuuwno4EikiOC21oLzCcIkcJpHD6uCOHAuYnYe35It70I5LRJ3C1bL+ZvRCwnbNZv5RHyrv2i/7URg4J31NGjZeSXj/GmkMoJ3hKqXYDSwI+fVcWdYZ9zg0AiohNzxqvv1OuKZaUXjTQv/eaQ/9tfCJIUyqnkwR9u2fI8+ZtruajH4ZIJaOmkVF0sHEZR8707qDqyBQBax202/i1WVTpdMzMMUZfbZQV7W8ZRvWRQ4dyTRH3vf2AJvqZgLJxF9HMsMi4qK2to8R6+qARAy0gugoA1gRtA/m9j771Y7ytxNJWAAAgAElEQVRF0do71isDsEAGUb9okQHS2gfWR4dDxp25M4wYE353v1flvzJQM0qbX2e2M9naWiNtmU/7wvjM4ZDjdAYbTIPiUiDY5bLUrYNrG6SyXa/9DvTLpezlPReAfprj+anTyznA4tlzy60337Lcessty/ve+97lwx/68PLyu+9e7rj19uXUyRPLTctNR42fG32cO/f3Kyzg0+eOQMr23iov3Nd94sT6qZkTAkf6x99r8tyFLOgpN+Y+nftj7tWLOaK3VHEOOB+06ex23rSLL8wygMm79mwg5aE2uyev6P3O+ARR+1vOfL/jGQGfW9mb0wUPNLbe9fwsKRifzYHQ2P093pHTIR7u/Uq4xuOmg2IGR20B6K3zviCvmcWn7wAOvM84GkOOkWR7459gwRbwSQ4e2hveb7zbrMTkUe8Fmvj71rmyddTX5+Sv3kl+Wxd8dbbTnPzW56FgNf2U/df9j+k+7a94fEEK8+++S2a1xgXzbenWe4ccQJ2b5rd1em4DsFr39kN09xtNKtXY/mx/eW8GQc7s0K2sbi/kpPReDrjtGdzKi2i1dXqRI+jsfbI5QKy9MfXg6fDdAfTLkyvP5qnrEUDf6ifbeU3H7dS9sm3wO/LFv/HrdNX2pXe2PLI+toFA8ZFn4sNzfOmofmeXzCuMJv+l42dvGGe2wjYQqPmm/x3SXaseln7bmLa8fcqW7MX4QP1oK944A2bjw1OH1k/6cKBLvL31iOfFS6K/v9fXDEadcnDLS+JL8bzkyXZe6UCX4i1T1iQPJ72nTMw+ax3SsZIh/d07rUfvb8GkAhX8PfvbPsmWi1cnH6cuk+1Gd8Lbm3s8c6szRYPkypTdl8szZpvz/GzlWevl79ElO701njoQOmV7Tjtk2mWXO8YfxnM7gH51qLwD6MdH14vpqtseyEjlvmVBA3L5tAomju/7Gz/T29/+9vWTrw/I/PGPf3yVcUBiQLMsaJnqW6B48q78RPTUPpU+B3z78I3wNSmDrpx5Pj+24bxnfQug64fua05/+qd/unzpS19a2/EOcPknfuInLui/APTf+73fW/uQaW4OQGbv+DteCXSXQV7gAFld1rhgg+mvQ8tZJh5fpu/yhRl3JdPz/eF5fEt8a/yu+vW3D3/4w+t4ShyJ787kGmMDnvskB80DiE6/tpb8Yf4b+A9A9zv+nx5f4HM+PhUAvAs8l4Genj/lRrLE7xlsnOzc+gmSf1OfnzK5Pbnl99MWuNgzx3dinp8tpdvtGejPz/XbR331KbAD6FefxnsPL3AKXA8A+nTyW47pAM6ILhKTEko5IjgZ0RTWAE9KUUZ1YPJUmHKia18bFM7e/6M/+qM1chN47COi1Gc6qfw3Zc9z+qHgUgpf/vKXr0ofRdJPwGhAQSC23xRRd/SIPKV0+wR4Nnflh0Sk6oNyqA9KYOBKIIZ5lEFBIdd/QIJ5+VBiKbM5wcqqpqxT3ilv2vWe5yjd7iJCg5xLjd8z3i/iNAWx9QoQMV5RrSn/5vqpT31qHU8RoTmcZqlX6yGIgQKsL2MTiYvO/aCp57QpEtW8GDaMAOsVyNO+8bvsiwCvsthzigVq10fzddfVZz/72bVN9DCneddV+w6N0bKSVAyMmQXquRRxir5xWs8iY80TXdHf3NEgUMMYC2QIJMsgYRTZe6Jn0aNACzTzKTM151aRt42t+eZIy7ljDIwsBg7DkQEW6B/tMgRyINZWfVRVgYHkbDG+jBsdi2zO4Jjg0HZs01jZGjPPhnVvHdQ7gP5sqPjs3/k//qdfOHKWP3V6AaLfdO4I1z6pEsZNJ5YPf/BDy8//3M8td9/10uXmU6fWv60G5rrhftAv4P3smTMrAA82B56vYNy5cyvfxHtOP316OQ380s6pUxdeBp6fvOk8KD+mkvO78xLPjG/4+zTm517dlvG+GIU4DvBebeK1zpNzZuz4nPOc08V59317Fq/32f4E2GbI56ydBn3nNcPfO/57ykfvbc9Djh3gKmdMMsCz5K8+AjO1lWMlOuUUxw9ybhUkFb/aOqIbY+e9NuPp0X3OL7nXO813AjXGuwWFJrAU/cooOLSGE3RIfmxB1WSUPWi92j+1l/yONgX1Jf8nGFFgXDRpD+DRnD+CqMikslCSSa1j67sFgwKJjIW+QXaVSZPOk2MnHt/cAz5y4h2ax5Z2W77b9+3dvp9VYTyTzqSPqitM0N3fA2G6x7IgruR657hgkCo1bNelvWEs6ZvOq/VMnhnDPIPb/RQfSL9pj1orMhpvIv+B6Fv5N8/RDATdS7g/e3nzTG9ebwD6dJxeDESb/Mrz8YX2PN5qv/g33tBenQBuQVPzTPrvdLu+nwBuvD19tICrSV/fZYM4J85lQS0FjE7HJx3XOSAHG592J8+c851yWL+BlPosQDOZlN5Y8It3442B27U3z2E83fsTBA+4zcZprXq+Z7c0q4/JlxsbfuR5QbnG3XrE36Jx727B4kP6yeQh5rXVV5ILs60pGyYAlTyMF6Jz659sy8abtkRBa9kTE2zXVnzYu2U3TgDdMxN47t+eKUu0wOrmk9xvD0853V6ZFXNa863ucUhubducFQG2+7/A7AJXqtBi36RfmVvzoFeRU1udR7uXGtvV4YoXb3UH0K8OxXcA/fjpGl/oHGVT9W9yiZ+FL4s/jj+RXsbHE9/k5+MDAqgCd/EcZ1X2+b/+1/965d1krPcAv+w3NtL2LvRkmz7ZU+lzAHo8lY2Sno4vlLjA90cu4Bt8amW5G58283FWtaM7wP/wD/9wBZj5l/K38DvFT3wvi9732tSPefPVuAPdj+fNx98rdU6H5f/0O19qgdWeB7hnb/H3KXVvXujBtlBmnd8LzzNv7ejTWPFH5dPRsYDfdIVpS5qDNfFJ58kvh54y0NGPjDF3/kZrEog99Sr0MgYJHvytxnLvvfeuJfTNKx1mG2w79a5stWT11qY4/p29t5idbH/sAPq+H3YKHKbADqDvO2OnwFWmwLUG0CmCReKXtZDhnVGZwCQsfTiPfXImT0cCRYZyBrCj5HWPUdl9lCHtUrYoqzkHODcpUhQ57VIefcqe4+zn6KDs/fEf//GqSFMIKW/60FcKbcYzRa7xchatwNHp06uzepY7olBqQ/vapchR3otw1Ud3EeXsmGW2Ka3GrxRRjpyypfVrrttgA2PznfY4MQpMAOC8973vXQHYlM4c/p7npFZySV8AUZ8yDlofZZje9a53rXSk5HDQf+Yzn1kVXgED5uK9HEfaRxNrat0AyTldclwzIHwCh6yDNtE6EMF6Udan8TQNKP+tL4aM+VOezYnSbsyV8c/5DTxvrRkIlaQyprIoKgUGBEObmXEzM0vmFQHeB0rrs1KRlZVkzJkXGphLDntrUckudEM/8/XfnmdQBEhp2ydjLCPN3rK+GWUBRdO4tEftzd/+7d9ejRElvozT/jQeRqe1mqBKRoR2yo63/4zRmqJj0ciMti2AHvjVmm9Z3hakeC4scQfQnwv1nvu7/+f/8ovuLlj38pNPPLmcuOmmNRscUG6Pf+jeDyz33ffRFUC/5dTN5wH0ZTlz+unlySefWp6QuTYcud6Hq8s0f/KpJ5enz5y5cGaA52fOnllerIrHi198xFNOnFzO+Pv5cnR4lr2cYT2d9Fsnq/ed3a50mFUU8FifHNPt2XiJM+fjGfxdP/iJve+ceR5vzGHhezwKH/DBPwI2AunibRN89Ex39eUw1nagbuB15chzkucUripKfeCzeAteIyvBHJIx2p8AevzVWPGzgqCMJ1DE8wUoJWu3uyq579mczslW/w7sqRKNfxfgk8zSpr9Hv9atNY1/FeS2DRyYwHMgwbZySWtdsNp0ePtugqiT75TNYU7Gq29/8zuAJt5cEAUebr74vQ95Q1/htBLk5D3v5+xPxum3/bBdB897zvpyJAagT5nT+kavGdBR4EDZJ80j0L+KPAEYni/jLqA8cKg9kAywbukTzsGkTWs55aPv04GaL2edT+uEhubre/JpBi6kYwZe+TddRJvGQW46G8A+ctaYAtfNN1qku3rGnixA0Fp9/vOfX3kQp6X20GKWtYwG8SJzQsOq7Si7KUMoOnrun/2b33vuTPkF2sL1AqCfW86tAWAzgGOClxPoDeCczmVns/NJB6WbO1/kCx2silgFhrTv4pFbMLizOcFWz3Ylk/Gkt2Z7pUMWmBUvTB+OF6YTx7vjs1Xo8u+qRui/YB39e8Z7eEPBpMZOpjrX5pv8nAFbOfXTM5ObM9hTP56j+9JVCxBDP2e5ec3gA30XkJxMSzbOIxW4myO+IDTjNg86Mb4SD4l26RTxrdY5WdLzVSEp22/qJVO3jpdPOkR/fVS5oLVK7iVHo7O5ooNx46OBB+2BqqNUkSsZ7PvWU9uVGC6bPNlXsEN2Bdp3X7H9rX32DT7aT7SoJK/1L2N0ZoWiYRXOkluHgPXatQedp86UZ/HuAh0D+qf8MP4C2tBKG/kEysxMdgCv2MNT19wC59O+upasegfQrw71dwD9+OiaLOvMxOvrIf0Mb+LLcK7ZX85lGdcB6EBVuvG73/3utbR6wS5/8id/spZAx1e84wz7kBVVg0q24rVkVjocAJ3PqSCjZG02RAGl6fEFRAGB+eTICc8WVKSfqo7hRfiKMfPROa/6z3+YXjltOr6dqgwGoGvHO2w+NoH2+XzwVh+0w7vx14JR8TDtlFmPrnTe7E16uPH7bQ76qIy7BBD8W5CC8WwB9Gk7+W/r4lMQl3HyzwlMMO/klDnwQ5JT0y5sT6A1eWKcggpkobNx+QPz9xov2utrq4e1NtE1vt0erJ8J2h/fTn9ht5T+uwPoL+x9sM/+4hTYAfR9d+wUuMoUuNYAOiWGQUvpYEhneOYMDpylDHa3DcXXpwjE6YinMFKkfM+RQLHKSOVgYMBTTivPlHOl34EWlC7Kk3coi5wzFDXKKScmA9pdRf6e0pyiZ8kqp2QcFFYO6hTDAM3A4YDzFEHKZwoipVQf5lCJ8kCEolCBlBR6QCUamjcl1fMcQj7+bcyNIcA2RwNF13Pm/DM/8zOrc2IqhL7vviJRqMYI8KFgp+xThH0A8L/wC79wIRucUks5NV7tU2xTpimqjBdGCfA4w6e9QGFndNxzzz3rp3kJMABue0576GTNutso5/N09lHacwKgmTbM6ed//ueXj370o+ue8CkrRgSttdYnxd46FM2a48zYKeHasXcaXxGs9ob96Rmf9u5P//RPr9Gu1r5AA+NDh0984hOrw06GeeX0KfBlrASStZ7eMRd9oacKAj4MtSKe9W3szoP5Rd9DmURorkxZADqDgvFonMB6fZVFEuCRI1X/njVua2yvAyH8ti+N2RiMJSMzZfjQWKbhu3UsPRvWuAPoz4Zqx/fO//O//fJ6xh9/7PEVDC/z3G9g+L3vu3f56M/8zHI3x//NtxwB6Ofvd3v4oYeX7z744PKd++9fz3FO/HPnI/IffezR5anTp9czsJZHP3t2AU686nzwzc233LLcfOrmIxD+0UdXnmxvVvbZGXO2AjVztjR73xU0ZB/7b896zlnBAwIGklsFLsV/8VjnBx92vu1p/NEPINTZSJ6U/Y1X+e8cvjnUM9D7u/e6ykJ/zhv+biycHoxNshFfCJDtPJhbvENgWE5v/E8wzTve8Y61vB0e2zUW8zx2hq1L2VUB6J7PiZ0j+ZmcwttMwXQB80U38wFumkeBaWWPTBnsvz1n3gE3OdrJM99VuaUsh8bVXoiPm6t20C2eFyDQdS+BXukjOW22DhX0yRFlrtokd8yrq0Iabw41fRuv733sNYFp1sXdgfZZMl179gx9yftdSUP2dn2G9j2nXbqGc8AZ6BNAEE/vHLTvZhndslzNnUy0v7RJFqbX+S6aFNAYyD3Xq3PmefqF+ZGX9r652cveSz4HPNm39sinP/3ptSpNwVsFQbafAnR8jxbb7MnAyQI4OA051srOT5dEf+e9a060my4XWEa+0Unse3vIGadP+EFjYzcPY69ixtZRmF5VINwOoB+fHNLS9QGgA89lkj+9Bn8FbsZLZhDmBEDbo8mZ+HsZdfZUwaozeLhAqewsdChoJD4VqBq160sfeJDv27eNb+puZdwVQBP/cL469+l+eAQeHAA9AXM82TyM37nqGgQyFH8puAqPMC68kAxND65f/KOqVslrY/FcATH6IUsEuWjfmcUnOqutS+e84ALj0HdyJh5lfs1fn/izeRgz/ul5/NncC84tyC5asofws678SrdI1iajqg7DRrTm+Hf0bU1z/gfC930ADr7NRkgPaCzez15G5+4K9j0Qu0pjAQyeTy4XbBsAPeVlMqaAPf9uT801Crwn7/Bc+xvNZYWyMwMnWhd2JjuYzlHlNry+SgxlgVqbZHsA/hZkQSP00h67x961Z6wXuzc7PyAlmhZoGRDne/+Njuly1t+/ATaBRgXHb9cuneTQ+I6XIz5zazuAfnWovQPox0fXeOMENaedki7o/MWf6OLkEH0xsNW5D0AvwaKKRvxf+AwfBz8LPoMHT5maXM320le+LPwrfZieiPel12db4PtkEZlnLPT2Sq1Xyt1c8ITsP32WVY3nkh/4ZTZr+nwJSOxP49ee8dNR+dTIGeMh+/AnY/UdPRj/RGPveKZMdP+tn+zGdNeqMuKx8fx8aOwJMpA9bGzsGPIrH2UyN506eU7Pl+GeH4zt5z1y3tr4jcbWR+BDiTfpT+hUAALZagz/8T/+xzX7vkSdSunjzT4lnVwKDJ+6TvZ5fPs4/FfHd1Ke3y3tAPrze/320V99CuwA+tWn8d7DC5wC1xpADwSmeJStkwGZsZ8DPcUvsCIhSunhPCgDikJEkWKQUwAZvN2/kyHLyOcMmEA6xTEnZoZ9GQeB3MBwgCVlW8kh/Qa6GK+fQAIOpzJwjSdHVH3k3Kg8eJGsOVvNhyIXiN596ZVtz8Dn8FFWilLJAEghLpud88F4AZoUdP1ShMu04BSgzAagA0rQrHFSABkY5uBjfJ4FaIvwbJ307/4lAAxwOMCfEs8JoU9j59CojDnaUXa9Z93QwvdlOjIi0FwpJp8UXH0VBWxeRdlycjRH9PaTQp4zyJowMLRtbMD+++67b6VH0bXWm0L9X/7Lf1kVf4YGGhpbTrDKrjOOtOVdTiXPTWeYMcy9a/8C0D/wgQ+sDpmZAWFv/fqv//q6l6twwLhBpwCpjC9jNCe0Y+zl4LHnvcshxmgLvGeA+W5mJU0l33/rl9Fj3vaN6GtOycbAwDLGsgAzKsuYnEAJo8o5Y8iVUW9vcj5lqNaneWTgdf6vhsGxA+jXVuD9i1/7p+see8yVE48+ttx88tSFUu0AdHegf+TDH1le/tKXLrfdettRqfVzy/LwQw8t//3vjq5J+ObXv746CgID3W9+5txRNu2TTz11lIF++1Gpc9+9Wmbaa15zlN17y61rBvrTp08vX/zCF1a+pK2M8RndPzPwkk9FpNvbzl+ZcwUPBdBueT3ejbc5i5wvzireac8LyuJwcGbxXe36Ox6Ft3jHOXLWnMOyFzLWc2IUPBWAWPCOsZTRS+bht2WY5+jA/80XX8LX8XTv4bG/9Vu/tfI/Tuvu+Yunbp291sAakavkKb6AP3cliH/Xd5lu8aDOu349UzafeSZbvVMfsxqGShkcQsnrHFgFLJXdlrOpTM0y2wOscnZMIMF/G4/1MK+Z2Y9mZStUEQdvI6eSQ8n5+kB/NMqJDnDWtnnl7LKGXUdif5YBUjBdwR/2kIC3gIvKQ+qjK2UCCgqsCyQnv8wHP7cHcxaRd9Z58l//bbwB5F3JgZenP9ij6F1m5aRtwF2Otkrwdl7SIdqP5kfu27cBL9Hd2qZH5IBEawC1eXROjM0np15Z484wXUsb09Haeers0kfsf7TnRK1ChPNJ3jrzncX2XYCi8165SvuDzEdnP8648+AZbaX3boMJqnJTJaMdQD9e2XW9AOhrBvrZoyz0bbBNelV7c96fOquJFABsr9Lb7EN81/kogGkGWPlbzvrJw8v69n5tlp0cSOzc4BGdYfu3M+M3PVhwCR5bdhxZgI8VQFN1iAKZulIKn3UmC6zueia/q4SFX2qrOQj+8T7ZxWGePMy+S/+dtpn2nVltoBH7wVl2pqtuhgezU5zVzmY069wX5FY2IxprDx0DG7yDr+M55oEWxoa/oSm7Bu8t2Ca6Gwt+VqZd8j0goGz8spzRtOu3DmVVe69gidY8sB4N6ekFFRQU5jnrb7z2lvmiv3kY96xUhqaetf+sfzSboH38lpytogFZib8af8FQBQ0VnFDwhnHog6wnx5oPXtp1VnQ6+6zAee1ba2vifeMzJn8vo9P32wDeAkHoaz7JUXtC/1UxS9aab20UsIB+aEpuWz90mbIfDQV+bPvOt+H96wWA2QH045U/tbYD6MdH1+Rntls+hXRZ3zvXBdLwY9G942n5ndKn/T0AvUBHvACIi8/zp5APVRSa/ozGgJ+TQQG7+HbVAkvQmVU8jJUO7fmuQEl3jy+XdJFuXNBRwcXeNy/+n8YRDZJhJbKYs7/RUYHZ5m5O+RLJF4C+9ozdD3nW1RP+XWBcwV7ZdiWaGK/n04ur4ogXoqexSUiiYxsP+bUdd3ZgAHrl4/Fia4TG/JNVsjQ/QVbmEj8u2Mm/7QPjJbuVtCc3tOVD9hdoO69azIbLZt3u3Pbf1OXnO8e301/YLe0A+gt7/ffZX5oCO4B+aRrtT+wUeE4UuNYA+tZhNJ2287tAAMaqzCSKUs4kTgPOE0KVwV0ZbM4RAGAZrwxZPxTCsnM5SSmZZaMVJZmjJ2d+0f/65Tzl8PjYxz62gqWURc95xvgpx0W8a5djN4CV8R/IWNYFJRxIyYGQE8Ad1OZHmQx88b3/nqVB0YjiKGtZlDwAl9PYGCi1nDD6pmDqw/MM4TIOjNdzZcwzCkSCmlfKJmXWO+iK9pzbFE8BBMD21sld1zK2KKwUYYqn8XIaUHqNs4w4Y/QdxR2N0NRvoDIwpBKMMiAB2TnDOU04bfT1n//zf17n6Tvj5TDZZkcWcWyM5sFxUvlbTiMGFABC+ajKYOaA+53f+Z3lN37jN9Z5ACoq8ZUzBk2sEcPDeDh53J8ECENTz3UPeU48tPCxLyn3OfEDGOwVfRqv9WIElKWeUVIZ3LJL0dYa52BDe0ZA0b9loXP8mAfjpyoGAVM5av2boSQgw7yMkYOnCGv70lwLWOAY8tlmT2Q0VE3B2hofWjo73p+luiaAPgGn4wbRdwD9OYmL5/zyv/znv7rylUe+//3lke8/styqJLpM8/N3oP/0PfcsH/rAB5eXv+xly5233b6cuOnEes/5A+erPHztq19bvvaVr6x8pKsg3G+ujPsjjz6yPHEeDL/5FiXXTi4nbz51VGLvta+9wHdX0P7kyZXn4C3aKkBqVikpYCXD3XnLsRCPd+bJkoz65EcO6hy/HB/G4VmOc//Gc5wbwUBAPueiaxnse/zJGfSOduZZc3biV/GFssmMjfzKIW/8HBmNFc+agVRkKqcyHoX/Cn4qAAg/x4PJFTI2PhDwaZ4FKmmTw8n8ys5FM++RcTl5zLVS2pWbnU7iHO4B6DmlcibrgxwmiwRzWT/OF3yqewpzlBmLTw6raGS+wAk/1ryy5fEk/+7aCvMyXu3gZwGegUI5vzyPtybP9VUWRWP3bAC6eWgDfyZbyeSyxfFHe6mqKc0Vb7cW3d9IjpBfyaEZXNhatX8DsKyxvZYepMIA3YFs4NBvD+ekyAlpnAV1kC0ACPLBPus7dDWPbbZcAVdldgR8R/cqmpTRaR6cdmjoTDQXz3GQGbszRCfq6hbnyJpq03oXEGBfeycAvUxNe6+5Nd6AyvQEe5+OQBaju3GT6xxuAPGA8y2A3joWEEFnEujmh2y2voGb9pzzvpV77eGCPXcA/TmLn7/XwPUCoK+DUmbl/B6Yg2xfxOsLkAm4LTikChr+Tr/FZ5zPeBj5VhWUHP6zakIO5QmgVzbb/qsErf92tro3VVvOW/YRHuO8VFEqOZl9FXCOV9Pzjd+c8Df81Rk1F3aS/46f0hurGJGdVWYx3Rc/EuCFt+V4L+DX+dcHmgQ8VALeucU/8D70MIaAf7RzVs116o3JU2NcA/q++c1VHiXX2QnmgFZ+67dsRbzV+NmcdH00pgcA/qNV/Mq8fIyvu2rpAIELeBp+a72NAc8R/MbeLat6C8yml2xPkrHQ66seVcU1z9Eb7KuCcY2ZzKQnoE/ypbWkC7E7sxG2OlGVcOg3eDz6WjtzRHPyHF0rA6y/gtTpMb7v+o5s6OxDawAIqdJV124VgFzGoz3CJi6ooQzDgBZzqqILmaLdZJhxkgVdy1FggTY9U6CC33i7c0g/sQfS6dBA+/5uzbaZjdmt6UDHbQc9G066A+jPhmqXfmcH0C9Noyt9YmtDzIAWbVUFBK+lm5FZBUWlEwYK4xM+zrdziVeyi8gm+jj+nBzMVpl+lWQBeYb3a6NKU+mN6abJrkDukjT823i69oIc28qk9MWu60pmB96nX5aoU7XE5G2JR3gYGUIW4DtkJ1sZnTzrb/i/MXQ1YXKmipe+T/cosNhc+fzI8nRvMgyA7oediJ7ZY9sA9ngiPd+nq0vo+SWMkCfGYO7mSUZZm+RePk3jDUAn19g/ZDg9gF5SYEP2Ymu/DbSe+3KC5lsd7kr37/78M1NgB9D3HbJT4JkpsAPo+w7ZKXCVKXA9AOgpSlPJoYxso7lzsnK2+FTWlNLDceIdf6NEUYg4djmEy7hiJE8AmfJGKaRABQJ0t09kD0gv+4rDXvsMaJnLwFyKoZ8yroqg9DfvcSgwwPVNAeu+8xwl2ihLnrHNacJxSzmlaFI4KYOzZGkl89BOOzKGKaI5eimXnkEHH0Y6cNcYjakMtjLoisrl9ODM0B9HhTFry39TMHMA6JNyygGQYh6IZA6cDN1JyEa2f00AACAASURBVBkuc5kjxJpybhTlaY6VXrK+nElAgUosccRpt7tfKcsACkaMzEhrjH6Va61MYgZTWSvmmdFhvXOkGNs/+kf/aM1Abx5lNQCL0ZUhYb3RxNwyHjLEtMG5TXE3Ps+V6ahfY7DX0KxMHUEf9mbVCgLtraE+0UJfnGp+fG8vBAR1Z5b2vQOACQTMmWSOxhaAzjhhpFR6uuAQ7efE9zeOK8EJ3rXGxqltzxTQYL+2xtY5cKxzk4LLwVfwhL1v7e1R62U9KnuWYTKzNnMqTcPkuTqSdgD9KguUSzT///7vv7I6IpRjB6Lffutty+233bacAnafOLHc8573LB94/73LK5T0vOPONQPd83/3zW8tX/jrLyxfl9n27W+v5+GNb3QVwCuXFUC/6abliSefWPnUhbK3J08sJ06eXO6++2XL3S972XLq5lPreytWcW5ZPvPpTy/OuD2FtzoX3emJT9or7c/KvBfEVHZ3mQL4lI/zj1cUUMKx7RxpF5/ijCa79AV89MMZoH08wZnCX/w40/gtRzzntO+cuwDzMlT7d06XrlHIiV4J1oKmqgTizAZYmgdAwJjIivgXvo1GeIe/V4mijG7jnFH9eA15Y47kjDOOp5PR0WQC6OjYOe93YJHxres1gKUcOhz06IO/kCEcKAUgVLLP+uVsIdcqN6tdMpyjHa1yFpWFZk7WPZ7HIYU++uQs55ABfjbOfgci4W/mW0naeFbZIpVsR4cAYTzc+lRhRR8cXJ6xRuZK/pJ9Png7XSQAnexBd3KmKirkEPoaH73IPrRXBL4ZY/PC02We0A+svzWmo+SQQy9rR25qo4/2gff2mX0KUMgR2f24MxNIG8mvgOVAvMCKnH7mSg/ynDlqz9idBWtXRQbn0Xkz3vQsbRqTPWGedB1jS1+03r6bWbgFkFn75CI5aO+jqbOpH2viWfLRd9bJp3nlfC0Apb9XHhNNk5v20NRXkpmNxX7xt3jMDqAfr+y6PgD0wPNlPW/tgXTQeHq66aymgL/iDWXr2t/OqL1u/9EDKy9bFrr9Np332RGBftlBKE1fdZ4ryd0VR9ogy7ryoUos+JoxeQe/8pu+5/lA+Cqb0CvZbP5NHhk3WakNYyggB092XrUTcOx5P3iC7zn38UO8SPBv4Ame5uO9yro7jwU7B+Q6hwUCGXfXpUy9f7vzAm4DDICs+BUZg1ek81fZxTpwzOsLz8dbBOF43xVS7KhAXP2jfcHP+EsBCwWeZvdZa7TDo/BAQLy12QLoh4JSp16NlwkYtjfo5q0tfmYOrYd+yClrav3oBQHo9qJxFzBuHD5VTUmOo7u9hI9bu+hvnfF7z9UWOumzaguBXNkL9gVQpgBqMp3OwlbSLrr5rspC6EVPM2Zr7owU7DyDvmbQmT2k3cAuYBr5oS3jT+bWJ9r7SW5WycD39CLysyotVU3onCcvpyyYsul4OeCVtbYD6FdGr8t9egfQL5dSl/9cOnk699SptJJfiLwqUxuP64qSbCq6ZIFAgaj0SXaHv9Mv03X1ld04K3ThXSXqkN/OEZ4w9c/kIz6V/ZevkrzQHr7iPTzPu7OseJRJZ68aiP7ImOl7qhplSTb0h2xDz+VTC0D3PZ6lnap06h8/y5+VzZ0uUjJHNmpBrVVHwxvRCu3ZPp7DV8mLCaDnP/O7CgAFlmnTWGcGOplS1TYyl83KRpiBzMkOfeLD+De5z7bLp1mSSrqE/dOaZs8lU9G+Ng/t0Olzeq7+q8s/ATf2kzuAfmOv7z67506BHUB/7jTcW9gp8IwUuNYAegpSjpucl0Vzl+0VoErp4ozksK1cEMcExScAnZFaSWvOZgojpZPCpX0OgcpbU4YpzmWuVV42JwbwkFOCgkvZ8zxlkoMB0FzGYEBoylLz4ixggHunsvCBMJX9LbK0O9CB7Zza5lrpP0oiRT3wNmeEZ8yFM4bTmWEfgOMZzgKZT5zmHDUp1JWhoiBWRtTznBiyyo0FMGEe0Q3dfdCXsom2MzKXEurDaWEMaKQda2U+6J6DxvfmzflTpjTac+IzSvTr3wVLBLpwplOKjV8UMKW6Ev76yyhJUc2Q0F5Rr60lh5F98qu/+qvLr/zKr6znxHsMHv1xyMvKsLacMehfWSv/LiCDI8Wd4ebevcNlrwa0MT4o6gHP5t86GVvOFm3o0/7zw2Cxh+yr7skqi8+/zZ/RMPcXBz3HUNmI3btnrSqtb54ZmfqZARkMEACBvW6Po3mZopz46M5x5lNGUcBDhmeGnP1iD6KRuThnzqsxZsDlPMoIm84+7c5/byPJr5S97wD6lVLseJ//v//XX1rP9ve++721LDuQ/M477lhLuZ86eXJ5z7vevdz7/vevAPpL7nzRege657/+376+ntUHvv3t5eyZMxcy0ziXbzp5ci3VvhpV547um1zP//kP4PzUqSMgFnr+pHKyjz2+nm980zm2H7v6wn7EV+01e9R73UVX2drA0YKgnFmO2zK4y0TiWNdPQC2e6lw5T86jM0g+GHuZ2ni8Pr2LpwegkwHOdeclWVk2eE6iAPSu+uCMrvIFR04AqzNPhpobGuCdnP/4b3dvO7vmVvBNd6vnICngpV2Cl3ueDNOP5wQnmVvnO2f49j7ciwHoBefE09HcXqisoH6snb0gsxGQji8W8GON/b1SqWhN9nL0c+5zpNMPPB8f02dlBivz5x3/bS7oFL27GzzAxrp23UjtFjwX3y17vTsLgd/4PJlARnRdC95NRlb9JQCdA6+MCfLaf8sk15414oiyZhxWZVOjg7WmC2inO8vtW+ulHQDUDM5q3OhB/yHLfchl8lbwmX1kj9tj2rT/qtiyBQSTDwHMAc5ll3BgFqygTWtKb6FToJ39ZbzGYv+QP+SJ30AOe8K6WLvWHG3QT7vad47KMunsTIensaCjPvRlv1lv7wXwfPzjH1+D5qyzuSabZ7BEMt14jIvc1Da62XfxG2MtAxi9O9/peGUd7wD68cqi6w1Az2YInLVXtpUNOk8FE+ewLliyYBHn3r4k17pf2r4KTHb+7LsClAIVOod+p5t3zZV9WJUMPKpyp/a+fRsQjmeVYevc6r+MeXyLTvhzP/dz6ydQvFKvZdKX3YsW2T1VXXGG0cGZNwfn3rw/+tGPrsFazq6Ps+tDZgZeO78FC+NheAw+gu+Rf8ZWtrp/4+VsmO1POmlnkz2C/6MJHds88A9jtVbOemMwJ/Nz76p1+yf/5J+s/aeDFzCDJ9MBjJk80IY5W8cCa9gVnrcPrAN+hOatbzIqYPZijn7ByKpOWSv0Kliv6mPWr2Bz/01H6c7a9o41t/aC1oAcgfDa8kl3N9Yq1Vg7bdE5jNs8jd1420/oaN/g/QEa1tczbHOfSrjTPfDJ7FZ81nzobdplE7FFjcV+6Y7fAojnOmeDto8KGiRX0NnaVTmNvsQOpXsUZFUCQPLIPghAR0N7ni2rrc5i52+CMjuAfrx8/3prbQfQj39FAm61PPWwWWECD3cG8VC8pXu+yzouiI0+TEYke/MR0tXxHrxFu3gS3obH0oG141kygu3g7PtvOnhtNp6C0wr4yW9VwFlBofgcPtO96fm0Lti850lpbtqosmTVH/2t6iLZSL4jj4yLbOr6CzpEMrfgU/MzJjzbHNOfC4QtyCC9PvsF7zV28/bfaFVQLx7KhipJKAA9XuhZ/+19Y8sGKQO9KzUCws2FD8vzZC5+3DUnjSs7LPntebKaTBCIFz3RxJzz0RZkVeBAeoC/TxuiHV1QpN/1ffy7/YXX4g6gv/DWfJ/xlVFgB9CvjF770zsFrpgC1wOAnqKaspETJfA8p2ROFoa8T1GbnBxAvkryUKAowxQ1Dg0KYw5pxiilstJ72qHIeY6jpIy8ysRzElCo9FXpb78pexzvHNWVF81JEXhYxHYlbQNfKp2UY7fMYg4Hxr6/Ky2sPYpyJfy6ZymwPkcvY5zjwJjLQM/5yvj3nWx5jhpKImWRw953lVQvYx0dDgHoxhIIkzMjQFkb1owhwunGuWZNROhy+KCxvrRRNgL6USi1iZ6UX3RjkHi3DAAOD+93hzjwAsiOptpkBHSnqbXg9Er5rY2U58r4aUu/HCkcX+jyj//xP76QpbIF0B2qIn/NOdDYuvkxb2Oh2Ld3i3wu4KFSixzxPgUXdEdkewYtKiMZeG681jqjqQxBe9q66dd7xmV82rYGaFeZekaS4AqAOIdcQJG185PzTj/a4tzzvv3vbJUpB6QBxFQet4ACbVjfnLTm79/6RxttMUS0w2Fkn1ftYYIY2wx07e4A+hWz9ev2hf/rn33sfwDQX3TnnUcA+qlTy3t+6l3L+9/3vuWVL3/F8pIXvWg5eeLkWsL9b//mb1dH+YMPPLDusVe+4hXrOcJPVqD8xInlphNHwHn7ZZUni6ofvjuxguurU/TJp5annnxy+dM/+ZM16wpfwDuci7KHnD39tO/xBGejMt3dX8zx4WzhsT5kBf5ZuVlOdX+31+15joIygavyEejnbJqTPo2dY4EDXR/kUk7t5pcRX3R858gYA02MA88nD/FRzmhy1Pjxrxz8OaDL5CqbWvBVIARAprLTM8PNZtMmGakP64S/4oWcLJzE5lXATOMuy31mfsWXvFsG+gyaMXf8EG0KokNTc0fjAsi62xS/8iGrfbxPHnDwA0/MF+DBKdW1K/qOJwZwmxdZQVcQEEAG5TDpKpn2QE77+DAePwN34vVlXVuTyvkCvb3XNS14sY9nClozx+6stSb2m3/by/YC3l/2H5roz54T5EU+WwvzLmO0rA28Hi30XRZMjnznyhgqJW8/GSe9QvsyGLVtjStXrI+p083s1oD0ZHU6YPqXfQ+IsY8FpZAzrb395czZ59YNPTxXCfeuQ+E886mMfwA6xyeZloNwC1jneLSH7X36VfcU69PPv//3/36tgFPATGWKt/wnRmzveN5+qqywsedUxIPaIznaol3O1R1AP16xdq0B9BUwP4PXnFtOnDq5yq4c0DnOc+bHI7sfu3PSHdH49bz/1BkoM85/4/WVJfXbv2fgovPYGex3QC69zWc6w+n2gegFleAnXYdlpbSJD+MJvetc++BZZGUBpwEeBezQl9ko5tvd2NqLH+vLmXNu2Ev4Aec3GVpwEn7MjgKS4v3O2wTQ8QXP4PveQ5fuU0/2lxV3sZ1H5qFTADr+jSekRxf8ljPfXKwT3vIf/sN/WHnqL/3SL10oPR8dzKGA5XhkGXfxGM+Use9v6FFQa7pA+6b9VBDbnI938SZBs9oI8La+aONd64rOZBF7x7qR6+xFoIh9mjzxnLHXZ0HDyb2qqgRezLuEq3BjfPa2ttAKHc3XXrKfrTdZXECZfWZt6SvsE3Mi++hY5pNuR36xbfyQXezlgKQp6/I5WKuqC1UlDIBO7hoX/c7ZyLYlW43Fv7MBA8DpCclPNEQH8kl7BZQ1hmTABHyOl/tdeWt7BvqV0+xy3tgB9Muh0pU9MwNR4oH5FpxNPwUt4jP4ibOJHxe0lp1VIEw2UVUw8Fp6JN6eb8kzfgqK1BdZjR9me+EpVd9Lnqfna5NvpSCpZp2+3FUsJfx0BeDUOyfIa6z5SwvMq48ChslastDY8Th6QzzTOKoSkw8U302XKKhoViTLHiQPql6jTXKgql54JnuGXSK4tQCw/GUFoGsr/x35rZ0qYFUanl2NZuQJ+W0+5lwVHjIDza3FBPzRrCvWyDf/LahvAuiVqEeXKpShbwDutOsOBTqlw+cbe64JIFd2Cm7cp3cA/cZd231mx0OBHUA/HjrurewUuCgFrjWAnpLaACf4kbKRU6GMcwAw5avyhZzFFCgKYOWq/Wbkc+IWscmIpkxpr0wNiivDlkOcIZtRz7nuw6nMMUNppAD7eIcTlPKsfe1SsFL0UtQDFSh13ss5VHmgMjo4LThWcrhTADmDzZ/CyFmlP8qltv3MbBXtcPRS0gMQtgC6LC5AMZoFoHMMUCyL+DQHymgA+iHguawUDrGUeoZ1YIA14FQxju5AslbdIUeJNld9es9c0YaibcwcE9YyZ6Lvfeo3AJ3Tn7OEUluJe/ugkucz8jMHVFkNZdFzxFsboIH1724ocymDpWwGin/rVCTsvOdem8Zo/oy3MjTtQXTiYEMDdPEJiA9UqqSYtdRO92XZd5wtvtcvB1Nt+29rxqDwjjbt9cprNs9KPHLuMA5yeLaH7KeMqZx77mFnUKKNfc7JxVEGhEGT7gUDluiz9Srau/1X6VpjNCd05DSyz+wBbbaPcuhmlORMmgB6jq1ny9KnwdM56lwa+7YvTq4yIjlj7eVf+/VPPtvuX/DvPVcA/TsPPLCcuOmmFUDHr/HFs+fOrSD6yVMn15LtGVdPnzmzguZKvMtAX4Hbs2fW8u0nlmV1rsu6sub2t/NsDzj/ZIL/xsMY8/hBTmr8yxlz3sqm0hZnPEe8Tw6QCaBzXNhPnMLGqE99ORv4hMxgZ8MZcd7JAHyDcwd/jD+VYdc8A9DxQryhe6Gdc+1Wgg+fJRe1jW6+J6P8u1Ko+JEzmbMlAJ2cq1xhlS8m8I1HAaXxjO4/1zceZdz6wyfKGjTWssnKvopnB+A0r5k1Ys7dm0cOlylvHn66yqP1AQz44O94WWsLxAHC41+CtsjYANUZVITW5CUZRF5YB3JUpmO8KMda5eLRz74B1OL16DB5Wv/dWAJq0dD47asCOeyNskPsyeQHvsrxVAl3YwTC60u/gWftaWsvkMB7yWVzKwu9bDi0KNOx9W2e+qhUuzEZK3miHXKBrCIXON/QtUCteGrypuCIAAb9tBcKRnBGKr+c4y1npLlYo0ob6w/N6UDOS9kiAeh0BbLX2nGWGqN5dl1D82z/tS50RFnjzkxVB5rTv/23/3a9asU+8CGbnYutfGrudMnf/M3fXGVg1RI6E94lC7dgSRVijBltdwD9eMXntQbQn3769PL444+tMupW15jcfPOFLN2pp6RL2f/dZ0qn8ymI2J5iP+CrUxcvGBSPxRPxufZbIF/gXfIkfbl3cyLrz5nwPR5SoFD6pOeMDz+sRC3dzlwKWK78agFN2iFz1sC206fX+XsHv8XPtFnQlr8bU4FTySHygLOe/GSvBaAnk/FM5zeeVAZ6Qbh4ZBnoAejGYQ54Bbpe7Me59DGvmYGuD/ySPu/8Git9hfyrIgjdwzO//Mu/vALoXekRgINmaK4N62xdC0KKdxY4Zk21bY70hwngGjserd9krb+l92oLbyEnjTM7FF+typZxFrRmXPpF1yqj2QP6NEb8sitFBEGUiZ6sDkBHd2PF3wHhxl9ZYm1pg42afmQ9Kuff9S3JqgIb9eedWcJd/77Xn0zQf/fv/t1KC0HT1qTSwNkbAWbogt72oU/6SNdvFSxIv0JL50t7xmnf+ltBgt61R7uWBz3tGzQ094KJA6LqyxiuF9BlB9CPV/7U2g6gHz9dp19x6mTOMx7lJ5Dbv+lldE7ncgYHByDjF+lhzjsehhc57+ya7MR8Cl1/mD1Z5nm+jiq/kJc+7BHyiI1VdaR8RxOY9V7Asd/5bQpO8ntmOhs32YTvZTfysdF/tWucvsMzPYt34Zd4Elngx9/xM3IWf2V3daWiMaJXY0qudP2L9tGcTy+d23qQEWT8tG9mRZyqdpQBH3+lc5R0E6jN3jFe/LSrKclx7xRkZw7xYzzW+P0u0z8AXXA0PSK+O4HyQPDWY9p0yY7tTp7rklw5/t3+wmtxB9BfeGu+z/jKKLAD6FdGr/3pnQJXTIHrAUAnDKcxnwMnh2aR9pVVL9OZ0uvDQc+QrzS7v/lvjpmyoMveZehrtyhFymCR4JS8SiKWtSTzSKQ95ZnjIACd89i9dZRNbVL0ZpSjPirp5L0izjmAml+RrAGfRVhSECm1FMT+VsnwFNRoQzGknHMWdUcqWpQdBwChHAPFBQJEowAEym1Zlto0L84kzoCcNdqyRkWT5jQqyrffjSnHdsYH2lk7Tm7tMzZyhlVuKQC9DHTvajfDIqMl5Z9RYM4U+ICl7rrLYNpGGltntEIn61/pwzLp0Q3IVdYPh7ysPgYJYyJnTdk72rc3tZtznqFh3DlEMpQAS/rs/imGSpl+/jvnk3lqyzrZT/Yy2mnTGLSbEVU0rz3MYLFX0J6R4aO/MtDtP84aazsBdH2gVxmz+rEmnP3GDHhCc+fHvAElMvfLQK+vwOcYUGfaGOxBhmnlwcrAr5xXoPvFAPTp7LtiBrd5YQfQnysFn9v7lXB/6HsPrSXclW+/8/ZRwv3d717ufd/7l1e65+3OFy0nbjqxZqB/4+tfX8Gx//6tv1uN+R85X/aT0/UJzuGzZ1eHiHLtFyqaLOeWc8uyvOjFL15e/OKXrP+y/u5V1+6f/PEfr/s5MLvrFrwfIFuAB15un+IBAWDOI36OH5alBDwPXNUOhwM+VQY6XuFc4duVliNT9AOM5DzpnlbvVjYcXwiILmBp61zNodDdn/gsJ8HMgMD/zNe51X8yKxAlx23/Bgo7v+QoR4Xf+KW+k8uVQTSvAHq0Mo+AYO3O7H19lw0Qv80ojndMJ3KOKTTlyMH/8bTuqMcv8Zec8sZKhgFAZUeTK+Q42uUsQ1tjwvcDaYxFH36XvU1O4InWA2/+2Mc+tsrTfirpCGDwSZfBb/FOa5tDb+o56KbteKR5WWN8vBKQeDveaZ+ZI/lkblUXsV/sNw4gIC2ZAvQp4CknIR1EZh55UMadsdiH9pY5cAbizVVYmY44czUOAHwBjPYC4Mf7wCDj82/9t/bpOvHwHGrRrj7SIQpe4wgDNlgveyj5Una4OZCl9jHZZK+Q1/aFdSNTuwNdO92bThfhbLMXAq3TFyaAbi7GQNY5M3Q99CkDHQiDdxQw053utTXb1K5z9IlPfGLlFcZrjQPQrVU6UQGSrU3O3R1Af25y59Db1xpAP3Pm6XV/q5Ny8y23rIFeMyhpjjmeGIDe3dsBo/Y8ENX7nTF7CI+urGw2UNlrM3usKhn66UwWRFWFqc6/f9MFZ6aa/e7vlXg1Hry4YJQyw8rYrhKTc4o/5qjvDOIzQEvzw2eSZdpnm5l/V0850/gYx7fzGFCLH1bFooAx/SXfK9urbcFV5tQd6GSTZ+m52xLunc1sLzLPmPAez+L5nvF3863yEr6It6Kv8Qto8huArv+qCQR0xPOzu9BSn/HU5CY64D/RHD2NvWztgBJrW1W3+G2BS3gnPcW7+JEAV3KmIF20mgC69fJMgWoB6GUrTp2oUv/x7sCVgusA9frqmrWCD/VJdpN1vrPf9GefVxLZHMs0R3s6ojU3z64L034Alzn8q3/1r9Y94voRPN26OwuBIFPuoVP7KDsFyMUvYFy+K9jS2Mhj86rEfBn/5uQ5tmdBhuSKPWHuxldgW0EEybwZDPFcA4ifCxfdAfTnQr2Lv7sD6MdL1wlszvOSbAnczufRvuZrovOV4BLgmRykE5Yx7jcAHS/gc5lBxQWKJksL2NJOwVEl2eTLxLd8BMQKLptJLTNpJpsPX6l6Ybp19lM6RHKO3SL4N7uRLaSPdAW8lI2Hd+NBzYscyPdXIDF+jH/hwcmcSrnnv/G7hBc8jw6CX7KZAuXJNPpE1714pkCh6FYgQ+A32UkOzMos+iKj6RPoi6dql01t/lVHqc2qiOTDq2qKdfcuHcI4kwHe007XdFXNp6CrGdw9gzaSJdYr3W1rTx3vrn9htbYD6C+s9d5ne+UU2AH0K6fZ/sZOgSuiwLUG0CknOfFTwKYCOJWXMrbLvqi0JRCbIZojP/CREkq5pQiWIZQCV1kjjvHu9QtI1n9AOkcnB04gsOe9y5EtWpETYVvCfQK4lLocIxwqxlxmUdGoAbNFcubYochX5rOSri3ujII0fs4YijBl0pgyAhj4FGhOHUpzTi5Kprn4CbAxZ0qq5zgjchj4TWHJoRPwn2MtIGTN8DwPPlA0o1mOm5x8ZW53xx0jglMF3TiqGSU5fTh2KPfdy8r57Xt/48BGFw4azgtOMnOZGWUZU/ZEARAUcP2ZKyNA/9YmcCKQrDuS9d39TL4zHw4iRoB20C3Hf5kHlcksAnV77293RnmO0VIJdc+VbWJtKuOunXkNgfdzIJqXPRCAXkCA9QXOdP+6fdGdXQUolFlbeSp9ag8g4l0AeqCedwQUAGLQKrqjfUZejrlAJWcl4Mm6o7k1RM+ceRkezwSgXxFTe4aHdwD9uCj57Nr5F7/2T9fz8/BDDy+PfP/7y22ypm+9bTl14uRy8sSJ5Z73vGf54L0fWF7+spctL7r9zuXEiZuWc2fOHpUQ/cIXV6flt77xjXW/2X9474Pf/e7y+BNPLLffcftyy623XshAl5Euq+/HXv3q5dWvec2FbCCA/Lmnz6xOBU5j+xDv6DqCsqPtFbwEv8Y//Nv5xzNyXgBjndecrAzwSsCVRe68MNg5Jpxv5woNOAOcEyAp3i+4BW+riganPOBB386p930KEAgA0U8OW6uCp+SMxlPxBsCAs4hf4VXOIdpt+RO64kWVXeVwdn7RBv+oxHuyNmcFHugHr5wOJfPDb81xBYvOnVvb8SlwbIKoORu0lfxJnqYrcLqQdcnt7kzVvr+hFx5jf8gKNAf6Qfd+G6s1QJOA/ZzWBZ7hreS+3zlm1isEHnxw+cVf/MV1rfrJmLdegFpBEsZgLWU+TgB9OsO7m55Dyji1zdmPxmhofaqIE3BWhj16Wk99kJn+TSYar3n2fgEG3U1PJlRloDKJ+jVmNKI/2N/d6zgdkAFoziJ5af04/MhC5YittUo3nFmzPP/MoJvrm5MpB2B70TPa5wSr7Lo1KNDLWTJGMsR5dA6sPeDEGiRTA24CLbYZ6J7bAvyBY9pDK5mZxoLG83oFd6CTheSjT9eqTHpNEN3ekbGOzsln8jp+UmDczChCBzRN19gz0J+dzLnYW9caQF8d+stROdmuH7kYQJaOlC3hXOANdCrnucCg4j+NWgAAIABJREFUeE+VSDobVdVwFisFTgZUNUG/AQwBB53Vfjv/eBXeb5+W9V5Apnng0WuQ2smT62971/nBg51Nz+oTnyMDnOXK0Ab4ax9vdp6159kCiPFuQHWldvWD1xo/e0wwUU5vgAg5kfxEC7xYm+iV/UL2C6gxDu/gtZ7FA41xvSbm/E/rkEO9+3ML0kFTgKjxFPRL5lsjMrV5oIvgLuuohDsAPV5f1a3Alu67L/gqeZmd05UV5o12+krHDhyOzwXoVjWlih/WB4/SJjrQ77uzXXvWEC2rtKWvqk9llxS4UFZfmY9klI+/G5/5kZP2QjqN310rU9UC+w1gQ87NQHJz8r6xpAMBaHysH13Mj31edbqqjZgjAN36K+EOQMd7C/TbBkDRreg/2vSd/SYwS19ViusKGX4I7dnf7ZPo7vcE0Omx9ll2lLlHR3u0tQ2806+5Tll6vNzw0q3tAPqlafRsntgB9GdDtcPvXAw83+rq8VKyAJ/Gx/EGuuLMhHZu8+3Ms6w9PKtqgniZ8zl1vtlnQW35ygJW8YAqauHBdElBYHjA9IcmmydIPgH0dOgpp/BaNga7QDBa/Llg4nxAZJe5+x4vxDPxazw3XuTsszH43PDeeH/XUib348cF+HX1IvnKbiL//ARcG2Nz8vdkN/qQO10hov2y3ckhfD47mKwjq9gc+TfJ13yRM4hpXomDt5NrVcikUwDP0X8bREg2mwt6VAmyIOc57mnf1G9rci2Dn47vhF0fLe0A+vWxDvsorl8K7AD69bs2+8huEApcDwA6BTWwIudNCmZRlBStnEeVtqPQUEA5OTg3KzNEOaMcTQA9RY8hre3u5OMk7f5tf688dsprEe6MX/1n/HPqAEtmdPsWnEux4qzwftlkZRikbJaZ1/OUOk5q4y/iPgB9S6cyHQCenPCe51iuNHhOJIY6RdNPoD7njXl61hgpiZTD7nafCmDOmTJeAm20Rek2vpwynvHfHCAcBRR9inN3v1eairIbCG0dvGMdOb5T7pVFpvx3p2vgC2DdnX3Wk8PKnAEeGR4ZOznLzJXzzxowmPwdWMA5JvIXncq804cxMGg4uRhH/l0wxsw8CUD3N7QoEzIAobKL5uyTY2Rmj1ROyt8C0P1GR+M0F4aEfWJ+1gJ9mqvzYM8UiOE3AC2QxTr4GH/lAqOvNfDfBW9Yc21x1jMoAtCN3TiAgUDHQAA098lhWvS1fWauxsbgcTbRsUxWxtkMlGlOtZOBe9xGxw6gX1vB9S//+a+u+xd4/ugjjy63uFvs5ltW8PzkTSeWn77nnuXDH/zQ8rK7717uvO32Cxno33ngO8t/+9u/Xf72b/5m5Slnnn563Ut4yze++c3loYcfXl4im+1Fd14AxU7dcnRv2evf8Ib1U9DKmdOnl6efOipdx0lvzxU0gwc4axnnBYTYv/ZifCznBf6Fb+K9nBDd7Rrwrn08xPniYC2z1TlzHrXPQezfwFa8DD/QF/Dcd0Xx41X4XMZj88kxYmXNZQugcyagmfNM1plLTuOAE8CLfmoTv8MH8UBzcF7JkPisNo0Pj3HGjcn5NqcAD3PSV4EAlTHURpU40CQ5E4BqHvHveIS/tRaVi8fTu07DuPFgDjDjCYguUC4wNR6NHuSBPqs8gP+mf6AhelcdpCAJc1D6Vab1dJIbn3mSI9FyAugTjMpJpM3u86NXkEv2V5l2fqOf9ip1GO3oB2hfeWLzJBPtXetWpYBKOuP/1tH6z7u30bkrUmY2XKDY5L/2D9AC/dHBWDmuzMO9sugfgJ4T8lDWxaV4OrqaM33LPOkGgRQ5sKw7GVcWue+dQetfZZdKBxuzvWrM9oy9AABxBgpEnFyxdTVfIDmaOZtdS+NZFVrIQo7BSlPaKzky2785Pu0LYJD9V5UB46+EdeU4nYXenfvE2HcA/Xhl1zUH0M9XRHEHuitIFv+/6aa/dw1AvD4grWCKfnddRHeUc5gHouIB9LbeLZOrEqZ0avx6Aub6K3Bpy9/wG852Z80zZSrbw+lVBVIGolbOu6zbqjylo8Zzm2dBt/gdR73vyUTPpx8743hQ11OYM9nA8Q2Ibj5duVXwEdriSwWmOGvogwZsAXMg77rjm70SL53AjF0Yjy+DEP815gJ7jAHds4mMtUoT1sw82Tb4kStB2FzpEt2HW7ZcWeLGnzycctF/lymoP+0bt3lV5cl4Cg4z/soRZ1PXZ9mZVXXTBj5lf3WPL3qiB/lYQIC27YvsH3uwUrsF41kjNMkuLHNc++hW2f8CvNCYbeZ57du3vvO7svZVyqkUOhlMD0M7csAZsM/RAf2sr+s3jE+gIxld5nfcJd0PzewVALpPPgE2FKB8Auj6q4S7+cxznF5jPgVHoLe1t7edCXvNJzssGRl4F4De+TpeTnh5re0A+uXR6Uqf2gH0K6XYxZ9PZuV/SP/ansf8CwXdFoBKvuFFM7iyMzivV8BznXc2kfNeFvYMcuoM5xPxu0SJgoGryFKgbwB64Gz68wTQvRvPnwE1ySi/jZkd5NN1lfE1PB1fzMeaD8575mju9OsqSeLT6ESeAtDRqICmeHbBaOSrNppXJerpySp+oFU+yK47TAefc/QMXqi9yY/j4fh4QQnsFvy4NajSSbpMsrLg8HxM+kcfcorcCECvgpy+ZqAcWwQt2GX5MgtQbo2NNfs1u/ZS9s7x7f4XTks7gP7CWet9ps+OAjuA/uzotr+1U+CyKXCtAfSUpm3k6IzkzHFeJH4AetlvnB8yrCl5AZoUH4ogRz1lkAFdND6FigHNKVD2bhGUZYUHeJb5nPHPEcoRTYHihK39HPgIv1UIKXRFn3NC5FRJOc4JkFLNIcRBRkllrHNUmMOMko8+3uHglQEm0rRSopUIz0FPYeYUaWyV382Z5t/a4RChQHJ6bMGLMtA5Asp0QWeKto8xl83mWYo7ZxfnURGrZXmaj771a804SqwFupbRb44UW210nylamIs1UF61zA5/Qy80ytFkrtPor+xv4/W8/rRfpqd9AcTXn7UGShhrIL13GEHdsxgd0aP7kLtawN+qrlC52SKQC8yY922htza6B51R5/nKJAa0B6wbB0USndGuMoDdZxyAbm4cmL43jvZRxmZGk/btd+M2b+vCIelsFcABPPdde7e7sALior2/oy1acBrZp/aW9SsTpz2cIZQzdTpujzvjYgfQL1s0XJUHy0B/TEnqRx9bbj51arn55Kn1XnMA+vve+77lZ9wp/NK71+x05dbhC99/+PvL/fd/e7n/v3975VNPnz698gl75wtf+tJ6Zl7JsH3Z3RdA4JtvuXnNSP/x177uqKLGyRPrvj3z1Onl9FNPrbyFs7USnF2NkIGfTGjPVEGhqiT4AoDAeHKAAFZlJ+vH2WTo48vkiXOMXziXzhme4qc70TlznQ28IWDT2dY+vhowWAWTHAsZ7N5DEzwWr3fenfXu7+PUMN7u7ExWVQ6QDCuArHOtNL0AgLIStG3egAP0K9Lf/GaJ4Erfo13OenPoqg70QceyHLzvZ3s+m1v8JXmH3uaS49lc8XtBEfhNjh38R/9oHUiCHmWgF9xVgJ094Hs8kSz1bzKO80QgF54YgD4dO+ZTtZecKGQ33tkd6PG1ggHLfkCXwIdKGQJ/A7e8V3Y7h52PPYHnl4HePepdDRAAYh7WyJ4j/+x149K+cXkekINu2vJdlQG2jh9tkCNloAs2ISfRl2PN2MkLbaCd/bgFng4B6ocYTUEh9hmdCc0qz2//VX0lkInDsAxJ89J32fp0oGSk9tDGXkimTRmTY9K+8CwA3XytI0edvu0zAQMAcTpgZXvtoRw7ycF0OnPAa7xr/bqPuQyfCYzNgBLtVXlpB9CPVyRdawD9KEDC3Zxnl5tOnlhuOnEkn9qPzk68Pp2yoOF4aRno8RS/nYX4sX3sXGrHj72Fx5ddja93f2n8rDFs97IzRCfGQ5w7fMI5qmS19nMoZ8NU/YjMMTY8hn5ddnWO5yoWdc96QTrOKH7i3Hm2qlXaK4C067EEsjiPgZCV3C0LLuChwBTzNnYyRPvaZFfgq/gLeeas0lkLgIo28Ws83PkMKMB3vBcdCqwtSDVbD0+mS3tf0JGx698n+7BKXzOrrRMQIBSfmXzLvKb9qs8Cdr2vvWzo9lH2TCWKm0cgCtq1JmS49gSpmWtByl3tZY2659w+sIYFBeq/79uHBRv6t7WgE9iX/m18aFv1HP3aO9HR+vkUACnogs5VIEP2pPfQigz8jd/4jVXeClqwfz1T1R+0KUjcGhpbAHqyxjsAezqE72YJ965AmcEK0QctgDT8FvkpClpLtyvQoXVu/xhH4zleLnj5re0A+uXT6kqe3AH0K6HWMz8br9wGIfp3gVVTJ8XvyBz6WdcgCj6iH8dbC0CbSRBGgTd6ztnFk7RbpZeZHV7AFj7QGY7HV+mSbugDaKZDpz9PH1z2QyD9oWC7/Kn4r/bYDfH+no//Rqvsxngk3ojH0+9VXuJbC5DvGqhKuHdVU7Iq/oWu2skvRkeeJdzTi6e/NPtvBiGY/5y396JVfiO2HX6MZvn/5j6IJuk/tVmQF9uJXUNPqIJcu2xWmvR9AHrz7+qPfNT6nf7HaxnwdHyn6vpraQfQr7812Ud0fVFgB9Cvr/XYR3MDUgCArsytTMA3vulNyzvf8Y7ViU85vOD4lU26Zkgclflbzp37HzIlnitpLihJy7nlJqkY53/W6O2zR6XBTz91ennyqSdXQ97nG1//xuoYZtAqJUqhWiPTv/e91anrntw3vPENy8vuftlRWaZbbl5OnTy13jUIuDlz9uzyoOe/+90LWX6cD5Sw9d7c83e4+pv7c8+ePbd86YtfXD7z2c8st992+/L6N7x+eeUrX7W89K671vaL3l/vMkQr/zt7bh07pZXxLnozZ9HqyJFNfN5plrHsWYp19+nJnuSscl/wmqlygTZnlzNPn1mN8d/67d9ePvPpT6/OsNuVOL3rrlWxj1YcZhwFK4B+4qgsFSX+tltvO8oef/LJ5YH771/7+fBHPrK88Q1v+MGSusfn/D1Ajzz6yPLA/Q+sjp+H1yzSR5Y3v+Uty1ve/Obl/gfuX/t78DsPrmWVZYxyMlAyX/Wjr1pe/WOvXl7z469Zfvw1RxmIZfdxknz2c59bvvbVry5n7a/l3FG2xE0nju4Wf/ih5Z3vPHJU36287Etfuvz55z53lHF3++3LqwH4r/6xtX1lnAFulGRzzUCyT7705S+vdKVsv/knfuLCPVNrhva3vrn83bf+bnUscWr85Nvfvvz1X/3VCn5xEr31bW9dXvfao4yd9Vyczx6yJ2TTFoixVht47NGVBt976KE1U9bPzNQ2rrLdb73ttvXsret6PvPOnL/8la8sn/vcZ1caFETBWLG3gI/WTzv2zAUA/aV3LS+966UXABCGobkB6L7wxS8ut9922/LyV7x8ufnUEfCeom+/v+RHXrL8yEt+ZM3iffzxx5ZP/dmnju5+ff/7l5/6qXcud9310vV9xsvn/vxzy2OPPb48/thjR/cYG/+58/dLnzq5to9m5mwvM07196of/dHlx1/zmuV1r3/9WqLbz2pcPn16OXPm7EqHyjfaB8p3m/9qWJ3nC881mne9FdsWk+ml/3Nn1zMaLSZ4728MwAe/++AKznzyDz+5rvOv/fonnyu7e8G+7w50NH7i8ceXJx5/4kLmuXUGlt/7/nuXj/7szy4vw1Nlpt90Yj0aTz7uLtdHlu8//PD6AaAz+GWe4x2M29e9/nVrufaCpexLPP8Vr3zlyqcvRLifObOcPX9u8GOyIpAh0KLKERbKPgh4wEOdXTKSozfneU7WAn0y0u19oAMe6x1OBQY73udZbdtbnJPd2z3vHS2LwPzKgEh+dKddTgvvcSIE8PvvQIbuJu1eVs5cc/Yu2RXgPDOgjM15BwxzKpGxZUlpx9yMYeUfL3nJBadPQUJlbK0y/MyZFchFa33jCwV7FaQWcJSjZzo+ciT5GxmD3uQeuVa2BL7MYdS4cuqYO57vU/YBhwl5bAxAEnLPfxu79/RHluJP+LE1C0BXilCghDn5NF5AtE/0sJ4AI//Oaee39qoGgCbGV5l3PBvPKbO+O/yqkiLTwgdfx/ftIWNBE0EFBTQAFMzL2pKvq770jW+sYwXW+M5+Ih9VchEo0d4twCyHVvNDgzL80b4S7sYrmO2CbD0POtkrgVXx1fbE1vk3GWLBEt4xZufDfinbtlK/6VvmYR2MzRg9R1aWgU72+3tAuvcBNAWkte8CoQLqrZPgEWcPzWcmbAB6gRkFnLQn0j+SceYB3LFH7UMgvjPXHptyp/PTualc9w6gH6/YBKCrRPLUk08uZ588vSxPPb3ceuLkcuetty1vet0blnvvee/ylje+afkRJZ5vu4NSeV7/pkAc6RDLiSN1Yn4aJc2FjrFq7NuHqHvnAfSzdJsTN/0AQKfzrOrgDwD0FVx9+PvLdx78zqpbPvz9IzmoWbbGGhD8yCMrT8e/KkF+q8ocZ86scpZdUMAm2+Y1P/7jy4++6keXW2+79QgAOHt2tXGMpQCwC3riTSdWXf7zn/+L5VGBb+vVKD+26sr4ZleIsKueOn16BSW6GgnPf9Gddy4vfvHRdUs+mXgBtgVZVRJdgBv5/YqXv2K14ZybgggefuihtQ+831n56le+stz/wAPLPe+5Z3nXu9+1Bt7deutty9Nnnl7to4cffmjVxbWJFtmwlXRf6XLbbcv3vvfQ8hef/4tVrrzkxUfXoBxloP/Y+t7ZM2eXUzefWm3IJ558YnnyiSdW/cN4Hnn00aPAglM3L7fffttyyy23rrqHtWfjraDAQo9Qivu2VQb8wR/+wXL/t+9f7rvvo8u73/2e5fEnHl/Xj51rDR988DvLdx58cNWBBf8Nw28EJp2vXOD6lBe9aHnlK165vPglR5U1Cgg0T+Mqo/r06aeWr3z1q6ucNPaHHnr46AqKl961rqPKQOkWK698/euWkydOrnbY+vzDDy933H7H8raffNuqaxhr5YJdzbPu1Ue+v9pF9uR6VM6fl5Xvn//LnXfesbz4/DUaeLlxGgf9Cn+0Buz97zzwwPLZz35u+Zu/+dq6hy9UIRFsff7ucPOzNl/58peXv/7CF5aXv+zly+tf/7r1+zWY7+SpdRB/+fnPL7/5iU8sD33ve8tb3/a21aa7664fWe64484L+iF7xL7vTnnyx3sraH/HHctb3vyW1R782le/tupG9q699qOvetVqC7NRT7Cz+QDOnlttDO1ZW7azM4xG5rxmzr/1bUdBH7ffdrTEa0GKo0oUq+/j6TPrmTQHv6/Vzw8A9K+v+gK6/M//3+9cq+HcMP3uAPrxLWX6ZoB5/9bD/8/emwfbdV3nnfvN7wEPxMQB4ASAFElRomRzsAbSkmxHsRSn47SruzLYVmQ5tiy7q6s6Xel/utL9R1flz3TSieUpceJOOt1VHSd225YdJ3Eca5ZJaqAkApzECSMxAwTwxvu6ft/e37nrHtw3P3DA2xd16+Hee84+e6+99rS+tb5ldh8/jTmZecsOOth6CDZg32hWPdZBnyPsXOw9nR19OPs4LSHX8mwHA/havqcubQDdQLodsNmDO82eWf98dmjvmW0L8e8GFdmDsifnjMSek3WMt1kRHXjEuUN2mVtu0X6Y+Zfv2G+yX2UuxskIBzLK5MzHGYh9gM/YDatbOQv5zGBA2fthbLS0iznVe13vLWLAkc/btK3tDOEyOU/z5nde1J11mn6gj3z2jv0cy/L3DriyAwV6wFkKBwZfb6e2yPjDucYOT8jUfWyGn+jU5n0UbY7OEBun8ZuzpAqgb85+r61euQQqgL5yWdUrqwTWJIHP/uhDOlyPjuJRfld6z3sygL5nz14BthnQ7B7o8matgNwBzF3Tw3tuygCcsC1FoiUdSgFKLl8BrLuize7lK5ebiBznQheF+7verU3e+fPnCqhxSgfje+69VwA6BggBDUPD2uyyOcTQcUXAzMX0yquvpNdOnEi33kqE8940Pj6hzdjw0JBAS4wO0zJqnBHQjBFk9427BbJnKsEhGaDUhmzTSAMF/Ot0ANAvK8r6ueeezZ6wQ0MylFAuRiuiUDDSALhioMDAAtAMeLl//4FCx7dFcum+uI/ozAvpO9/9jgwiiiaZmNBGFSOyIgzOnFF9ae/cHDnnZ2SMYlOIkQpDBbLG+HHLLTeLtvuOO+4sVr9sTONBGK1MQXz48KsyHABqEZ0FuCLZKHcpBuvD6fTpU2oHbd26ZWu6+eabZBjJkWEYLjL1I4anV199RUY3DFEAs9m7NNMC86ZegGCKzhoeSocOHmxo9QB3Kfeuuw6kya2T0lkdoAYHVd+jx4+pbhhK6SflHuVAMTqq8nJE/UUZ2TCsYHQBiP7ud7+THn/iCUU33P/Od6rOinIHWMG4OZ9p2wHen/r2U+nka68J+ED26tO0oDqgB9ngNp3QBTZ/+0sOSHnwjk9kQ9tCJ81MZ8eGQ88cEihx/tz5dNNNUL3uFD01uoO8eK6jXNBb5Eye59tuva0xUtq72eDByMiwAHL6U8BPGpAsZUiEYn7rVh2MuA/nBIyZD37/g+n+d90vHUF/RPV45EimBZ2eycZW6XkeuzLcDQ+rb5Hba6+dTN/61jc1duk/DmMHDuxPN95ILqzslKKD3EI+XAKiI1sdODAcDnKQyuNDoMTgUI8TyernHc8x2RBFuQLrZbDK3s4FYZcOoRtnC4D+1a9lAP3Tn6sA+urlnu/4F5/8UcmYsaDxmNCf/AYsf/QDH0w//EM/lHbt2JlGcaLBuSgNyIjIvDVTosd1WO10NOaeePLJdPzEiXTvffelA3cdkO4p4klAwJDmQ94GnhmTI0NDTZSUGR3iwb4d9eXIM1OJOkLAVNMGTzH+ovc2AHiexUgBcMBnQF7qx5zJi4gpxgdgHGsv17I+2YOfeZr7HHUVDSXREcaR5Db0yHBeIq+4jvKccw891txc6F8dEeh+ddSCHQQw9BIdYSpUZOa88H6un2dDQXR2sQE55p41WG8DSgRXo1HCDgwuzwA6f6mPc+piJKJdGH8whJn5Al1B1rwNIrAWYwR2KhZA4xhNwPNpF3MxzwGsxpmAvgBAhy7Y1Lr+S3QGczbGN/qRfQnl27hm/XJaC4BZ5mGzqGCUYZ3iGegVz8aIRl9gCAP0JyKE9RkDEkY31t6PfOQjAjwwjHmup/52mKOfHBnD2CBKk/rxYq4HQMd4aDpyM5jY+OjIHcrG4cQRdLST+rAWmI6Y9ZH1HV3n/5aNKR4NDvtvnoO7mxobn2x4o91EeqOryIk20VfoDuuggRfqytrkKBHaifMCemt6YlPsOzrXtOkG0D22GZus48ifsYmMKIvxiWyQB4w/RKebytLUlW6voxUdtUS9APhpA2A8Rj/mEKd18bizkdRrNOWZ2acC6Gtddfrf96uf/njeg7Mvm8kA+uhABtDvBkB/OAPoN0ySIxnn1QCg5w1+BrozSUreT4RHGTzvC6CXHVPejWQK9+5xyv8faBz8WPuoq85CVy4366DXF1GKX86sLlzDucVpnMwwdPOeW9KO7TvyWjs8rD2fIraCo2KmkWfPmh2A3SDagFMnjqs40eLcxvh/5/33N9HhRNPPzs4JsH7hhe9pLmLscIYDcLz3nnu1/3SqA0SVGULOpVdeeTW9+OL39Jm9AeMMh+69e/aknbt2qr2OQp6aIp3KYLr5ppu0Z8Sh8/Crh8Wc9f4PvL9xwJ7RfmFGICb/cNi7RL505vaRnCrBYCVnlEuXXk9HjhzV322T28RmA8DKms7Zh7MZZwazjfEZ0Ft5XOfz2Q/wlX4CPAeUZS+ssYyj6MyMtIP7Aca/8uUvpxOvnUgf/vBH0oPf//26Zm6OtFbndGZT6okXX9TZnPNb48Qux+t8jmBvrL/z83KOBYy99bZM3c89+aw52DiiMl9yvnr64NPp0MFDOdp9elpOukRP573ZlJyNAKJxRsDpGRsBeoXDNI7TOKc/9PBDad++/Xo+ZyHaR99xhgM8fw3GoNdONjqLjLg2O3lP6IylM/S2G6SLciYeHdXv1J+6U+ap06fSU996SvO491cA7zfcsE33Ml+LHa2kSUNPOMNZd7JD4qj6nXX/D//oj3TWZB3ZvTvTpqPPDcgyOKD24njJHK20Qa+8rGfdsG2bQPJ777s3vfi9F5u0KLQXBwbWgy0TEzpT0CfM3/S/HBmH856T9Tg7Y4xoLZBj3/BQ3pvMw0qRHV7QyWZ9xFen2BM2dhZceWkzM9M6C3G+zwD6ofSJCqCvXICLXFkB9HWLsCnA+y/GXAQ35cAU0qPYOZH1gTGJ3Yr9IXOHHZXNBBQp3J3ei3mU9c8sHOzdnUaDyvhZPgeaidDAOmWaFYZ5R046Bw/KIY152HtTM9DYIcB78fbZys7G3rOzJjGHM895P0+ZtM1pR+wkzu/YZag/9WQN5hzCtezlmQORJ2s55w7Wde/ZfdZzvbzPtwy8L/aZwIxo7g+fP2mP5eHzIJ81F2KDHRpqHJy8n7eTGPVnXbBzgmXhOriOjnpHRt7zc25yehLkwnzMXt965DOb2U/pPzshmmXE1yzm6GBHBevTxmn75i2pAuibt+9ry1cmgQqgr0xO9aoqgTVLAAC9bwT6nhxpS3SEInpjBDoAujzJ1+8NLYNTMaBmY1I2TLFAArCImjB6+ZMbs3wmyhlDgw3WbGA4nJr2jU0thlyMqdqADg9rk4VhCeMLB2vfgzEaAzVGUqKzBKCPjzeRqlempmS48qZOoOPkpAA/QD1vaDk4Z1rGDCbKGxLqwcuXZIBnA6qN7Dhg9lwuz3+LF6epwDngs5nDI1YODVuzl3zbTDc9Tb5xQOLTap8p7nhOBocv5WjewcEGNAIY4dCgw/3kZBNhDnjzcPE6tYenKJaHMiUx/fHss8+lF773gsAnr3ZiAAAgAElEQVRm6kp+0IcfeliGFYy9L738kiIB2HR6M8vmlX4g6uXOO+5I++7cp405rWEjjxENAJsIBzbwMvrPzaW7DhwQ2Dw2mqNkMp3WtIw7T3/3uyofudx557503333ysjhemOEoL4Yr3G8oJ1EwmDYUt8WSebN2HyamppOyNKOHET0Q+vF5pyI9Dtuv13gFlH7AL4YnjCcANR87c//XI4VjiK18ZL+QDdMpW/qR8p74N3vbnKgYolFb2zEwXBPpAQHIPSYetu71hSDjvwWG8CFCzrM8UZn3nV/PgTg9IEBCqCRegjMKYwCPpSZFpGomdGxUY0pQAuAqPcW6loMR44Ccg55DH6KPC9jGLk5GpY+od6vvPpq+tpXv6r63QiF+623akwCoGeP4tnE2MLISvm0sR2laENhdoDpjrW1THrNHFNmL0Wgl8M1BiozC9AfbQAdXagA+lqk3r3nNz/x0Wxons7G7dTJjCb0K/PMox/8YPqRH/phMWjwOWEsnsuRvvx1XzFnYuhlfBAFRAQaEUV33X1XA6A3YEZZuxSRVoyTAOirXb/QQxtCDBabnpM6OJ86B+X4Qo+YQzAiAGAztpkfACx5cS8GYIwnjF/mGOZKg4gxqtBgrNcbAR1l/eT66GnvsWiDhPP9MR9iKGLeiIAd/7eTgSMLuIc5FMMC0Qg2INloEI1Fbc2IhgWvA23DiaNC7KlPGwxk2shFuV5L+b8p8xmL1Id1hHmXfQBzE+s/Bl7k6ghHogoAnm3k4jfmOIxVP/7jP657LUevHzyL9RODTY6+fFpOY9D8IYtorOI59D9v9g/MwU7bYUcny4B5FUM+9eQ3MZzcd58cL7LDztkGDHbORIBrABWnCCC6BCcndAgKYMpBh3AcMOgbaYT5vyP1qZ/BbZ71p3/6p6o3YDhruVOBxGhq5IbORAAdoxty5UV76Bf6ifvpDz/DdOysR4wbU0abbjHqsPVRoMzcnJwE/uRP/kRlx9yMTjXCHOJUJmaBQR9oq50mmCP4zQA6dbRjgh1jeK7XQT+HsgHwWbPRE+RGuVz3+c9/XnsDR+JYPx0lYyCIspAH9WfvB9iDAwN7OvrdDimaE2dnpYPIyHrKd45+qQD6+tae9t2/JgB9Js1OzaTO9EwG0AeH06Qi0PelDzz0SHrHgbvVZzg5diPQS0kcf0pEaATR/Zye6PNmsxlrAXCeP2ewuuRCLwZ4R6FHVN76lXNzZjYoDL+sETYQM2ejz2LdGhlOQ0PZoVFry55b9HnIEc1lkfS8rPkcp0+1K1cOIJD1lvmHOZBnUzZzJk5rzmvq9eXE8eOah3C0YRwDAL/73RkoFCvMyEjDEKWo8vPn0ksvvazzF21gfrj9DtIsMCdChz6mcwEOKIxlxgTjg7ZwLmDuYn4mpzXpU3L09LSclp2vnfFppy/GfHaWYsx199yM95xPHUaQyYYGHGAax2PaEh1/fD97V5/lYAbgXMQZg/kcp1TPT9QJgJS6MO8yh3MOY87FEUHr3dycvjt16qQASkAVA8oGAjw3Uk/qJZBlblZsAkT54Ry1rTiIZ/+M7ECQz9Q5WhxZIm+tYZ15OaAT/Qhoy578+eee19zrvQt6kB2mLzbsMe97//vTXbAJFCeohZLjnH2Fqe1Z47JscBbP5918PgUk35q2bN2is/jevbcqcn54OOsGqifn2tnZHPn45JPqY2QaU7Jp/t26NZ07e1bzJGl+cNrlGudo37U7M9AhB9qd03IcUx8T9Z2dHIYyyxXjZiSD+OzZWEvMYDK5bVKOFQLQ7703HTt6VHM644/+xCkDFi/AcJwobAeg/5WWbGxU0f04XWAz4BnsE9i3ah0qDgPMSZnBhO84e6/vzLNRsyb2mLPnTgtAf7IA6D/9O1/cqOI3bTkVQN+4rvc87LOPS/bePn72WuoUi6xXSg9WgNsIoHvNYSx7nXVKOpw62SMYsPd86LMRz44gqp0jmXu9b2RvjY2IQBCcK83EtxyA3u+M5foxJzFfO82FHQOcn9wU6OxRWcOpF9+JRfESNsPBvPchkGh4uMmDzhnWDgCWq9dF7/Xz/JXnOPbazMfIi+uon/cbtvUgK3/vM2EbQLdcqb/TiDCvm3FKtlYcl8Tsk3ORe3/v86Wd5aMjAnX22QH587YeuV3WlQj4L6Zb0bnBfe9zbds2sHGav7lKqgD65urv2trVS6AC6KuXWb2jSmBVEvjlZQD0DChdQwBdFO1Q8RSKm5QjH4jGxqOcjRxAOQdkNoMYmNkEAV5y0GQjxwbPhkgWVhtKONDmyNkJRQ7gGc5m0VS3zjWLZ/0Tjz8u4xB06Rg3oWGz5yUbInsgepNHRCOgJl7+jjLQJlAgy4w80EehlRse1qaOqA0MrhhNDE7E3IOKPpjFyDCrMnJEwU0Cm/fu2avDvKnD48YNIwNGF9qgiE55a+Y8ihjCDD4pumVgQFH2HBSIgMDgQOeSJxhZIltAe4z0t912u8Bk5InxEPlxLcaXpw8eVCS9jCmXL4u+HeMyUSIZzD8q4JToBWSI7HieqNxFz3eHovN27dqZjUbz8w1lYEO7OzsnOYjed3JrgooSQxrlUx7GcIz29E2ma91fAPRtZfNMzisirTuKuGBDLAorDHjQjgeQy4cQMQDMz8k/AbvTE088LmMLkQiA3WysoUiE8pJ7cBg4fuxYk+udPgAc5gC0aye53G+QoQQZ4lSAAYhIWQyMD7znPen7v+/7cs73G7YXur48DrAeEbX9B5/7nAyHyBZdkL0WymWiSqEWg27x0iUB3RxqAGx4NtEkRKLoIDVHn0zn6HcBxTnCKBvjss0WOWG4wuEAQzD1IyUAhzoiY9717ndrPFBPIukZe9m8WqK4i5EVgBLjLEbbnCphKL308ssytmB8QxcwaimSb/eN6fXLl9S+Y8eP63do3XfvvlHg6fYdOLdk03J+5ShlGXdXNcP1XrxaAJ2Im4bCvQDov1Aj0NfcA45Ax5CL/kKhy9yzZXxC8/MH3/+B9JGPfDjt2HaDItLR73NnzsqwjbMK8xlgO7pN35CuAwPm5akpAc8Yu+0hriighQVFgzF/OT3H1OUr6fKl12XMXu3L4KqjwZmf+L9Brjbo2M49yphi3mIdAoRlHgEIxdAPsMb49WGf75jreuf77D3fNgzYaGCjjA0LZiIxHaCofgvIjEzdnmic5zvmVb7DqANwwpyCod+RFpSBscmUhdFoZMNRu94G922UsEEH4w3GFeYw5jLnL3VewTZYj0GdtZp+d3Ql4BBrF9ciM6Wa+Pa3NYcRMUH+PQAWrqdtgMysx7SLiHLutQyisY12IgMAIYzl1JG1i7nWThSmH9a+ZGpKfWgmAdbtNs0fZQKScD2yQIccjWwDllkHTI9Le3k+jgwAHfyfNgB6f/SjH1UZ3GsZUg8/l+/5P2uNwXF0lrIxRAEGsy+hf00fyXXxhcwcga40LWfOaE9CXdAtynH+Yp6NPCnD67mNWaIKLulkaHMG+TINIi8bRqxDjBUAdPrcdacd3u/ZCYznAAhhCEOXmAucn9w0jJSBzvKycTSOIxtdDX7TRiLzaRvtxMkBXaW9jAnk4XrGce6xwzM85wDcoG+UTb3QIepIWY6Com7oBLrFbx7TPB99qQD6amfrpa//9Z//WJoDQJ8GQJ9NCzOzaWxguESg7xOFuwF0HGp7APQmvNx0U71urX7yQAxNb/O8lx/FgoNRmTNQcVZtxgPfz+cc6ez9zMZDeqSXX3pJ9NboKfo3ObktjY1lViVe+QyV85myZ33nffdpn3xDoazuFIdNjwHNz52FNDicGbIMoE8TZX35cjpy+LDmQfQVB2Aoq9Hjnbt2aV+GA+yzhw4pMhcgk/NEPm/tSDfdfJP2fL1nH/bzM9pTnj2Djp9qcrfvYP+8c4fOEIiaORbKbMrlnMFYBVyn3Z7nceZ56OGHxaRFFLwN7TzDjm/IOjvKEJ1dGAXKPtPjDXkA7jLfAORzZhlQ6qvsDM3GFPnk/uiof6i78qC/BoD7Wrrpppt1HhF4K4ayzPqUr89nW5yeWY/v2HdnuvmWW6SLyJZ9TY72e0ZMVDjsbtmSHUvZuwN4G1gxixkyYT6Wc87+fQVAn5ADYk4VkEGFDGQTZUi+9QuNA92uXbvTjTfuVjvZdzPfnDh2TPUm0pvroVA/dfq00u9w/cM/8ANiCchrf0d7OerO2vT88881EfLM17w5i2jPV5whcQBhD0JqJ5wrlKYMhwPOmmJAyGkOiGL/8pe+KIdpz9F5/7VFADhzbLYVXFabqCtn+He+87506223J5gX5MQwi3PCqfTyy6/IYduO0maL47zC2dBsbZwrKRunMd5Zd8fSPfe8Q2sBfXfq1OkmNQ1OJ+xhKZezIILEToCzdk7jkuQYgS4ztnAswQHhwP4DaXQc5+WxnNro8uU8/AcGcjSsaIlzNPqb+cIB5NzZM+nokVfTE088KeeOn/rdL72ZVbounl0B9I3rRgOo3oO55DaAnueswt5RnDV93opOyNGx1+uk7zM4HJm3+rUkgtzxjGEQ2Y76rJcGg5uAHAV35HOq740ArdvR/stc772399gGq52ew+2046gdWQ0e26k0OodGGbletCPuIXi2HWG9z3ZQT3SW9d7Z7XEfRSfaKCPL1vX3M3mGmdairGP5fm4E7+Nz3S6nE2vr0WJ6FfWr3S/NHq4wk7r/Nk7bN29JFUDfvH1fW74yCVQAfWVyqldVCaxZAv9kKQB9K5ThhcK9RGTmQ+fGRaATAWpvQUVyy4swRx+xoSSHGhGxGENEU3jpUhNl58O0jQlsUGyMNTCriMPhIYHApgDFMCLq7BLtyuYJ+lWMyM7/iRGWtzc9zlUkmmoZWLbIOCSqvNExPQNAUWAwkQYdIolGRQUnAP3119MXvvgFRcYZQLBB2IYbt0MG3Ako7nJ+V+cwUsRWA1pmmmtvCBVVgud+gRyz9+acgEyB+OUXgG2MYDgkUCeeTRvZlGLMoP2PfvBRRZcA+lM+tOgcFigDowHU5gDYRNVDrW8aUyOyUPdBa+5cozwHYzMbzBwZcHt6xzvuFrW+I4C92SUKOG5soWHE4ENUAHIhWhkKRyLDABXkJXvDNkW0k5uOfpU+DdBPmQFgrS8M3v/lz/6L9IAINMBf+gKDFmMAnQRcAfQBVEDmGL+hUqdtO7ZvVz2oDxSTrx5+VYAOb6h3H3zwIVEINgD6QieD5AODip78vd//PcmbSDpkjBxoDyAEBxIBYarDS5I39QPkv+eee9O999zTUCsiB3v+YsTSOBkm7zp1AyzjcDYkgw+/Q9H+X/70T9U2ABXaTrt37twlndKYKukQLFtRV85mw2aOuMHrelZOA4wrWCOIYke/7rv3PhnUzp47K6MjwMdrJ08qOh29g20B46w2yVC3F8B/rf0Y71spgC5+jZgD/VA3B/pnKoC+5q74rZ/5mOYtA+gYDMlvTiqM7dtuSO9/3/vSh3/wQ6LNxWHi7OkzivTBMH361OlM2Tw6KqchMVVcuZKp3wYGlJ8Sg6qp1eSItNDRXIrB3+kgAORPlUiDtTTEEaxiMrn55jwnkDpjfLxxtDKg5u8BRAH3ANIwPBpAZyxBf804J5qY8etcrxhaWe9sAPEaZENINGzYOJ8j/ka1tjFPUDcDp5rDS6Rr2xDSPtzbEYDoPkBEnHiYCwxeMt8xbpnbqQcvG1Tahgsfdm2wMYhiCnfnqqY8AFPmMYBiwH/K5j762IYa5l3mfwDRDBxNNqCjo65Zn+xkRZmA50SOO5qCPqBtAEB8j/HekQ9RJ5hjmcMATDGiAxKz5pthg2c74o45mvmNspxT3Xl6KdORIZYT84t1NcqMdhqM5/m0F4cAAHPqi5OW62MAHX2y8wD38Aw77zl6JqetyQZ+G9gA36CdB4RinQGA8TiJBkPuMTW+GU+cP96OhsgGXcGBznkhG7aUwv7DWsqYsYw8PtrGO+/l6Cco5gF0eI7YWCYnm8hv0+6jz6bgdD+gQ6xdjmQxFaf1kWd4DJmlwfVwewGt0XXWa5wtGE/I0cwGck6bnm6Yf2wwtA75GfQf7eAzYDx9iK7QfsY47UP/+T+/M96sMzUH+lpm6eXv+Y2f/9HswFUo3BfIgR4p3AWg3yVgehwK93YOdKK0e3ja+zyznfu8JwUTINlCkwsdnRsaIeI0A+Aap7OzqTM3l4ZguhoZyXnKFxbSMwefTt/9zncV7YzO4HDIvglqbdZBzQWwL518LX3vhe9pvAP6Adjt2btXoLdAe/b/ON0a4J2fT4NErbM/LK8rgJOvvy7HSuYAxhN6y1hmvwtdNrJRpPATT6Tnnn1WaxjzjtcfG7kB8tk/OypOud/TQDPfuR2s2fksuCDAmXaSZouIezttsRZRLvM7UcIwjLCGstbyZkwxdjRWp65oH8n1ZunyWPV5w3Min6EYh+5ezix79qRh0j2NDKd5HHvpD1JJ4fjD+Zi58fBhOTQgH+Y/1jDmDJxvAUa5PgPw89I52HNE/d7ppB27d6fJbdvSLJHzsFrBGnbxotY41hwDNV4rfF40W4yj/nxOuePOO9NkycurtGIlIo96697OfOPtEfcSmgNZy+WcO6Wz3VABcZkDyQ9/4vgJnW9xdH3okYfT/gMZQEeXlBP+7Fml1IHq/4btN+hsg0MZdcJBXDnWoXjHgeDIEZ0xmK9Ze5A1FP9i2UFWZU9x8rUT6Ytf+GL6zlNP6XyCk4dSY2zNZ2+dC5Xa4EphXHtd86tSZezbl/befrv2jHOkYZvKqWcEVE/nfPO2cWjPxtkb0Jr0N6Oj2oOiX7ydBo7zFWsBY8ZpzRgflMM9nJFwXGFP2o7gxPEFWXIt/cl6jtO+9qgTE5Lf+XNnm5QAUNXvQM+Dk9nyM9u1uQIA/bwA9G4O9J/83S9fm4dtolIrgL6JOrs2tUqgSmDdEqgA+rpFWAu4ziVQAfTrvINr8958Cfzjj/XJgb6v5EDf2s2BLgr3Eh3e5EBfVyxoaXuJEuSTaeIxSAB84FWPsQT6bQ7HNlbmOzNdNO/sXU+usexBno2gRIOXiGLoOeVZPpa24LU+PiHvb6Juufby5UvpK1/9qkBLooZvuCEbmjGizM2S1y/nKqc+BieInoaGGgM5wKBy1BWDD5G4OAEAXivyoNMR2AlQwjOyd+yAPOj9DMBGDFkcqjEKYETAmLR71y6BzhgslC8z5CeUKwMUyESu6HuDxQChmTYPoJR2+nXixPF05OgROSaQEzDn6YbecEpGL4Df9773+2Qcw+gEtTnOB3je0ydEohw8dEgR6FDDIzuAVfIU2kuTaBKMaRi4AIToPyK16Stkxnd333W3wGPnu5bXqUBLampey5JTkOjx4Uz9iPGGuhLZjMGZumOkIN8dOcqRpzxgC+1vVyarH2vf/OY30le/9lW1z5S0yKdrtL+kiAxkSs535SneMiEDDLpoBw90AKORclReviwZQmn5fe99r2gEKQ9dRc80DgYH0tNPH0x/8p//RM4jRKeQQx69IvqWiB6ek+kYc15jon9uvy3TT73j7rvT3Xe/Q303yz0A6EPDyrGO8ZP68FmGr4Xi3VzymCO7E6+9pmi5o0ePCIDAYIQhDDkLQO+Qo4/2damqFV0yM6P6MUay8WteOSUBQcgxD+hE/xNxsWPH9kxXfP6cANJz586nm8lzf9PNcjxgDHI/z5Is5Qixnthz93+fHOiMH+mec7lnFgD+qY7nzqgNksmxY+kX/6DmQF/9aMp3mMJdbBvM7yUX+rat0GNOCkD/0GM/mHbcsF15yhlTp147mc6dJQ/4+dSZm5cxlAMUYwpQmYgmRetM5BxvBv5E2d7p5LylY6NNvsyL588r4g2j71pelG/WE+bmGEkbQe5orKcdjFMMxoDo3I8RlvEIuMbaBnCG4V1zxJUr+sv3Ys4YHi7pK2aa6FnX3cB0O6IAoFHr0w05T6gjuhnj1NMOORE8N1WdjfKsV1//+tdF/0v9DKCbZpx6Gny0978jCOy81AbQ284FjubHsYg5HUM6xm+exTpIeXYUo0w7ZOFg4Jx0pls1aBxzoeMwBjCMkd65BfkOozgOO3zPs1zfGAmBnOg3ygNI5/+mITeYC1hDXagDb8pyRLn1kb4ygB4jNmJUieWHvCx/p3Mhqg9ABWcDAAnLiroTXU//ev2NsrLDBDI0bbmdI5ivqftXv/pVycI5w9Fp5093X/IXQAo50Fb6ABCM+iAHfkcn0G1kZJpm51m0Y5XBeUclxshty8gRLMiGNgNiA4RZj02b7r6kjYwV+pT6OSciaxd61HZQjA4MEUTXrhLArkQmAYQZQKccaHvZF9GGnEomO/cxhu0UEp0O3B5+R744KvA70ZYwFAAcRQCduYE5jX7gdzs6OM91jUBfy2y9+D0RQJ93DvTBoTQ5WnKgLwWghxzoDYjeJwe6U5z3/I1VEgtQTiGkeYHo7xJtyvesj0Qmj5AfenxM0fIwtjz77DPKYc36wH04HAIWAkCKIamDE86UgF3mcKKyby8MRda9TNWeHVbzHDun9XUQcNgMTQMpzVyZEuBItDsMSlyHvpPDGjCedYYXqYJwloT+mzmCewA5nfYDxhc+E92N88ite3NaKgB/7VWVxmerAPkmCrmwcUHzfvjwEUXwXuHcsrCgsxrnHoBdxiq5xB997DHtiQF/OZsAZHIWiudDgHByYst5pqR34QzFXHvk8BH9pU6snXfccbuo0QHQ5cAgRoD5HJE+PNSkoAE4f+WVl9PRI0e1n2WeeOf970w7duzM59RhznacwxZy2gAcN+TMOpR2l3RimYVsJp04dlznJedAJ/ocJ2bqLSBemH2Zp0rKMOYY9tbMLTjwUn+Ae9G380a/yEEuXbNTfKbr1xoUdIG9lNaIublyjhqUfL/77e/IgYy0UOQuf+jhR7QvoE0wA4mt6fTp9PVvfCMdPPh02r9vv+axm/fskRMCjiDs+5AvDrWsYaT6Yi149wPvTrfeepv2/gDJMC4wT+NcSUT/N77+9fTCC8/nHOk4YOzIZwTYuFhDmCPPX7wgHcXJYu+ttzbg9J379+msLecF6lDmbSjl81rJGSgzlnGmkbMHtO7DORof4J49GvKnD8l/fv/975KOaq1mLVDahCTHEznRT11RmeNbODuTxivvWw4dfFqOFtgseAbthr4fgHx4ZDQdfvWVdPiVV6QflM34MsBeDsf5GHSVI06fySde075ntZ+Vaq0XQH/60NPpp37nKxs7KW/C0iqAvgk7vTa5SqBKYM0SqAD6mkVXb9wkEqgA+ibp6NrMN08CBtChucUbGkMhh969t+yVsSMakwGUcvz5QoGXNgLQim3PdPG8DKTKmEmUusDwTIFnsBWPcIPWfK9I26EMoPMygEgZAq0HSsRRAzTLZCqj5eNPPJG+/Z1v5wM5AGAxPNiz3VFMjjzDUI4RSBEWO3fKYKFnp4EcVV2i9GVEnZsTYI1xCSBOUQEF4OUeoqwxxirSYGKLDGCmpsVIBTiNURsDuKKqlas5l+FXgZ/1UUZzIoILgE70tl9E/WLoEvA0S+Rmzi/L54sXLibyvL3jrnfIeJQj6Ts5J+fQcOoszCviEyP5i9/7nqIIkJ1pp2yoljHj/HmVgZEMym8b1ZU36tbbpGPKgV4YDeQA0ACkGcCUsQnjVwfa5kwLLlnNzsjARKQ0dceAB7AN+ApQxvWUBei6HgD94KGDMpwQ4Q5ocRMOE9t3FIPIgOSb6elPCxgjssCRg0o1AI2uaP8yTa0oXRXdMK5ooPvfeX/DmECbkLfBFYxnOFwQ9eNIHPSfMgAu0IWs450mrQHgG2+i8XkrcrMzl8HukuNPshkYSEMDQxJxHN8qb6EjcJGxQJ8RCUdZyk8+PiEQX/3RBtCJLpmdVh+hbzmH5oIiywE2ADjQb3Titr23CfAhAgSnAoAXfjfwpHz3o2OZctL1V85qzQzrmiwdgd4wOWBQLPNZkwM9zG8G0Elb4BzoFUBfexf8xk/+cAaoCo2nAYHJLVvT5OTW9P5H3pcee+yxtGvHjjQ2Mipnk/Pnzss4y/+Z9ADQnU5CudgKxR0GY9YxAwI4j2QGkmx4BqhFjy+/fim9HujLV9sa1hxTMzMWAfbsLGMA3cCcAULmSfQcQzRzBeMYZxdAA0BC1hcAddaUGFnG946Ua+eE8yHSc77bYbDSIL8Bx0gljty4PwKYBlv5jXYwlzH/Eant1BAG0BkXzA+Obo7UfMsB6E004liOHlNE2uuvyziPfHgW+xDWVuYJZGnQ02sVDlrMGXI4GxtTH8R80qbtBlDlzXrD2/mlHU3NGsS+h+dQ7yhTOb/Nz6tuAM3UDSDXjhHcwzOph+cv5MN6xLtfVL/YEkJOd8vKfWhw22A7z2Y9ZQ5FbwD8meNhdOEzgAlR6NSD/otOW14fHL3vCEZTNGYq3wuKGmdfwlzvPN/I3nWzoyJ1MSsC7aWN1Idn8+I7wA7K9DOss3LaGh5uQPAoo8gS432X/9Ju1kHGjqIOy5vxh+6aoYB9mlOZ0AfslwCiAdGjY4HYacorOzJmANH7yHgtevOVr3xF6zpjk6hGO2q4n+y0Yp3Oe9eS2qQwCVA3ouNhH+I5OOPhJEJZ6KPnBqJouZbfmRu8nxIT08WLlcJ9tRP1Mtf/uiPQp6cLhTs50AHQJ9Ldd5rC/a60bfIGRYg2Eejq3pKvPESgO9i8uydXgHkX7LqKwj1vZ7LOoZdQoWYWrjwfZAARgG4U57Dxce0pAbRf+N73RJPNXE1VYHS4c9+diYhVgDheONAePXwkffMb3xBT0Z49twhcvfvAXRq3RJoDlptmXgA6EeiiJ+csk+unHN/TM+nc+XNKxQRYCvjH/AeQKtl0MiPTM88+k15+5ZX0+oWL0mXlbx4cyPWentE5iXPlHbffnu64nej17aqzzpZ2dpuAXh1GpOJcMI8D8oV0/OgxOfHgkIwY9k4AACAASURBVCtmrMlt2gfg0Hv8xPH0kY/8kJyJ8tjMkeLU1Xs+zWPsW7UfyOeoMlR1loLh5tDBg4rap56s7XdAAX7zzQVAHxYlOm1N7G/pJ0Wgp3Ts2FFFwcM0dfjVV3Xv/gP75SBLP/JcziacRyRPOVknfXfzLXtE9U5dyGn+8osv6i3GqldfTXlvNJnnO5jOAL0LQxKyVaqauXnNeffce0/as/dWyRin52a7TJ3Z65ZzbaPCMABwHrYjQdxeNwfMBekRDCg4C7NuUF8YtHCgQgBijIMR6/SZ9NS3n0rPPvdcOrB/v5xld+JkeOPutDA3L0YF9vzMacgLun/W4Pvuz3sfGBRwcMdBgX6E/QD2IZwkWPM4H9M2nIiJcJdj9fBwOn/hvEB56N65npRX0O/jVELaAu7RmEIOnXlFeONQrM/B6IA8SR2ktY8UYJ1O+jbpYL5VAPSRkXTvvfeld77rfgH5Gr84Jpi2eHhIZcMmwGtkbLRxRsGJ5amnvpVeeP75Zgy99/vem979wAN5zA0OyUmA3wHk0V3G9L333ac877mfwqTWzW7V/dJHZ3+z3s9lquO5onA/UyLQn3xcqdx+ugLo616VKoC+bhHWAqoEqgQ2kQQqgL6JOrs2dU0SqAD6msRWb6oSWLkEGgr30ZF04MBd6T3veUCe49ABbl0mAr0LeK78ee0rDZBnr/het+poXOY+Hf47OY+zbDsxGpvoDRtEyykz58DNOesUUSoQXUmgi4EKKtM5gQWvHj6cjh8/psgEotNznuiBhJc6higv2M6PiWFk27ZJGXQ58JP3eXCAHHW5nnqmoqrzZwxIGEMwtLhs00QDEmOUyFXLtK54uiP/bZPbZGBqotx1UQZOIx21aK5Du0R9DoBOewA0i+BtvMgGHGSZnQpyBPpFGXSJuNi6ZUsG0Bc6uj9H9mWj3MlTp0oO1wyyZCreCfUfZWIQvnjx9QJs7xJQCvDAczB8YDDZvXOX7svOBpm2nDpisIgRejkKGQMU/TGUc//Nzeacw5Q5PKz8gERoICs+Z2NkpiW3TNaioSdeO5GOHD2axsdzLncxFwgIz2C4DUcABxgWibKmfspjeIn8xTkKgW7BmJWpI3MePSKGkLNAm4VOZgxABwrQQG5wABui/K1T/I6QzKCgMdHpNNGkRMorV/n27YoYRz8YVwYIMrOD86CXMVAEY/2gj6Huf+Xll9OFixfSrXtvzTSUpd0C0AHyxf5QjKxEJ8zOppnZaX0H8JmNwAsyamF0gzoRZ4JJ5fvdpVyBtBk9JWKIcSZwRGkVhguzRI5Ap+8zTfT6IHSnMSizR5kDsr7luWb5CPRjR4+lSuG+ltGU7/m1v/ER/cXIiMEccABK060TWzTn/MAjj6THHn007d6xK02MjWlMEE2G8V3jA6NkobPUvThVFQMoUTwYmP1SrlA7XJX0HoxBaFiJQrLzyGpb4/GETjp62t8Z/HYkqimimSeZJwB+AeS4njmF6xnnjGOM0QCXvAwgxroZ3DOgaZAyr4VlbJQ10BTYzOcxB57LdpSy69fITOBDzp/Hm8hnwFWM2wCIdt5x3mbqbWC2O47yWuuX6x3BRgO9/FXu2JMnm5y1gDuAiI7iziwz2fGHdtFuZGkqXzkmEaEJTauYV/Laxj0AjwC6pgy2IxNgD31B/5mC3wC6mUCcV895yJ1GxvUA1GDOcrS4HTQcjRyBVIOhdgC0zKKcvMdwW/lMOwEbAHPRG+eLx9kAwJgIQIBi0d4WPTAjgPvazgcNQ44iMvMayd6H6GiAakBdgNuYWkaOiSUtB+1Ej+1UiG5xrfPK87tTA7gfYjQ85ZiyPcqorSuuN3+JUsSJg77Ka3pO02OnEgPg1JO+pj3oDSC66e49zqNzhGV11R6z5Jyk3jwT2dDvyBnZoEcAh9Zlj1OP9/ZcYkYH2sE44jrGOaAcTh+0Je8XLql/qT8OEjgaWodxWqAONQJ9tTP10tf/2qc/liOBp6YTEeiicO8TgX7D5A2aJ3pzoHcB9AVAtHJ6aQd9ijenH4guBcxv1i/OIWKDCqmY+J51irGEYxhR0Fq7ZnOaHQBWKLVfO3FCc9+27YCP44V1Ku+hAJtPnnhNcydgHDp8y823aIwIBC5nIqWfKk7K0mWnUoLNq0SBc3bAEVhOaQOZhQXqcaXNWFjQvHCSHM8XLghU1Lgr60COup4p4PxgHqM7dzVU2boMXJpnNyxiXXAT5znAc8YCzFhE8HI+4p7nX3herEkPPfig2LNEC0+BPF4OulnOdqLOvxeQtKgI15w7d1Z092fOnJazAm3be8seAdOcK5QXvoCu2t9STulwHIc4PzKPEoGPTIi6ZnzDXsaz2fcT5cwZVmvl4ICcD2COYj4g4pl5hQjll198SQ5lx04cF2jMvlnzemkb/SVZEamN/szNybl334H92rNT562FGcCqpmh0ndECDhv2DZp3fXG4hu9w5MXRjwhv9lw7d+5QFDZzlc4ZsNpcySxm9AcOwOzxaA/nV3Sz2XeVvlB6kjNn0569e+ToBCMHzlhy+C5OcwDRnB2/893vpBdfeqnkoE95/iciHNa2waE0i7Pt/JzOGZy12UPgwEAEN/ou1jA5q2hzpXePM4FansdDPmLn/zMmcKo49PTBrLvDQ2JPY3+Co7tY+cr4kH6xVyn7WqQ54vRuC0lzPM7nhw+/msfQ4FC6+x3vSAfuOiDHY/qXvSAMcYwVAHRYuRizSt+Gc03TmcFcUuYf66L6keqHyWi1n3t82fXMnFaGHOhHTOF+6GD6xL+rFO7rXZUqgL5eCdb7qwSqBDaTBCqAvpl6u7Z1LRKoAPpapFbvqRJYhQQA0B2F1hOBvmevjMMyP8gOko0SjhjW53VGg1JNGZbxCC/AaYyItSFnMeOkm9kFksvBdwXtz+BilyrVwAeywPhhA78OowWgicCu5SE7TRM1n2USZZTPu/kg/vrF1+V9b+Ovja/tHJ02FHPoN0CDESWDtiU3YqF8VPkluj5S0Dqq3TniLJIM1meDTgR5OBxj0MBwhoFYlMGz3SjFTHeYI2Ocl9xRWG3AACMwxjSeDcjAZwxfGH+yw0HJUzyAh7/B7hyBDjhuUAajQlvfZJDGUFIM+fSX8tUVo7oZACTDkE99BSpx1SXKmToznSnPBcxnfUEWPFMGrdK3pnK10dtAgr+nzRHMEpAwNt7kKbcsHd2IcSW+TPHOdQYNov5grDI4sZK2XhWJXZxXaA/thqkAGWOUg5XA413AiKjkM9Vho1eAKzPTOTpzZLShQxazwcWLDf08UcJEsmMQdv2b6NJWznobdDNdfK88VtLGfte02y0HjsBQkQ2MhWEj5kAPEegVQF+r9FP6lb/2oXxzMWQCngMIbBmfkPPEIw8/nB79wAfTjbt2py3QdzO+CiDKRGsWEdnbvWbkSVDGZLM18JX0p7B9YCxt5juchog8XWMzPMYNLkbd9MGucVop87MBRUczcx3zAfMDcyMvjOgAdF4fDJSbecXV9fcGuf2sNhjo9npdiEDlck33eghtOaAAgB6GXOe25v7s9DXQ0HW7zHY94jjvJzMi0QAYPWciB+VDLXlcYwS62xL3C1HWzDdmc2mog8PeIsqOa/ns9d4R58x7vBytzv95Ht+bkpw2iZWj5BSPzgNt2bajlQ0C94u8jo4NtMtrqWnikQk6ArgLaAPoACBrev627Nt18RrGX9ZMnkf/AsYjd0f9swewfnlPZP0xQwH1b9bBsj+0rLynae/n4r5qOR3kdxwHAG5oK/ph5wbf67XZDglmaAGgA0ThHV+xPu3nW0/dX4BBRD0CfCBnxkB2FszOCn3XlxLhmaekrlMLDiLoOO2nLPrQexauRaYAReiYc71blgCH9HcF0FeiMSu/5rOf/rjWHmjSOwbQWznQ7zlwV9o+uU0gZr8c6BE8hwg6Aujslp145ioQXQpiAD07ULIXIaLW60mzzphFZSgDrHyPPgBWA1S+8PwL2m9nAD6zcBHZ7H02j4HuGqCO8YAzLnrM2si6CBjuOdYMRXbubeaohQU5SeIMKyeglB19e+ZIQFSzVo3mPTkv6pvXPyKvs4MWe1/YmLJvQXe/5d7TWCTaWzjmoMYH+8jLpG0pz2AfyYtxBasWwCaOLplqe7hxur1aI7pMZ+4G+pHzGfMgqWJw9iQKnX0ItOI5QjgzoRBRnp2g83kI+Z45eyadPH06fe/5F9IzzxxSuxjjvKCy5zMA+rAi3zOAz36FNYRIfBxqAYS5jgj2I68eTidPn1KKKPZFOBcKrC3nccoFjKde0pO5OZ21oC7H2Q3QWM83GNxwenWlUXwWeufHoMHRXZU5iL3A+fPnpDOsQ0SXy9GnnKVhNMNp+OjRY+loicgnhYDmzC0TOWXP9LQcgLdOZsYU6n3bbben+9/1rnTzzTdJJ3Ai8VyMrM+fv5BgA+P5SuUGe5rOIfksJAdbOZ3nlGno82133C5dwJFg+zZYGbppzFYyQ1g26CpjDMa1gqynO++4Q2w29Ked7nDallNDGaOcsXk5VQBazlp+7Nhx6WqOWB/UWgBILgaToWExRaBLyJJrSMmwcxeOJqNqVxM9sJJGrKDP++nAIitbmp6ZEoB+OORA/2QF0FfYE4tfVgH0dYuwFlAlUCWwiSRQAfRN1Nm1qWuSQAXQ1yS2elOVwMol8GYD6ByUDWJl20DJ2VYAjwboDbTrTURRiQboAflFHZ1fePrnCPR8klSUtnK9FctViVJr6OHnc7SVqeENGKusADDKkaB8joCJc573A/SpMwAjRgQDGwaHY+SZI8N4hkBK8vWV/N8RILfTgQw4UHIH8JFyAaJN/8v9NqS4rTa0G2Q2HTnfy/BGzmxFd3a6NKelD5pouiJ/gxJ+hp49O6doUMBU6oHhg99tcDNATH2oL595NvcqwhmDiHNsByOQ628jd6ZkzNSMkk+hxMwRBCt3qOg3YgzWWwelq/Md6Y/7WrpR9EjGtZKX3k4GNni6PZYVdaZfck7CTCXYALlFR6OTip8RnU0iICbK+qK7oicsBp1saMsAtK9v66fHj9MOcL+ifObmc2Qn1JPFeGdgpA2gGyCUbDBkFecFvncqgGzsIhck0TzZYSI+2/d4XHg+sIPIyme1xa+sAPpGSHHtZSgCvdCeyrBOBODMTJoYG08T4+Pp4YcA0D+Qbty9O01ObMnpKjCkByclGaAdpe2qFEN7RMUzA0mJuiqOTFmXoOlcK3yeH+hxHcFbzwURpPOY8xzvFA8Gkplj+I7riL5ivEXgW2tNAOU83xvsjetFBOwasRRgsx943s8RoGu4zg5mRMUSCUekMcZyU2drLizU+Xbo6ff8Zi0u13NPdIjjHqJreQOO0h6AgMz4kR2tuMdR5X5WdCLiGQY3nDfeVN9uT9tBzmV6fnR5PB9DNy+vVe4Dz31utx0P3d/u/zaI7fXSddE8WAAZ32P9sLw8X7verJ/UywCu06QAkgB6R2cm66eArkBTbmM/ZRpA51rAOAB65xjPTCnZuQPgyk5d7l+zrMS+jBH1bqflFHUx9v1KZhFAM8BnHE+cdqCtb80eqKxzdiTDCYA2RR3sNw7i7806W/TAdPROEWDQO/Z5LNPOLm6nf6Mc5Ey/WrebvW1JFQBQj8yVF5qIZ5yA5ucFrFcAfSXasrpr/slnPq71xwB6IgK9AOh33bk/feChR1IbQM/9mXcRC2aDCtHnfSPQjZUrIjrUsSxBUEnP4Di6AJvHiKJqHSOs6NbCrqWo57IWkErp0pVLSm9yjhQ4zA/TU9qzcQ2AYpy/AGBhEiIllB2GALQB0Q3eaS9qb2CloMqR6H4B6AFaWvflvKKoaLNHzWuvR5mkWdG5I6/UmVZdjtL5TAbtNs+FshwnBkBTxhZrMyLSnKk9bN6/ch/jX/mmi6xgOuJiAMkLFy+mG2/crVROkaK95wwn2WUHhNzOwkyWJ5AM0l+4oJRTtA0mMpityJ/tOV3U8CVdmB0dqCOsTdSB6HXGKjsUQGP20pmJyutJbmMGQhfU5l07dwvshvGMGlEH5otz58/LuY5+ZE7L68hcYUPDITADtmLymZ3TNVDqs1Zvm5wsjj55r+SzRFv9up/LuVs1LQ4GwbGUdF3kn0fPeDE/3XTjjaLRR6Zmh6OfmauV+ujsWUX1O886LGdEqRN1zxrPi7VkJ6m+br1VZWXdT4n0O/QT0eXsjwDkSZXV2w4zR3kvB2NcdshkjkXfidzH0ULsAeEc3/V6V+f3cFs1bFxlj8n8C6iN7NF/dIy263yqtC85tzrjBQcJVItreYmlq1yDk4ycBKen8p42peKEl53jAdCvTE1pnff+knGEvLwfiIB3rGduRX4t3scejd05aLkyur8z/qbTWQPoTz4uRpVP/dsagb66VefqqyuAvl4J1vurBKoENpMEKoC+mXq7tnUtEqgA+lqkVu+pEliFBN5sAL1dVRvmMbLY+ChjZAtAV150AF6oAgvoHo2WLscRXTZWOm/meqPnbeAxRSf1A2hsQN8V9EEEMq86+ZYTcb96ysgbovZpm0DSELXsSOEGPC0U9u0IW1dTgML8XM4d3jLuN/JdY0R3Aw6Qb70A5Trol3b0AOiAKOTYJoKkgL5RBpZ74wyxTiBsBd206ksaEEpGyC5Tw1LG+6YfCqBuisZ4T2RNoH+t76L/K/SPyMegi+8VIFKiJbKBpTfKOgLWbfAnNp77DJRjHI2gjfRx3hFDTpeQaTJ79Lw4yURWi7aA21Hhq+6AJW6oAPpGSnP1Zf363/yhfFMB0YlIIg/6+OiYoo8efuih9MH3fyDdtPtGGT9loBedaHGIMQWn5sduOg6V2cLEbUiMDLq+rAsLrL4NS92xGLDmeyK46P97zMX1biVzxXprzlyBcZo1zCwibccADPm8AaQx8reZIGIbcpcs7pgQnc1imwWMkJ6iAOE8w/TpfBcBW691Xsfj8ykfwBWwGfDURnrKMABtVhfX0/uELkCSAXS+jwBUzzzsPLIh6trrWQSt49oa5RpBba4xwB7v9dzu+/zX67lp1Ok3+iY61xkERm68BEyVXN/8ZiDaYDA6wLXWAdfb7Cnt/vCex2tBBptymhfrwFLrSFtvo8PJVWtBoVSPDgYG6y1zg9bt791mX7ecfsax6TLdDu9HYp9yffsZduwTuFioqLnHKRz4nv5Cpu4fyy06NvCddbMC6Oud6frf/3/8YhdAX5iZTWk650DfOjae+gHozRiy86zB3j707V5niquulibTuccZkshnANnpBkAv+16teL1zqdczvtWpB+fg8gKYY+5Dz9Aj6urx7fG5dcvWNDYGqwu08R1FlAP0jQyT5mkk7wujA7P2+ytnamEPKIYOpX3K+0O3oQHnC0AvUHVgIE1Pzyh9FI62RKV7HlP6FYGQAwIW/b3oyjsZXM3nnQGlAAKU9PxlB6W89+7WP9cBYD7nrPZL1xXnhDzP5B0D3yt9VXHkbfa/MDDh1GwHX8a32KpyZLRZogBPaQMR6OxV2N8QCe20Utn5bUAR5uzPNU9pa5TPtDjUXLp8Wf2IPL0Oeo7ROoJzwfy8+pzroJ3HEbHtwJNTZC2xNhd9ko6V9c2OG8ODw3JsRsd0RoR1ZnikcabT2pQyO5DP6fQPzhS8vU6YTUUA+tatai9toe04DWWHi/zd9Oy0tohyksCp4BIOVESvj3edDBtWKhw0cp9SR2SGrF0m/edzSJZva0dYHDLziLt6zNHmLHvaMyNAnpRD1kn/jvPwyBDp3wbS/EJhVhtARxckN/SKcxr35bWGOmeHDjkkB32yLqzPzXNj50368uy5QuEuAP3p9LO/XQH09Uq5AujrlWC9v0qgSmAzSaAC6Jupt2tb1yKBCqCvRWr1niqBVUjgl3/0IR3qOaC/GRTu7ao2BoRCo+wo4qsM2CXSt4kwt5d9iQrBEmGQnQOqjdYZHC65xJaQkxboEr3uyFwdr/H6JyqyRM5HUCBGJecDcAYqZWDg8FyAaRtqZchRRF6mU1cdi6NApOpTNcNJuikzUE1HQ66NEDl/dDcyWxG/pd4NsFuitJsyRX2eAVAZHSJDQPHV97Ns1G+MxkM5wrgEnRSDUNcfXuCHfs+8946+5kID6456jyBDdJ6w44CMNSWK2d3YBkdXMQz6XuqoGRokmRSjXxskaoyORNdYb0qJbSDBhi2xIxAhWCgIXQEMVeR7pkzpEzSNGL8KswL9IbpPaD2LPtl5Iuf0y0YZU+NLtiEC3QaiKCsD6BonBipLDkn3sfp8cKAxhsUy43gww2SWVx+DVDHO2eDWBrKyTArFZTttRHECWU+/dsH8LIm1ULj/wue+tp4qbOp7/+lP/UieF2TE7gg8F61nA6DnCPSbiW7aMil6TkcLaR4wtStzkXSyC4U3jiBh7DHX2FzquQxT8noB9Ki3sUP9fb/f43deAwzCef71eLVxls8RPIzlt+cWA5Guz1XzVBNd2M2xjmGY8g22tAF0jN68ASdMXR2j3tttX6xOsb1azlo50r1G+/74O3U0uKg1pNCuIyPqy8tGaVG8Tk83qU8sk0hH7pzd0sMgExm+Cxgho3Z04iprYb++jusx9fG83K+//V3sX9/fBokppw3keu21k5Tn4WZdKe3xmkx9Y3R4dJqwg4Cf0TDJlEYa+OD7CAa7ngb+aVMEr92/i42RqJ+Wf1sfYtlxLxL3Be6/WH/k4LZH0Lvfc9oTcdTR9jiIex7/Zr2zU0nsR/dHrGOOUiQX8qj0Dp3kryOC7exp/eE53EMkJyB6pXDf2KXzH/1SiECfnk2KQB8cSltGx9Pdd+5P73+4G4EuwKzswzLMLIg1mbbdUPZSEeiR0l16Ud4AzrM4IELB7vzj5ncvTc77lOxU3B0r2TmRf6yhjlwlATL7L9OO5333oCjCpVsFVG720uwxtY6GeNOG8UWjuSdCd7FeQJe9fx8c8vmhu9ZQz0wX71zOeb6Fxpu6RqBT479jh97MaNSMpYXAWlXSPlGG2manW+09u68GGM6FlFzYucm6rqxHngNyq1lXyvnJc2KHCPR5RUYPDXZTGOU5p0SHN5HbOXUXjgoUNgo9/yBgbu77TgFZcWBQuio0wHnjF0jrMJ2mZ2cacJXyicz2/JvT2bAGZoCWMxROCI3zWRFAbtrSLuNZF3O6tvzKUfraKw0C0jMXZeYSpcsJDkL0k8Dh4sStxy3gjzKjdF8593oSO0Jnbr6xN1D+3PysnBHGR8dD6oLsHM89dgqnHNpvhoaFgbKTL2VnR5UcgY68xZoyMlrOv3ZjyRXrjt9wNm0kdPWZxWc62o/86cfRkUzfzkvpteZnpaM6s4W9gq4ptgjaq4+FJc3nLbl5NCkBQv3KeSyefzd2BlxdaYpAP3cmHT56OD3xxOOi1f+5f/Ol1RVSr75KAhVAr0pRJVAlUCWwcglUAH3lsqpXbk4JVAB9c/Z7bfUbKIHPBgD9wF13pfc88IDye+19g3Kgr7ep+Qjcjc2IRpOGHrs8RNHVBahe7rnyKjddYQDgFd0Qo6j1eFubcqkNSFlA4hhZhJe9DVeOVrCBOhtds8e6Db4RWMiPys8SBeECBp4u6B7btFgUr2XSABVNZHoxLrQMEjYQGKjgs50QRGc4n6NOeDtXatMjjjYpRr8YJe/6uT2SqTzzs1OB2xqp6V2XHOGBASs7HZSaN7mrsVJshOe+88gbtFE/lWiGKGsbzhU1UyJQpAeNI0LJlTiQwQxRVxbDYbtMImmIPKFMR1lGAIRyTWfcBXhyNI9fVzlfFLORTEN9IkQjgG59s9EmU+pnyk2iJ2LUYTbM9uYnN0gZ9esqWZXIqZijXoDC7IzKj/nsKcc62zUyLTd6F/99IwD0T1cAfc0d8Juf+Gh2yikRQ9DnktMSw+/E2FiTA/3mG29K27ZOimq9AUnRXRxPSvTYYMl5mUFycqaWlB2ldtnpY7ALVBSWBIpZ3oVq8SZGkDc6UHFHBM48h8kppBidmzHaypWMTFgn4rj3/e05pXG20nrRBRZs/I8gSxvEjABB/H8E7bJTV8iLW3KNGpxkrvc6EKXUjnpr1qqStzeuX/H/0RnH30cw0xHPnpsigB5BR9rqqOlIr24wlms9//abB7WuFqc2nmU5W549zkRhHjVg63WgDbyvdLBQftwrGECnfO8R2voTgV6ucbvc5u56nfVE0X0l4lzpOUZzhJ9lG+sao6kNEi/mFNDWswh6xz51+f10NF5npwkDzrEv2utJWwfMaNCOqI86t1j/R73j+jhu+a09Fhfrl9h+z19x3qAcMx04LUK/dqEP0DgDolcAfaUjaWXX/cNf+rhSKs1OT6dOAdBHYw70AKCTA13gL+tRAdDJBC4gNJxAlgPQTc7eOHWVaPK51FG5joJtR8POAdwuzHfTUMkJbLDclYFrgagDOTVQG3ST7i7MqeZcw1vjIfzLwHrYT5ffYl2ujtCNIGT3Xu3Z+Ffm0/Iw7Z+J0l3s5fo4WlxntgHyhpd1Djp4A+jh+56xU86DsW0ay61/K9OS3qt4Nu8ow6XKkRN3Acrb7UA+sV6Wmfa5aVD3yQl6YCgRBa7zBdH35XyovffgkD47ZRPXyaE1/FttO+VoHfo+6kVbztRZZ4TOvPTODhpcJ2fguZnGgbctM9pi4BmdWAoo7nH4Le2VLMo+ynrVrne/tkfZdM8Dy+uH+16OCwPsIAOA3ikAepH/Ys+N44K601+8/cqzQDetXftZq+3LjbxeEejnz6QjAtCfEIX7z/+bL27kIzZlWRVA35TdXhtdJVAlsEYJVAB9jYKrt20aCVQAfdN0dW3omyUBAHQbm9+MCHQDbqJ0LhGrERSVU3wAGzhcxihZGSUXgUsNDAZ8vbnX37lse5n3Rnhky5ieWcBQg342YvTrNxkCCp6pKKLZHLUgOZe81w2IFMCKxujaAtBlZFmEGjeCkFzXtLlUrA2aNvnm/btBI4hzOwAAIABJREFUXhtNShQJP9tRoOmjco+AkoEc/af2AaTPZSM/IKtexa7WT3axngZZ2lHtlmsbNO0Xge6+EAhQQOLF5LWacdYAN6Uxcp6ANpCIghD56L5u+rQAxI3sA5ovh4ChQRniMY5THjrhvuc7AA4ZOkvkeBs8iEBO81tgF7BO29nD8lkMQHd/NLqBY8YQ0b5JoDZyIJoD/VVfFwBzMQA9jo04nppxjG4MwHQQHCAKOEH5zhdv9gnnvW87r6ymL31tNMTx3Voi0CuAvhbJ53v+2U//Bf0FBGfOIHIOEN050H/gkUfSYx98NFO4F5pM54vEvB/XAgPkebopTB8xoriwJuSpKEeDCRwuOdDX42YTAUMD5DzF49ESigBCBNAkgwKs870BdL6L9OS+zvOk14I4J0TQz0Boux4e4/Fv/L+vb0fzNtFuBVCPYHZ8RmzbUqB91Jx2mzSfKN9tjsTz7wamY9sMFtuZyA4ABlMNfLqsZj0pc7jLbK/3sU7NnNHKQd92kojR3n7uYvJ3+ZZRXKf6AegGbA38Wy6+z/3RjhJ3+9o6aYc3/hKBjq7FdvbTkzYYbh2MfWkdjuti1IPYl77/qr2W9y+OZC3jo19Evx0EIjhtRzP3RxvcdtuW2xtE3Yt15XuX3ewHvScowogODehAe76yzNwPfLbDWHtW1d6qRqC3xbJhn9sA+kKJQN/aJwK9DaBn0Hz1AHpvnHcG3/PbcbG5ef0AdABD653ByAYMLExXmkMB91rnBYNyAHQDhMAGZyGxHPEu/5r5oAXCduPQe91TI9OXWbjinjzOqT47LNeJcQ9p+vEIrlOmwcVYX43xcn7qOaMVpi2XdZWjQHD27ZnXmtj7IrNCr+5y/Dz32VVjuADoWhf4F1ORtfrc7TNg7bOcI5TtVOBnSEdgpipnZO2pcYJopU2KIHH8fyyn3/991hagzty3QE767LDtZzRO6py9qEuRM9e150Lf62ex1wdA56U5vpTrtaRZi4ptwLKjHOrSOGHbKaSkMLMcZVMo9W33S3NN+GEp5xAuy071c1nvQn19PvH+JTunoC9dh87MnpTkxML1HhM4DkQAnTHe4xgwmB1OlluzlhtPG/F7BdA3QopXl1EB9Gsj11pqlUCVwPUpgQqgX5/9Wlu1cRKoAPrGybKWVCXQVwJvNoBuQygH2iaCzVHRioYu0Yolz1pjRC8U3o7A62cA6NdgGxAa0KFELQJc5sjmHHnXRKr1AedtmDGQ2GNwKZGGMqBjRFgIAHorb3SPsT6ft7vGn2LQaYMMMtQU41gDWoQ6NkaLPpHp0ahl44QMOwXwt9GDyAHq0kOBGun9ipGkMXAsEsHWln9jUO/jIGDjiEGuaKCORifpS6fbT65DAyyIcrALzK5n2Fv2NpDY0GOgg8+SUaF5XJGRo8jO0e3KfTeSczzKKSFE4LedI9rAVFRNGZU60EhmkFBAnPWtUAYuBaDTlrYhlO+cw5A8hUT0uX8sm6si0G28jAbdYtiSbhZnBOtd1AlFJS/k6FdTNzaGq0LR2Y8BYDV9XAH01Uhr4681hTsAOv3tCHTygAJSvO+RR9IPPvpYunHX7rRlfKJL4V4YN1QjM0y0WBfawGumeM950hXxV+Z6otqJJlzReF1GBBEg6weKRnCVohonnBIN7DklAuied12257MIvraB1wgy+xlraV8EHw1my+kgRKRHw3izBrXygbfF1g+Y9jVtELhZmwvzi9e82B7+b4CRv/1yVLue8fcIPPNcG72j0T4Cu/EZmrMKYBr3HZFJph2pHeVgADa2p/2sdgS69yW0D6C17dAQqdyd63wpleV+5Skuee/bAHocQ21HAT87yqxf+2inQW//HgH06AjRrmt0eIi6FcvxnhFHsxidbyC6355pLTNZv7EdZdB2bOMZXn+bvewijo9ug8d/ex8bx0bNgb6W3lv+ngigz8/MpoXpTOE+uQSA3gCHGwSgkyk5ZmQ2sNcG0AEaDaBr3zmY950R9GvvbeLnCD57j+l5yw7UipAOyU0acD4AvTGK2xIGVMw5qxfS2MhYk/u8n4NaBC771bdf+c3YF8l5N7WWnGtDbu8eZ4JCh844a84S4foYZa21EzcGOXbC0tTVnVifpdrT7i9KiDLXOA9Ry1E7HXVsebQdGZbX5OWvaM69SzhqLOVQCGCdc9KnBtDt6b+FlCPmAdmLAJeL0qc8ItR19i8U5krL5dRhgb2Afb/1vafvSnsss7aThdaqReS+mNR6yrDzfBqQMzHrrewDTq9V0sjEvYQZBOx0QHnDAznKXCB8iZynboDjkZEBeUgmxWlvdHhUzstLRecv3/sbc0UF0DdGju1SKoB+beRaS60SqBK4PiVQAfTrs19rqzZOAhVA3zhZ1pKqBPpK4M0G0HXI7MzLeJFzH5d3iIjWYbKTI9LkFR+jwUNuaBrYgBhLkHjr4O/IdkrslMgigNmS57ChlTWlYXl2NO5boI1h35G1BcC1576M4IXiLtN3k8O6o6gPUfA5wq1E5Tb16yak6+k7GToMYhfgXQabQhmfqd279L6NMSdEZ6rAUl/JrTgtGETluzZ9etv5wIB/U7kQdR5/i32qa6OBKjgDqEoF5NI9faLJ3cYIBtsxILZjLeDRYlOE6TFljCn9ZecJRe4U8FsGEijcOzlSQ3UQfpfv6wFdMKQACgcKdOt3DwAQcpK35ej+cF82ERkGCgvlfI8+hehvg27c77p5LOrzQJLBiLbaoSQ6eXi8tSPJ3UcC3kq0BtcuBaDrd+X5zMa02H8C7RkvRafX07cVQH9zF8Jf/5s/lNWV+Rwwb3paedAnxifS1omJ9L5HfiA99tij6caduxWVHnOg54iibr7Sdkva7BqyhJd8owLRCwiv3KbrEEOzxiyRF9vFNw5iZe6N8zK/aZ6F1SKkZnB0tcG4CKhfteZ43g9R22sZJ23nA5fRj8Y7zk9tsNKyieCj69x2bIoAN//3muu1LLY1jvm4BrsMl+2/lp3r1y7b/WJQ3Eb7NmjL/c4Tb5n0a0d0MmirVgSPl3I+MMBuWfAcy7/tVOF6rgRA9/PdRrdnKer8WAf3R5RZP4Dc9Y8AervfXFZ0HIjysmGkLUP3U6yLnQ3s1OA6xfYht/W8PEZd39h/Xv9iGw1Kas0PlPqL6a/HP79H5wGXzd/Tp0+nU6dOVQr39XRkn3v/4S/9pTQHhfvUdOoUAH0UAH2s5EB/KOdAv2HbtrS1OHNpDAXadoPfpnGPFO6ONo9/47rDkkCmZ5URUhGp71vnF/JlSxdLPmuDx2IymiMy3Xv+bmqjHgC9nLNYIxtdxoktOLsMiDq8N7q81K45ifjI4PpxtXNwCygkMrc4TOY9H+c2pJOB6bzHzamnvMdvxjRAqiKGY85qk1lZsj4HlhRJPTUOMHF5jpx1yp4hRyO3y865vpFLTyqwIufcF93I7n57jnnvc0s6lXhNdBjIMsvyjVK2jCWHPuwD+XyT7+nd++a6d2VbUnGE9FG99W33ppkO2jXq3iXdLPIhZRedOKI87kSBZ5lZF/P+K+dI5yUX8oGyhinqOreQ78jd3j3L2XGh9E9WlKvZhoKzRI7Gz6NP+iRa9S7Nf47+7jKSLZcDvl+fcX8+j+R6NewjOofktnlNFUtSuc56rb1DiTbXtXpI0dFmP9g7XpRPvuR/59pM05/l/Wa/lAP9/Jl0+EihcD9UKdw3ok8qgL4RUqxlVAlUCWwWCVQAfbP0dG3nWiVQAfS1Sq7eVyWwQgm82QC6jSe2KvT18nc0dolujQCGo7yjkXi5SNuew3Io21aiWL6vddRGvyistnd421gaAXSMqnhyz0zPpJHREUX1qswCqDvCtgFHo0Wu2DksowiMNk4GkW48GLIaY0XLQeEqoLvQ9elRfWggub6JQm7lHC72gQYIddntiEgb8Aw8Z6NkaGg3pX1fev4GkCj3yEgWAPcVqv6KL2tT9DkCQoBecADAwHJl6ooi/CKIxf9Nge6HGgTS/aR2ns9U+G5LD7gdojMUmV2cJ6JDg50h2uMn9mE7ek7sCBhf00COGiqAoCNCqGtkBGgi7npNQWXoZoNoBM/dFgEJhY3B38nA1icKOP4eZeX/r9eQVAH0Fav9Nbnw1/7GR4pxVJbZNDszIxBjYnw8EYX+vod/ID326KNp985dDYDemA7bc2GfGsZ5xOZVgxx2PCKP+kDbmWiVrW2DqIvd7jEX1yfujQCzgbYI1hm4ZU5ZjOK5PZd4LW2DwMs1zXONGVji/TE6PAKC8dnMIRrPgfnDZcYIwDboGsF5A6TRyajfXOA2Rqr2Zt4KYFCk2uYePzuC77FP4vwSwd0ICi/mmNCvnMX6xn3s32MUc2xHBGzb4HyUS08qkJGrqV571pHSP1H3vM73WyfaTnjWBa71ehHrHHU9OiysZs6OZURAWVF/w5mpxTpgubf3c0Sm856YmEjkF1/Pq1/ftp8b22eHhqjPcb/j/mj2LIXVgDpGZxt+d3srgL6eHlz83n/0iz/WC6BD4d4nB/oNk9vk3AVoBpBmMhSY0A2m9wPQ7ajlvwLS7QRWQPh5RT8XzLGA8xqTS65t3V3e1PRUunzlSoJtRSwVwyNplL3cIOxXuRCxfHcW0szcrEBFfh8awrEkOxIblA/b7hbAm8thbY2gpOsoH95Age51l2vtyNSsveVapVcYGm4g5ZwrPIPdOM11zzgN5Fho7V2X7t9eSLxXcMFH+CqJel/gPWszL5qGvJxLoLwfajF6WVZzpKIhTznyhxFgEaAz7kWi80H/fu52ixwUCoCtOaUBYvP3GcTunkO0vsAehmNvoItv1qM+erUYNNsFz7ODgaOsR+i3gYHmvJKjwxd3SZyemUnTs92oajvjIq+8/jWr71V6396vW+46kxUHRK3vgbWq7ZzQ1eurnRf6zQ7myfL6o7JLXvm203lXrnZ96JZI/wCgN/u6sg+JsrIOdiWQ54jmFdjers0suPJSFYF+rjcH+s/9ds2BvnIJ9r+yAujrlWC9v0qgSmAzSaAC6Jupt2tb1yKBCqCvRWr1niqBVUhAAPrwiMDcuw7cld7zngfS/v370549e9OWLVt6DCM2ljZ+8hvkFd01SGZP++Yw2Y5ODgafeBTuNXzInFAO5VebBqLx05EJzQNlqChR7vqyGxHfGFkAu2M0Ycjbxh2NgVTe4zn2xBFRme57MGFQgA4OYARgtVOMAQKaixFmpUZnR19HY7MMdsU44fYSGUC9TZXXHPwL1TaWi36RxJJCoUxW6kQD6PPZcCNGgFJYCTBoaOgbAL3Q7Rt4bgxBpv0tBj4Dt20HhGhsbuptFoECoq/GaWIVw6P0J/SFmZ3AwIH7OhoO6QMMmnOi+cu5zjG4yrgJVfvwcAOcRZAGpcfQEoEoyo+AmvqtGMV65CMGhRy5rQiiYMiyLtqY70h6gRFDw9I7dJHf0UOMmhpL6tMSL6EoDOckBojiGSXPfXFokVG1ODC0jZExAj07fASIs4z1NuDnMuxTYRmupt8WvzY/v9s+j4scUZL701E9A+n1119PZ8+eSQcPHkxf/drX0rFjx1LNgb72nvjVv/7hfHO2zmqszM/ONTnQH3n44fToBz5YKNzHewzGVzlXxdzUge3BtfNcHgF0jR0hIOW9hqZEfe0H4vWbv3rWnbKutaNbfR9/+Q0QEEAOENCOVu1yDMZ7PoplxDm+3/N9rUFi02E7Ip77mZN42wnKoKrX3H4AretikNtrSBtAjw497TnAe41+MuI75BJBxjgPU8dYtp8f5+zF5NRvLnJb204T/r5nLm/pU3f9zZNd+3P73na9mr1NK3WLH0Pf4LCFbPtRuC/VPzGaOrbNsusHoPdQ1QYw2+tV1Ava0u7zqJP+f3u8uF6uhx0IaF+zRoWx77r72cgD/WDMcE+/vl5u2LfHdXs/FmUUy49OBlGX/P/YH21dqwD6cr2ysb//489cDaATgd4/B3oG0DUvhf0ue2LnMW+DYe3IcwG94XyTgdECoJdUI00LjW1n/8ruklmYuKQ7gwOJdEuzM7NC4NmbcX4gChxdmimOTRlQH8zMV50SJa50QSXCFnAYp668JIc46auRfMBFO47G01VTx4UC+Oqc5DMCZ4vCyNRE4JY9WEwHpWjmkoKptFkgsZlaxPSUnyS5ieK7y0iWtwAWWPeE2BW5697LYuMzlCOk86Pj/tfnJrNiGdTuOghkh4ACoAdPhK5cALtLxHiJjM7zqylySoP7oNnNWqbzYZcjoJFNObvRMZLVAnTxhcUpH3JL9Ho3xt4tbGRT/tN1ytVqlfUue0jkM0ZJkZXPOtPqg/GxsTzPBj1tFDalNKvc4bDM5RHC+UHniEKpn5+Un5UdVHI7cPqws7DmeOd7V3Uy8X3jxKGyun2uubTQ9+tM5LQ/QaVbOHV04Q6p1HKdeOfxUuQi52lY88ht7mj5cnJQf+R5gjrEPQz9p7bEMV0YBmIFNFc0rBTlWS359joKtFkN1v+5OwrygxsA/ciR9PgTj6eDhw6mv10B9HUvShVAX7cIawFVAlUCm0gCFUDfRJ1dm7omCVQAfU1iqzdVCaxcAr/yFx9KwyMtAH3f/rRn7xIAunOThgPrUofR9sG6F3DtUrWZqs4Hd9GeYbQq1HtLPSPS7zWRFT78F8OVowBkANLpsEAygTKOA29Dwc2BfojDfgEMDbADKDqapACkGUDMB2ZRiy500igG38GhHMVLdJxA7QyoQ7s4MpxB1eaw31Dvud0B6GvZV6IsOMDbI98guEFHg6sGkzKgmSM8KKMxzpS2GmBqjBghP13BzzPVKMaJhqq+q2899SpmkQxu52t6IliKcccADmXK4G55q3450kCGB+VqD2YDswc4YmQRA0OwZ0W7jv7vNrkF8bOM6IB8RJkAoA8Oqs+6xsZsQOMaGfYBnETX38lUljKo2aiXDYjQ86ks61UBlBtwWyA9+lai8gNFoykDY71tkEd2mU4+6yrtoN4YTW1URUdmZmclS5xm+Dw1Na06jo2Nq23ZiNoFurPBeCHNzxFJMS/gfajQ4vKMhkqxGJQy+G1wMhueshyKZGXDxPiJ7OZkJBsczmPMThB8nw1uuVdknAzP5LvF+nTJuca9r8FrA2k21GWDdAHQZUXO/VUB9JWvJSu58lf+2od0mU2IgOeMGejaiUJ/6MEH0wff/4F0465dyokuWk5TcZa1IHdj13FEulAobGXQLC/rpoENz40ZyOidqVZS937XLAagt0HBeK8BcqeBkDxa6QnEZnEls1kQScvb9NAuK1JwRwC5Xc9mfm3RyEcAfTHaa9Yy6mAw1M9cCgj08yOAbpCz7eCTu/LqvuA67uf5ngMsI4FDMzmiDZDUjklSg2Zc95bpdc7Ps0NAlFWUYb/+a4Oojq5cDCTu1w+L6VDbAcDXRcBdAEaIWOaa5Sjcl3NwsNNEjIQ3kNuWUXRKaDsTxH6MDg6LsScs5nzQ1ivrAO2mr6NzhIEJ09u7DrEM/h/b1u7Dpfoo6mV0dOD7dt77CJAvNxb9u8eC1tgGEMzOatZ5fqsR6GudnZe+75d/4ccEPjcU7kSgLwGgC8AL+09FoLcA9J55vuzDWJEcfR5BMs3LZf83MGRK81xCBtcBQrt7ZwFyc+wfy15Pe6bgCFbOIOgM+7zLl69oXYTZhb2dnmWAfAFgk3NJJ40MD+l3npf35wXoF0DYBSU1vpqJqfynbLi87xJIzN5uFrC+k4aGh/L+TiBk8VtzO+bmc3h8mdNyW4U+NiC+zlPFEYA6snf1uWV2dk7yYM23cylliA6/4Og4LJgpIJ/7unu7cpka0u9sqTE5X8ajLnYkOtHXnTQHWF3OQtqjjhDVXxrJ/4LsMs19Psvo7JQG0sgIe+mhDBTnxatb7yJe9fk8DGX5/NE9U5QI9FIWEfIZsC1OEabML/qqfXg8D4fyjQmjAJJtcZLQvovuKHnJG+/2gQGtO6+/fkny3zq5NU1MjGfHivAMTWOUWXwE+K2IpOXEWpxICoCOTqK/yF77Ds6sI+UcXjZzAvXdx336D52ZmZ3TWRcHEp/ZJOZW2xunlpYue99o1gh0WxH/Sj+0kFOwmYqePnJ6Ahhaytlvrqc/OGN0HdKtd3pOHnxyxsmO5NnuYc+Htuza7Vjqs5/TBtxXUwZ1BEA/d/ZsOnLkcHr8ySfSwYNPp0/92xqBvt7VqQLo65Vgvb9KoEpgM0mgAuibqbdrW9cigQqgr0Vq9Z4qgVVI4LMffVDe4yOjo+nAgQPpPQ/kCPS9t96atoYI9F7AqnvSvMpTOjxbONUynxvv7caQXkIvbAwnOsL5pJvY0G6h/Z6RLSI2SoTTcjmc6p5Av12S8/XQTxu6bowWLqbJhZ6f0RhWi/FKxuO5TMWdwdahbm5nDCCJ3HGZ1k2e+ETL4U1fjCiNPAtYtBggGA/FGbQskbQxbzjGpJKDMBsDciSFQKli1FDOcXnqlzzYwZkg57QrHvgGplRmAR2pY/CmX+yg3mOwCFSP/l7GQvK+YexWDsWuh748+BdyLu0mf2FTYOn9EKXjOkTjwHL1WtTAUCIL7OCA80OXYr+wDQD0loh/ZLpYO/wMjEIA0dYr84FimOF7QHKML03O5qJ3jRmzT1uzkS/nCI/9IVC+0EsCotMOAPX8jByBjqGKLncEuuuZjXpZv3n1gEUy3OZXjsooOS7LGHZqAfWBouKz8bHbbV1KyGyIKtH6haQzO4MUAB39w9lguPvMRftrFfON2hV0vXfKLEbrgYF08cKFdPrUaUVb/Pnjf56OHT+efuEP/3wVM2y9NEqgnQMd+vYIoCsC/YMfVA70LeM5Ah39KrFfDRuGdKAwL6j8EpFnAN2OIJlPoeEUaO4v9tc1d04ENtuFeMwsBdZFQDdXv0Tehej0qakpAXVjY2MCD01L7udFmmx/1++ZfpYBWK9ZBvAMsAvwiA5jIQI93uMo4LxudFla2qCzHK3CGhlByCgzg6nxOzsZRFaOCKDzPfeZDna5jowyyPN1iQRbBHBfCdDq9rUjtZerS7+2rxVAjwwBkeLcz4iybYPAntOjLCz3vD/JUYzRKWExJ4PYJq0zcxlAW6x/lgLQ4zNcFuW7fZa7AfR+40BrU4n+W0xH2/0UAfM2eO4xqnmnUFPbqc6pDZbSmX5l95Nt7C+PzzNnziTeX/jCF5QHnecxJ3D/z/7+l1ejbvXaIIFf+fRf1tozNz2T5qZ4T6fxoeG0fWIy3X3n/vTI9z+Y3nHgQNp+w3aB0HnPEArAtyvQuLfdgLzGcNaQW5cvKH+bNcq4PPvp1m/SkfJIgfXs9QAWATXLPjn+7vvZ500TmZ5SGsPJiKh0g/WlLnbs5bcGmHbOcJ+P2vvN4gfZcy7hmlJvAYAlJRX7djsXXdWOuUwJ3qzbxUnaMo77SzuaqawQgZ6dOjsZcC/05vo9ALYFqfWfwI3eBeklDh9pQydmYDOfgQxkaitb0hEBVmdHPoOpXUdro7txz5vPMvl6vpdzgSKYS4cYQI91oC3z5YxWmAK6su/mQI9y0ZprjiW3yyximsi6/aVHlT41O1SuTpfeP68DXf1FVsie/Qn6OD4xfnUEOtdLGQDQ+zgGBD3iUY4mz5HenFNy5Lad57NzcHGObPqjl9GBelkPkXVmDTOYjWNFHkjNGAttav4bymj0ojgGmDHCNguzgmnOVt/mfhToX6Le7UzcOJEv0scC5YtzcW5ecO4PjgJ9ddX63tKbyHYRZeMylvs9ygodgRHp7Jkz6fDhI+mJrz+RDh06mD75775Q15R1SqAC6OsUYL29SqBKYFNJwOekU6dOpePHj6dDhw6lp556Sucknws//UfVTreplKI2tkcCFUCvClElcI0l8Ms/8v3yhB8dG0sH9h9IDzzwbgHpAOiTk5OF6TYfZlm0TDGewdUc3ZMjg0NFV4Scd9GuXuq8VnipDrQ++a79GTZexRy5Xbq//MyenNLlUT1Gfxu3FNbQrUtjOPUBOHiim7a8HN2LraJLk937e/AQsOGs13Nh0dDbnhzi5QDeBEM47MRtsme7/QzK7+12FLNOiQbpWtJkDDZ27YicFfa5DvIu2Mab4oEv6vBgsHefdO0lLT1YoWx6Qg7CMyWOpeptnWh0I0dU6+VAk8ZRI4Oucljo0w7X4SrgoDGYFopERx70M+r1WC3j+OnfH6amzMbLHEneRL8VunLTbGanhdjHxRhUvsuOGAuZESL0ea5+23RcFK2fjjSyK3XBOJWtks04j/VUVEvrmVfNNbFPl9EJba4xYBbnD+uYwBalOCh5Jouh69y5c+nE8RPaoD/59SfT8RMn0mf+/ePXeFa+fov/F5/8UekRuc8V/TfN35m0ZXxCIMUH3vf+9KEP/WDavWNXGh8dE/DQY4RUZFdxsInpAKQDvdZ+GcDLmIka2kQDvslijqBarn5cRLPTSrPGtvKm+/rlgF43cbln9QMMNbIjTX6pYwRU+9W73zNXWs/YJW3wNz7Lh+TFQPl+XbucDFarDhHoXe297etXUpadEfrJaDVyWEn/9HvWatq4lv5ZrM+aNatFGb8SMH8lcl1Nu6LsLKO16PZiz2yPQ+R44cKFxDr0+c9/Pv3Zn/1ZZsIp1PQ/97mvrqX69Z6U0q/+3H+VOnNzaR6WjctTafrS5TQxPJp237BdAPqD73lvunvf/rRjx460ZeuWXpk16HgXRNd6E65qcp77y/YFcY8XPbpK1HSzrQl71MyCbf7osJdunb/E8mPGEe//2vvHhiHKLEldLLd5drynfcaL+y4tFt311tHMWtLiWcbrcThDZJF1C2+WweaY1d3U6SqznpeI6bwuWPDhjBA7I4ClflxzDulddnvOBN2zadlbOMpahZTdb+kOtzMcCXKl4h4/fM5zts+eXRG06xX7PMpGRQUgOn7uUdYICvc5pzdiinvnAgb3OAKE35mn5PTNmaCkqmraGnSmKTvzK7ZTAAAgAElEQVSe+/roUQS38zAJjvSlgyOIv5y9wY6TeVgt42HdPjO4j64aU3Y2aOVXaGTVlbrdXtono54tXntcRxVu6W5fXV1hvZeT1bK/lzEHgH7mFAD6YZ2FDj1zKP2t3/18XUvWKYEKoK9TgPX2KoEqgU0pgRMnTqRXX301Pfvss+npp59OZ8+ebewmv1DtdJtSJ2qjy4nqyTsfXMQyX0VUJVAlsBES+PUffUTUcyMjo2nfvn3pXfffn/YfOJBuu+22AqA711zOZ6doG+jiYi6+luF/I+pVy6gSqBKoEthYCZQchnIE6OZU5BmKxprPDAA5iik7CghAP3E8Pffcc+mpp76dTp46mf7W71Sj0Vr75bd+5mO6dWZ6Os0U8BwQHbr2yS1b0vvf9770oR/8UNq9Y2caHxnNOWdLXs9sPO+luu2pRyudaMOysQiwsdY21PuqBKoEqgTeCAkAoLMGYRgi+pw3c6IB9L/9B195I6pxXT7jV3/2x1IHSnTongWgXxKAfuP2nemuO/al997/7nTXvv1p166daXLr1sBqVQA5HP9KFDoCig5bWqqIPG+D51chagE7Xgqs7gN8Np0SgDh91++zKhS6cSX3rOb6xZ67mjLejHq/wSDkqvpstbK71n1cZdUdQCsZP9dZf7BnP3vmbDp65Gj6xje/np555pn013/7T67LteGNbFQF0N9IaddnVQlUCVwvEjCAjn3u4MGDDYDOualGoF8vvVzbsRYJ1Aj0tUit3lMlsAoJ/Kv/+sOiSIbG77bbb0/33nOPKNz5PxHogEqOZMg035l2LkfKZDq6Jmqmj5d/3+Ryq6hfQy/ne+ozFpfeamXTvn4l/VKfsRIp5WuqrN5ysnI0fqYK7VoolZu+Q8RvjvBSXs3BwXThwvl06uSp9NJLL6Vnnn1WFIZ/+Z//7srbVa/skQAAOuuFqHNF355zoG+d2KKUIaZwJwJ9YjTTFDsdh6N6loz4DEbnNnYRl5AcmVRfVQJVAlUCb10JwEIBTeFrr72Wvva1r+nNukRKB16f+r0vvXUr/xav2Wc/+bFMiT43l2avTKcZItBHRtOuG3ak/bfdkR647/5015370k27b0zbJifFXKMXwPnQYEowduNMXBYS/23WmRKt3OQQyUem3ldciNa7X1zJfr4+o//evJ+uVlmtfASvV1YreVJ9xkqkdM3OnrOzM+n8ufPp+LFj6Vvf+lZ69rln01/9159beZ3qlX0lUAH0qhhVAlUCVQKrl8DJkyfFiGIAHQp3pw/7+T/82uoLrHdUCVwnEqgA+nXSkbUZb10J/F8/8ZGmcjfffLOi0AHP9+7dmybGx9Ps7GzOVec8rSUPXc59nHO51VeVQJVAlcDbQQIN1XEBz/1ZFO44C5W8uc4LfPnyZUUAkmfplVdeEZ3uX/mt33s7NPUtWUdTuJNDk8i/+dk5/WWtgcb9ve95T3rkoYfTju3b0/jImLAK5Qw1tf4irRIu0Wcxco7aiFsQFVjXrbeketRKVQlUCQQJsB4BoGMo+sY3vpG++c1vNjnQueyTv1tz0K5VYX75kx+DekY5xefJg35lugHQ9+29Ld1/z71p/+13CkC/AQDd6DepBASiXw2g9zAvOwLdwPlSAHpdkNbajfW+KoEqgTdAAs6BfuzYsfSdb387vfDCC+nH//UfvAFPvr4fUQH067t/a+uqBKoEro0EcCw+cuRID4AOZlEj0K+NvGupbx8JVAD97dNXtaZvUwn804+/TwA5Xlvbtm1LN910U9q9e3fasXOnDHVXLl9OMzMzDYg+PDwsMMNeXlBJ8q6vKoEqgSqBt7IEzJQR88wyx8HAQZSzIqMBdUXlPqD5j804hiNA9NOnT6crV66kT/9xzYG+1n7+53/rL+pWAHTyzzoCfXRkJI2NjKZ733FPuv/++9O2LVvFijKgXJudNDgwmIaHhkWv32Y2pbyYa9N1qxHoa+2lel+VQJXAW0ECzoGO4xYUhYcOHdJ+e2wss3PUdCJr76XP/sxfyuwmsGjNzqWF6dm0ZXQ87d62Pd2+Z2+698Dd6c7bbk837dqdtk1uE1273rxEx1XycePkVdKHtB21ROG+UgC9guhr78x6Z5VAlcA1lQBnnxPHj6fDrx5Ozxw6lF56+eX0E//PH17TZ26GwiuAvhl6ubaxSqBKYKMl0KZwjxHon/njJzb6cbW8KoG3jQQqgP626apa0berBMiBDkAOSIRRDhB969ategMoXbp0Sb8BLPHZuRe5B+Me95hO8u0qg1rvKoEqgetfAsxfzFn89Zv5DKcgv5jneBtA93XMgcyFAOp/54tPX//CukYtBEBXP8zniH/yn8/OzAgsHx4cSrffdnvaf+edaXx0TPgE+c/n5ztpaGAwjYwM669e4tov/zWAXnOgX6Neq8VWCVQJvFkSYO3hTRqRF198UXvu8fHxCqCvs0P+ySc/nlNQdTopAaDPzCkH+vYtW9Mtu25M+269Pe256ea0c/sOpRfJ+c4XBIhr9Sn5z537vB1gLry9fMlt3OS/qnoB3uURVtau1aa9Xur6fuJZSerm1dShPqMrgeVkW2W1uKxWMpSXk+9yv1/Pz1iu7av9vZ+spmdyDvTXTpzQOnTk6JH0k//uP69ErPWaJSTw4EtPVvlUCVQJVAlUCaxCAtjo+gHojkD/xf9Q59VViLNeep1JoALo11mH1ua89STwL//qh2Scm5qaaqghMc7xBujA69hgObV3BLoXKT4TqVlfVQJVAlUCb3UJmKKdKHP+bwYNU7YDnjO38eI75jbeXOs57+f//Z+/1Zv5lq3fb37io9l5QZT5nTQzNZ1mpqcFLGC4371rlyhzAdMXyEvPe3ZOfTEyPJKGnLd+HQA6zxGwUV9VAlUCVQJvcQkw92EsIo0IBiP25hMTE/quUrivvfP+90/8xdQpqUQ607OicR9OA2mLQPTJdOP2nWnH5La0dWKL2FEWyj+lr+KfI88HUuqAj7ccuJQqpNC4+29cdwy8dwKQLvAagD6g2MLsV/lZxZR7BNrHz2/AM3jEmuodZHhVvVvtqM/oMu+8rWW1lK5uVJ9vhmdc63HNPNTppCtTV9LRo0fTqVMn02f+Qz0LrX0Fynd+3/cqo9l6ZVjvrxKoEtg8ElBKv8HB1KZwhyXSeEWNQN88+lBberUEKoBetaJK4BpL4P/+b35YAAZAOa+h4eE0wnt0VECH6NtL9Dm0hT0U7lAdF+PeNa5mLb5KoEqgSmDdEnBE+dzsbJqdm2sAdCKgmfsA0JnzZJzFYWhkRAwbbNb9+sTvfn7d9disBfyzn/4Lih7vlMi/6akpgeiKAuwspC0TE2ly62Qa6CxkiveSJx0Kd5wdoHBPhUXAMmwi/2oE+mZVq9ruKoHrUgIYilh/eJ8/f15vAPQtW7YIQP+Z/++L12W734hG/cNPfVzOWXMzs2lueibNT82kgflOGh0YTONDI2lydDxNjIylMRy3BgczcwqMKAud1Fno4GGX0tBgD3jeBrojcA54PlQcxWgfoDvgeQTQFaUeGFVW/ZmC7Rxm0L3P5/qMomFVVo3C9eiEHSC8Eb4WerXCMpvNeLl+Vbq7yZ4h2YRxv3GyWtAZaAy7UKeTTp05pbXo737+22/EVH1dP6MC6Nd199bGVQlUCWywBAygnzx5Us5czz//vNJbnTp1qkk5++k/qs5dGyz2WtzbSAIVQH8bdVat6ttTAv/nX3ksU7hPTclABCAOSG6qdiIA9T25Z0teYP5CvzsP6KEDag3ne3v2fq11lcAmkkBxAMIQZFpcA+fMebyJMrcHK/Me0ecCboOj0Kc+95VNJLSNbeo//akfyUsGIHhnoRuBLkbcATlvjY6MKvd5KjTv5EtH/uRJJwO6HLrK2hPTy0ZDa5P/vBgT4wrlaPeacnZj+7aWViVQJbDxEjDLE06uvM0QxT78U7/3pY1/4CYp8Vf++/9W4PksKaqmZxJR6ANznTTUWUjDnZRG0mAaHshv1p2FhZxOZG5+TiD60MhwGhweFmAlEDyCVwWAVJp0otA7GTxXVHqRL9fPhyh2ymlHEi8LoJfytaYuFnHejkBvR/UuB9rXZ6wclFyPrOjEgnj2Az7X08eNXtVnXDXGFo3er7IKslqQ8+rw8JDsQRcuXlBKq//ly4c2yWpx7ZpZKdyvnWxryVUCVQLXpwQ4/xBxfuzYsfTCCy+kZ555RgC6U87+7T+odrrrs+drq1YigQqgr0RK9ZoqgXVI4Dc//j6BRiw6RFcYJMdoZ9DI3l6mORaAXqIATYm8jirUW6sEqgSqBK65BJi3yB8LIG4wwjTtBtCJeGYuFHX4fAZuDWBwP6+f++NKubfWzvqNn/xh3Qp4juMV7CfkQSe3OVF+olcHrhD9bY74g2Z3aHAojY6OCKWYgxVlfr6pQgOitxBxAwrt3LSVwn2tvVfvqxKoEnijJeB9OGsT75gDvQLoa++Nz/6dv5Zmp2fTzNRU6szMKQ86EeiDcwvlbycNdhbyeiQ/4bwezc7Nprn5ThoeHdG7iSJfBEAXaL4EgM79zoe+UqBTGHgAW7WmLve53LOhzyji7wl2j44ArXq2672idixS7w1vR59612f00avrvD+WdVqJTjBvxphrP/NajOurnkEQBaQb2ZHo8pUraWp6Ov1vX6oA+tpXoHzn/YeqE9x6ZVjvrxKoEtg8EjCT5NmzZ0Xj/tJLL6XnnnsunTlzRulosQ/97O9/efMIpLa0SqAlgQqgV5WoEqgSqBKoEqgSqBKoEqgSqBKoEqgSqBKoEqgSWLcE/v7P/6U0OzMrJ64ceZ7S8EJSHvSh+ZS/W0hpBCe6waGcxmUgpRnSv+Bcpwj0IUWem4ZdYHh5AZwTed5EofeJQG+D79EHjHLX87mfgNZbZvv++oyuBJaTbZXVW09Wy/XZan+/fvu44XQS+9PUzHSamZ1J/+t/+ta65+HNXsCOP/3tzS6C2v4qgSqBKoEVS8ABLhcuXBBofuTIkfTKK68orQgBgfxeKdxXLM564XUogQqgX4edWptUJVAlUCVQJVAlUCVQJVAlUCVQJVAlUCVQJfBGS+DvfeqjaXZmRgA6QDe5z0cHhvSGxj3NzAtAHx0aTqMlxcvgwGCamp1Js/NzaWBoKA0MDy4OoJeoc6cMEaDeonDfaAAdGS6R+lwiXg8ov4KU4fUZRZE3i6xo7mqB5n7XL6W79Rnd2XE5vVqrrFYyd6SFjiLQASlm52fT//z7Nc/setet87/1D9ZbRL2/SqBKoEpg00jAAPrly5fTxYsXFYV+/PhxpRUxO+5n/viJTSOP2tAqgbYEKoBedaJKoEqgSqBKoEqgSqBKoEqgSqBKoEqgSqBKoEpg3RL4+//DTwg8n74yJar2sYGhNCIAfVDR5/NTOTJ9dHAojQwNK5ULaVyucM/sTI5AHxnuBdBDrQDLAeDF0F7AcwHoIQd5A6CXHOrrBbdbWUyuktFGAJ3X6zM2Wjb9ovVX/Ixy4YqvDz294nvqM1YO/FdZaSIbGsyjf25+TlF+/9P/+2frnoc3ewFf+ruf2uwiqO2vEqgSqBJYsQTYh/N2+lkiz8mHzmf/9kv/8esrLq9eWCVwvUmgAujXW4/W9lQJVAlUCVQJVAlUCVQJVAlUCVQJVAlUCVQJvAkS+Ad/76fS9NRUmrp0RQD66OBwjkJPg2lhdi7NXprS35GBwQZAB0Qi/+/0zEwaHB1JQyPDDX27qdzdFEecX0XhHgD0eYBzvwvQzv3KZ97nc7/vIiC/Eb9vRBnL1ak+Y/E+virv+gr0Yjl5L/b7Urq21jLbuluf0es0s5Tuv5VlNTgwkIaHSWUxIPB8vtNJ/+O/+o9vwsx9fT3yX/7Eh6+vBtXWVAlUCVQJXEMJ4Mw6MjKSyIXOWuRIdKLP+Z50S//df/rGNaxBLbpK4K0tgQqgv7X7p9auSqBKoEqgSqBKoEqgSqBKoEqgSqBKoEqgSqBK4P9v7+5ibTvug4DvOI4d272xr20Sp8FNilCFKqo+IZE8ElEU8Qh5LEKlCAFvjUARaSu+KiFQ+wYIkfLAa+gzolL62CDxgBASQhGiSUPIB3bsGzu24zgumgNztM7c+fivdfaZO9fnd14S373Xnlm/mTVrZv6zZhE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jZJnTsAACAASURBVA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lgigP7DP3r39JuvfPP0O6+/dKH1yQ9+6PQbz3/89PQjj4b1/v0PXjn95x++fvrc3Y+dHn/fI/cdd+/dd05feOnrp7/+9Aunn3/8qfDvzvjif/nhD06/9J2vnv7xc584feapuxdJfv1HPzx9/uU/OH36iWdOv/z0CzOysVwaqUx/9eWvXebr33zkZ5Yru+XQzpyhXDfzz27r6JmTWuLnItfdtl7+pZ94vtnmlO1aPsG/+fRHm9f0rGOWwA5moqyDtcN65RBM5oF+Lde7r7795kU+fuaxJ07/5LmfPn38A4838xVxyQdv76llWrUEjtyDv3jv26d/ee9bQ8eyDcn35q+89f2LY1cuy9Y5RsprCPOQfKFW72ptWnn/vo5R6z70MNWdXLyR6y/aBlynyuy9t5ff35b5qP0q60JqAz71xJ2LPvme6z46VhiNB67jtj022ub17vnnysuM3znSJy/rTeTeEnVN57y1LfNXM9lbFmUbU/vNVtsWra/XLbu91/LR9FptV3lPr5XD1miWy5HzPIdlq2+2t+618r/Sfa/MS3kttMY0uR344PseCc3/pLr3T1/5xunv3n2x2y8+UuZHjtleC6O+Te166LWDrTanV3+OHFOed1lvW3Mutfa5ZzCqA9G5viP3n+05zqhD183jkbroGAIECBAgQIAAgTkCD3UAPTKIfBg6s3kwsh2s5Hy/1wOWvWr+MJTdnMv0waVyjsmkB5f7/SmPrrtyArEV7BsFN2uTJ7OO2a/yYI+ITIqvHHSN6I0CULXfGNWX7TF7A+j52D33n6NBj8h9PGJ4k9+JWp9rgvwmz+Ucvz0KjtcCLddZAHcbA+hHrsE9Zbv33t6799Wuj23bsW0b8kT7M+9//1kD6A+iHdnT5kUCx3vK70F890iffLUAenIbBby2tpEAev5+2f7PChTvvZaP1p1WAL0871GAbZbLkfO8jmV0cdR17oXpnB5EW9eyHAXQa3VhW19GdaF27+gtLD1S5nuPKfPcak8ibUdZF0Z9zXONHctzjvTZIvW7HDNEjoleD0fuP+k8Z9aho3ncWwd9nwABAgQIECBAYL6AAPp88ysp5oHY/37n7StP3acO/5fffHX4FOIDzv6NJm8gcqO8oR+/zmRSKIHFvtS77moTAbXAbWTSJJ32dhJp1jGLcYeyEwlSCKD3KY8G0NOvRie3IuWUc7mdcFxpMrimOJrQLI+JeoUq/6Jfqj1RtL0Gy7pw3YUFtzmAflOB17339vI63earFyRpBUhS1d77BHrvcngQ7cieNi/lfc+CpBUv/SN98hUD6Mk2el1F+2a5vB5EGe+9lo/WrVYwbGvZ8tqzaOFo/s5x3FHLPfXkuhYPoq1r2fYC6LXFr3v76jODn5H6U+v7tMozcn+IXDtlvraG0XrXc2/9RtmXjZxPb6eJlm+0LT5y/0lpzqxDR/MYqXu+Q4AAAQIECBAg8GAFlg2g/9pzP3X67XvfvtzWvRyg9J5KTAOFX376I6d/+PI3LreHbE1yb38nd+J//83XLrcO37uyOLJ92XZQkickfu6xpy63gs6DmZTnX3/uxdMX733n0qG3cns7QCoHeemzP/34k6d/8PIfXlCUA5atQ886ffZX73zk9Pf+/9bq5Xd7W4BFtwfLZVUbiKSFBnlb994kRKt+lOddOiXfX/zQh69sKddKp5xMSsd+9s7zVyaFR6uxI8ckj1oQZzTo3HtMeT4p7z/56GMXrxc4MjkYfVple21GB/LpmNq1+6XXXrqyjXTrKbhakGt73ZWvkGhNHNQmJVpb3fYCEA/imFyvX333nStl3AoAtsqmNTHT2rYvld2eIOPWPhKI21rmc/xvb79x5XUQrW1fR9uLp89/9rEnL16vkbdbbwWn90wUnuMJ9FF7kK+zMq3RBF70PMprpPZKktoW9a3J4JTf1qtdIpPcrcD3nro3ChTXromtV1kX//6zH7+4l+fX1WyNjuR3z7ado75O8t4T/Gk9sZR+Z3vPiG5vnOtnpE3N+YwEEiL3lFo/IL86p9aXyq8K6n3W6tr3rr/avb52Xe8p9/Sb57q31yaiX3j0A1eu03zeOd/pv2uB8rf+6N37/v2vPf3C6R+9/IeX/fZRf63WZy/da/VptMV0dFjWa/NqbUft+ooGmXp1vTVpXx5T2zq/dd+o9de3/e/offwcAfTIfb/sE6b/3h432iWhVea9AGGtjLeeo6drU5qR9mmbt6PX8pH7S2nS6tNv2/jId1our/74x1f6Vts6FrmeHlS7mPJZtgWjQGKtTkfHbOe679XG2qn+/p1n//jpn33vf122w70+U+v6KMcVKa1aW7ynLuT8RhYg1MYB0bFOqy1oXUO1/OxZcJZ9e/3aVhD4yDGRMXfZvvf6Oq37TytvkXaxVgajOaGyD9t7+r21E851x3gC6NHek+8RIECAAAECBB4+gSUD6C3G7cTETQXQP/nEndNvvfLNK1koB0d7tqSqDfq3g9E8wOi9/7w28Z3eGbUnEFIbFOR8jPK4HbjVFie0gpTlYKZ1Hq3yLsv4F568e/rdN1657+t7V0n3Jjb+7AfvnL737juXwbGcWDnJ2BpI/8rdj52+8uZrlxMPkQBJ75jaxEwJUJuUHa0UHwX2cxqleTTAMtp2+8g2dOXkS7no49lHHj39x7deu69+pImq2ruZywmsfD19+olnLt9RPlrdH5mcr72aIWVyWw97g+7W4pYjx5STSp/9iedPv/G9bwyvqdFTuGUbOXIr24ZWG1C2TX/lQx++KONa8Dr/RnmOrXpR/lY+vvd0R6sN+gtP3r04/D8U7VNkoi8dt0oAvZaXaGB+TwC9F7TP/ikvRwLovYUbtTLuddsiwZ9cdul3yvfW9+pi6x2gtfxE2pnyuNFCuNZ1sWeBQW0r9/J3a/eMUXuSzqXWT8rnGA2gj9LZup6rn/WZp/5fW9D6u24AfXRvjfZXj9zba/ecZx559L6g1/b+lv7/dsFRvu9G7hHp2N7C0L0B9Eia0WBtrW+2reujgF+kndpeA+cIoLfuX2X70rpuyuMjbUWkDS2vlaM7WJT1syzL0ee1a7YXQE/f3xNgj44jWvep1tizdy1H6ll0kVyZ/jbdXPe3xtvPe+OurUtZX3Le/vvbb15ZmDUq29H98Ihlq02vtSvltbH9Tu262TNmGwXQ99z30jn1xlKjulGr/5+/++LpX9/79pUHGKILbXNdqC2myP6RfvXRsU6rjHvlU8tPbYF9XpRXWwST+g29BxnOeUw+x7JtKOc/tvU0GkCPlM2o/rbKYNT3ycflfB8JoF93jCeA3u3++pAAAQIECBAg8FALPFQB9CSdO8Y3EUDvleR2sF57IrI1uEi/uQ0CbM9hOwHXe//5dhDQC7ptf7t2TPmkUJ7wqA0y8vmW55WPqRmMnsbb+yRpdLDUeuIvUp6RyaVyULbnmOx15JhyYqN3Pq0gbeSYo3lr/fZo8iYft72mIotS0nGtJ4ePtMKtANN2Erys0+Vih9qkUG+7uNpTXT//+FPdLebOeUy0bLbnFS2bVjCqtbVzJDAbCXiUbWr0HCPXRjT9SFvT+845Aui93+89DV6Wwyhg0EpnNAGcjxsttrhuAD1634gsBjoScNn69OpibsuO5Pe61+R162s+fnTvqLWP0WuqF1SJBNCjRrkcztXPGr2fNZqv69wnW9dQtI2I3ttTOaS/vCtQeVzt89xXidaDSOBtu2tUmYfW/SfS/o/6FdE2L/1O2e5Fjt0ec44Aeut8eulc1+kcAfRIvmv95TLI2grOPv6+R5qnObof9hYg9560jLYDrbFY9Fo+cn9p/XaZ5y88++LpS6+/dLGgMecz1+tUp7YLNCPXcVoYnv7Ka+M3/9ifOP27115q7kwRtbypdnG0KGrUjkTLqNV2HumvR8dSo35StB1vLbaZ8QR6z3+0QCAfWz5I8NQjj5z+7fe/e/FxLWjcezK8NMtlEX2aPKV5nWNq5xTZeSAytuotQKvVlUjAPec3ep3U+nRlHWg9gT66Vmuf966lyCKzI2k6hgABAgQIECBAYL7AsgH02mr2xNMLbkWe0io7s2WHPP9Gub1k7myXQehRECgyuTJ6/3kkiJ2rTm1SfhTYKlf2p9+qrQLfDnS2A6neivHWICUyqNhbNmniurWCuzX5mM61XOAwqnutyZIPvu+R5m8dOaY3cdcK7Bw55kjeek1V70nUVnC5dUxvYqpVP2r1OdW3P/XYE8PFLF9+89UrT5Fmz7/41LOn9IRAZOX89lxGTxzVFqTc5DGtyexa3W0tVopMFpzrnXPRidFesK3XPtX8t/eZ1pNFtbrUelIqMkG3UgB9tCNJ69qPBITSsaVHtG2+bkA1cu2W59ZryyLbeZbfiS4eSAGdXn5711frs1Z7+e13fnTlCeFIfd06RRy234/unJGOGW1tGjXaXtPR+12rbdhOXm/PJeoWbdNq18reck+/UXvdRK+v0ru3156qS9/PO7yUO3Ekk1agoffUZnndtXZLiuxkkYOje54IjD6FHm3ztnU5/f9ev6bV5pwrgJ4tW8atIHM5JirPqVVvVgqgHwl0jgLo6bxbZdYLoO/t85ZP5PZ2MIksMDpyPyz9toHtMgCX/vsv33n+9Ln/8z8vqsaeAPqojeztOtZbqJI/u+l2cTQvsL1WjozZznnfS4sWynvydfLfagf2PoFeW0yxJ9h6ZKwzGtd+98c/unzV3miM01r4nNJolV/ZF+vlJxIkLo9vjd32zNP0rs3RfXP0kEXvfNNnR/uwvbI69xjPE+ijUvQ5AQIECBAgQODhFVgygB6ZKO8NQrZPE4w6s0cmc0erYEcrtnN1yQOR1vvPt+9h3qaZBinlu7bzb2a77bugW08f1r67rcppkiL95feZtrY2zoOv8j3D+bfK7eOjg/MjZVO7FGsT/Nd5yrH8vd57FrP9kWN6E77RVfvbvLWO+dqPfth8z3lvRXzNuhyMRsp69D60Vj1o/ft1JprTOZXvP+9Ndo2eQL/JYPiRQH2vPGuf/bknn76y6CA6gTV6UmH09Ettcrg3AZvKaBRs69Wzlst16tJX3vr+RdXJdeT33rh335OareB+xHlkvK23e55AbwXQP/GBx6+8s3jbvqfFJXuCSZEnK9Pv793CfTTxvjXpbf/cujdGXsnRWmi2rQutoF6vK9kLmPSOay2EGT3N1prMjW4/2+oH7aknrfvnKEDUqzvps8g95Wg/q/VEXm/Hn7L8aveV0dP+5W+U/bf0ea/+jvJXW4RWbvlaPnGeroXtlv7RgHerfHpt+CgguKe9zP6jayBSl2vXy56nE1uLelsLY7f3wiP3ryP97ppDa0FZpE8YcU3n2dpFKF8Lrdf0lK+AaW0XncquvO/V7s17A+jlApbSpFYG27HYda/l2v2it9Aw16nydQ3J5z+99drFAprk8jee/ujpX9371uUT6X/mg3cuxxZ7Aui1NjrnuWwbV2gXS5dIHc/nc2Scl479wktfv3wiPzKejd730vfK66Z3fdcW1rT6I7U+wWj81wt+tvp7R+59n3riTrd/W57TTQTQU7+wNb9U3mtHY6iU39YxreB+eb/oLVRplXGv7rf6RpHxTq/+ju79ewLoN3Vf7fXRfUaAAAECBAgQIPBwCAig/+CVK0GN3lbYradgakU9WombjsmDmFpwY/se5vTd7UAxdfA//eQzp7/13f9xkXRKK/3lp4C2TwWUA5PtYDV9tn1XWfnEQPm75eB3Oyj5Fx/+k6cvv/Hq6Xdef+m+iZSU3/TEZn7XcsSmN1gafRaZKI1MOLQmOXuTn+WAfhQAKMs2/XfkmCPB8CPHtM6n1byNBrK140bHRIId6XdHAaHa5ET5rrTyuivzO8pr+n5vsN6auJh1zHUD6HsmBkeT4JHAcn4KpVZv9l6f7/UAerRsRk/htZ7I2BtA790v8n0rvRPynE+gR9r+XJd6C79awfXeYqnyd9OOKL2FU9s+QKS7eHTLydaOKqP2chQ83OZ5VKfyd/cGO0bblLbqTjmpXwZdWveUc/Sz9gbQc10rF7KNdisY1ZlU7j/56GPNxXGte3svKFG+bqTMQ6pTrXeib6/59P+PBHevE0AfLXzdnkskmFizSOblorPyvEf91yN1+pyLCXsB9Ej/JTueM4B+dMww2sI9Us6jAHqtTcttbqu+JqNaADQvrNobQI+OO3ptRuvp7HxM7dpO/5Z2UKu9wqFsf/YG0FvtUNmvaLW3rXO9iXYxEkDPdSHl63N3P3bKZd3rk++tP0fve2V9G/Xd0jm0FvZk93RtffKJO6ffeuWbl0VR66PelgD61rSss6OFPunzP//k3Su7yRw95hc/9OH7dmI70i70As2Rh0hGfeNano7c50Zj8iP9kCPHK/W5XwAADnpJREFUjPprPidAgAABAgQIEFhfQAD9QAB9W6ytIFFkRW0eDGyD9rWgekqvDHxvn+opV1tvVx2PtrX/hSfvnn73jVcuTql84mr79FDtfLYDoDLNv/3MR0///NVvXQbUy/ymycfR35EnYaLbvt9UAH1vUC8ZtI458mRC+SRN5An03jG35Qn01nVX1tFIAD1ab7fX1KxjrhtAj7RrpVkvcNGagE0Tbb/+3IunL977zkUbkv5GT/Pf9ifQzxVAb20n/8z737/rCfRyEq2se6MnK1OZX/cJ9EjgpVY/W0HNlvH2N3pPoJcmvTa+dX8cTTi3jts7+XgTAfTRZGYr73t3iOjVnfRZ5Ann8unpaD/raAC9tq36tv92pNx79Sva78hl0trJIH8e2SGhF0SIPPl1nQD63r5MOq+9iwlaix/Tb9X6+dku4tILju29tnuLCXtOrXRu+gn0SDteu67L41rjg15bNwqgtxacpTFOq74eeQK9DNJGdr46cn/p1fnaE+i1BTP5Hvjqu+8cfgI9OrZeoV0cvR6q1pa0Fm9Exmzp927yCfTIk8e9AHo+tzKfeZ4hLZzMf6Pye1ifQN/zypBIwHm0yKHWd6odU1vg1ZuLqV3L5f0sMi4+MpYejSVHi0DzIhVPoI9m23xOgAABAgQIECAQERBALwLorUFhJHBUezqjNbDO//5f3/7BlXcu545+bdvH3kR/awvC2sCsN0FSy2+qSLVA/GiiuDYBUgYg9rz/bVQ2ZYBnm+dW8KY30R6dtO9NHLe2mj1yTC/gmidd9ni2jonkrfee5NZ2lr3Axd73Qdbe2xcZTI8mgGvX3bYhjUwUlNdXq95ur4VZx5R1ulfWrYBJZOK2dfPZu6NBWV457bL+RYKWD/oJ9O2rRUqfVtA6PcXc+muVZe+p/d5Ebjqudl233l1Z5qt33afvlp/vDaDnMn7h0Q/c9wRNq53ds516zTni0Su7UdCu11637lmpHkXfkxxZpBNp00adyegT6LV7QOua3k7SRu/F27p65J5Sy1/6t9GTqpEJ8GzYs6r1zbb3pL3lXvaJIvf2vWWdv7+9L7SCX9tzOfIU13UC6D331n1mZNFr81rtXbp+e3mJlnEvSHWdvlC0L7K9PntOR+5TpcE5Aui1ayty3fba6Np9bduv69XXve1TSmsbNI1cy0fvL9H+W22L+217ud1VY88T6KOdZEZbjI/6AzfRLpZtSK8eJKNzjtmue9/rLeAdtYGj66P87d6ueNu6s9o70Hv93dr8UG+MUl775U5o+RUTozmPND6Itte9/nOvjFsB9N6Ct9HOQb1+4J45jMh9rmyjRzv7RBbyHem7jK4jnxMgQIAAAQIECKwv8J4KoNcm8mpB596kcqvIRpP9aVJsO+jvDVa2kw5pi828nVsecKUt8WrvYa5NALWepE7n0Qr614ICI5PWRFNtorT1JOh20iA77xkstcqmNRHRu/yu8wR6bdKsldbWbbSldf6N7TGRbUfLcj5yzN689QLoo8mvfJ7bgWprUUfp2rOJDKZrE0V50UjrutvmIRJsim5T3HvSZFTX0+dH0omWTS+438pba0K391ujBQvRehEJ6j9MAfRe29WanIpMgtUm3EbdlFEZ5eOjbUjZzvWuqehv7m1nIwvicj6j10z+fmQxx9Y8co5lfqN5um57Oaob+fM9AfRzXtO9uhNNZ7QrQDrHI/2slt3Iqhd4PVLukfqV8hoJJqbvtRZO9p6wrvVHj0xC7wmgl+OB6P0yupNHrR+4Ndy7GKJWX0ZBuFYdO9oXqj013WsDIveGaJ3d1sFond1em733B49se+d4ZIvwzzx19+Ine/X1SPsUdbmp+2GZ51z+rQUPtTFx6oPsuY7TNfBrz/3U6bfvfftyN6JkO2pvamW61+Uc7WItH9cds537vneTAfTa9bNnZ5XIQvyacbTd2dPet/ptrf5kZCxeph+5xkcLSGoekUVIZVn1FrxF7gt72s7WPesci0B7dSidR+t1Gufc2SXal/Y9AgQIECBAgACBdQUe6gB6bQKrnFAZbcFYdpC3W5pvi207kIgMilrvwMsD//S/v/Sdr16uQk//nfP6c489deUdaTkfvXftpe+0tiesPfnY++6epyF7T5f0tjbM5xQNoNfep5Z+oxy4tgaf6fi0WKHcDrq3lWLv6cFWvUqD1Pwu+nLy5cgxrTq+rZu1ie/RIDwSNEhp/Mrdj52+8uZrp6+89f2LJEf1Om/NP7pGRq8EqDWZ0ffY7p2Yz1tQtq67bV4iAfTttZyfJCjPpzZpM5pQPccxZZ1utXej7bdr5bN3QjMyoZPSGU2EjbZ2b9XZ7XFHnnA9MrnS6gqMyn573MwAejSoFmmntuewte9dU62y374ypGxnI4GyPecVqYP53EaB7lq6R/M7amPP0V5Gu66joHD5O+e6pkft8Sid2u4K5+xn1fxGVqPA695yb7UtrXv7qMxHCzDT8aOgSe07kSe/9mz3m89j+7uRCf1IUDj/9tFdN1KfPHLdl3lplX3ZHl4ngN5r777w7IunL73+0in3ayJWo2uw1pcd9V+3x/TqTasu71lAFakzOZ2yTzOqryObsn06ci1H6ln0ftgKoLe2lz4SQG9dU6OdDB50u9hq90Z95VZbUh4Xec1D673q5W9F+waje0HtnGvXVu16jvTLW21R5Po9OtaJnHPZ393zsEL5+2UbOhoLnGMc2DrHXgA92g8u69aojUu/u203o3NC6bjIfW5Uh3o7Fx4Z411nMUq07vkeAQIECBAgQIDAgxF46APotcmBUUAlUefBW62zm55E/dWXv3ZRIq2BUWuQM9qeLHf6cxq1oFNvMmOb3zKtMk+93+l9tzTtbeFbDnZ6K6NrA7/oYCkf+/tvvnZZNq2V460nuH7vjXv3lWu5HXAkqJYv1dpgM32WFkbkv7IMjhzTGgCOVs7XBq69Y2p14lNP3LmyOjsaQE957i0Y2L4Db9v0RZ5uy98/1+A2l1lkEnEUsNmeS2vishc4vuljaoHitLBkW2dbk+Ktsmm1D72J58jEe6Re1MqsFQz3BPpPn6JPoI/allp3JRr0KOv/6JoqyzMd/9k7z1fbpW2+RrvPHOly9RZo1XaNGW3hft38ttrY2nVxpL2MGo2CwrXfabUPtfbxyAKX1n06/3uvDTpXP6t23hGrsp6V1+Oecq/di1P9aN3bI2UeWaw52oZ770K33jul83a/kfFAOr+jTzWWNqMAeq2cymuz1k71+ty1YOXPPvbk6fMv/8F9ge0jxvkcy2suXS+1d2DnRZOtehMJoJT95ei9JB23N4AeXbg3aj+25xsNoEXGQKP2aU8//br3l7JMWwH07b+3dmCJbOG+3fK9LNvatV2W5YNuF1tjk/zvo9fhRMdsoz5TSu8cY6nIvaA3hs/H18qltUtf7RqptZGjMcR1xjqR8962UaOAfi3/vT52axzYG6MeOaY8z1EAvVev0metMmnlreYWnRPaphe5Hlp16BMfeNwT6JEK7zsECBAgQIAAAQKnJQLoD7IcrBZ9kPrvvbRbT2L0zvTIMe89OWc0Q2BPQG9GfqRBgAABAgQIECBAgACBcwgY65xD0W8QIECAAAECBAgQIJAFBNB/8MrlU8kJZbSqWdUhEN3Scbu6+sgxpAmcW8Ck0rlF/R4BAgQIECBAgAABAisIGOusUAryQIAAAQIECBAgQOC9IyCALoD+3qnNE88kssVkud3akWMmnpKkboGASaVbUMhOkQABAgQIECBAgMAtFDDWuYWF7pQJECBAgAABAgQI3KCAALoA+g1Wr/f2T9feqZXOuPc+tCPHvLcVnd1MAZNKM7WlRYAAAQIECBAgQIDALAFjnVnS0iFAgAABAgQIECBwOwRufQD9dhSzs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4P8CJnOypxt9wIUAAAAASUVORK5CYII=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5" name="Picture 11" descr="MAX7219 도트 매트릭스 LED 디스플레이 드라이버 모듈, Arduino + 8x8LED 디스플레이 용-아이씨뱅큐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21" y="3521655"/>
            <a:ext cx="3439333" cy="317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4215" y="4568805"/>
            <a:ext cx="2095500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6230" y="931390"/>
            <a:ext cx="2728196" cy="227857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85" y="1156171"/>
            <a:ext cx="3229338" cy="3068601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423379" y="431412"/>
            <a:ext cx="19848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 smtClean="0">
                <a:solidFill>
                  <a:srgbClr val="00206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사용한 부품</a:t>
            </a:r>
            <a:endParaRPr lang="ko-KR" altLang="en-US" sz="2800" spc="-150" dirty="0">
              <a:solidFill>
                <a:srgbClr val="00206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1938" y="431837"/>
            <a:ext cx="7521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spc="-150" dirty="0" smtClean="0">
                <a:solidFill>
                  <a:srgbClr val="00206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02.</a:t>
            </a:r>
            <a:endParaRPr lang="ko-KR" altLang="en-US" sz="3000" spc="-150" dirty="0">
              <a:solidFill>
                <a:srgbClr val="00206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AutoShape 15" descr="아두이노 lcd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79686" y="1430088"/>
            <a:ext cx="1439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 smtClean="0">
                <a:latin typeface="+mn-ea"/>
              </a:rPr>
              <a:t>우노보드</a:t>
            </a:r>
            <a:endParaRPr lang="ko-KR" altLang="en-US" sz="2000" b="1" dirty="0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82376" y="3193157"/>
            <a:ext cx="129494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atin typeface="+mn-ea"/>
              </a:rPr>
              <a:t>LCD, I2C</a:t>
            </a:r>
          </a:p>
          <a:p>
            <a:pPr algn="ctr"/>
            <a:r>
              <a:rPr lang="en-US" altLang="ko-KR" sz="1500" dirty="0" smtClean="0">
                <a:latin typeface="+mn-ea"/>
              </a:rPr>
              <a:t>(wk03)</a:t>
            </a:r>
            <a:endParaRPr lang="ko-KR" altLang="en-US" sz="1500" dirty="0"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813347" y="3245911"/>
            <a:ext cx="262107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atin typeface="+mn-ea"/>
              </a:rPr>
              <a:t>LED (</a:t>
            </a:r>
            <a:r>
              <a:rPr lang="ko-KR" altLang="en-US" sz="2000" b="1" dirty="0" smtClean="0">
                <a:latin typeface="+mn-ea"/>
              </a:rPr>
              <a:t>초</a:t>
            </a:r>
            <a:r>
              <a:rPr lang="ko-KR" altLang="en-US" sz="2000" b="1" dirty="0">
                <a:latin typeface="+mn-ea"/>
              </a:rPr>
              <a:t>록</a:t>
            </a:r>
            <a:r>
              <a:rPr lang="ko-KR" altLang="en-US" sz="2000" b="1" dirty="0" smtClean="0">
                <a:latin typeface="+mn-ea"/>
              </a:rPr>
              <a:t>색</a:t>
            </a:r>
            <a:r>
              <a:rPr lang="en-US" altLang="ko-KR" sz="2000" b="1" dirty="0" smtClean="0">
                <a:latin typeface="+mn-ea"/>
              </a:rPr>
              <a:t>, </a:t>
            </a:r>
            <a:r>
              <a:rPr lang="ko-KR" altLang="en-US" sz="2000" b="1" dirty="0" smtClean="0">
                <a:latin typeface="+mn-ea"/>
              </a:rPr>
              <a:t>빨간색</a:t>
            </a:r>
            <a:r>
              <a:rPr lang="en-US" altLang="ko-KR" sz="2000" b="1" dirty="0" smtClean="0">
                <a:latin typeface="+mn-ea"/>
              </a:rPr>
              <a:t>)</a:t>
            </a:r>
          </a:p>
          <a:p>
            <a:pPr algn="ctr"/>
            <a:r>
              <a:rPr lang="en-US" altLang="ko-KR" sz="1500" dirty="0" smtClean="0">
                <a:latin typeface="+mn-ea"/>
              </a:rPr>
              <a:t>(wk04)</a:t>
            </a:r>
            <a:endParaRPr lang="ko-KR" altLang="en-US" sz="1500" dirty="0"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61827" y="6122315"/>
            <a:ext cx="20832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latin typeface="+mn-ea"/>
              </a:rPr>
              <a:t>도트매트릭스</a:t>
            </a:r>
            <a:endParaRPr lang="en-US" altLang="ko-KR" sz="2000" b="1" dirty="0" smtClean="0">
              <a:latin typeface="+mn-ea"/>
            </a:endParaRPr>
          </a:p>
          <a:p>
            <a:pPr algn="ctr"/>
            <a:r>
              <a:rPr lang="en-US" altLang="ko-KR" sz="1500" dirty="0" smtClean="0">
                <a:latin typeface="+mn-ea"/>
              </a:rPr>
              <a:t>(wk09)</a:t>
            </a:r>
            <a:endParaRPr lang="ko-KR" altLang="en-US" sz="1500" dirty="0">
              <a:latin typeface="+mn-e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47142" y="4796082"/>
            <a:ext cx="14736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 smtClean="0">
                <a:latin typeface="+mn-ea"/>
              </a:rPr>
              <a:t>가변저항기</a:t>
            </a:r>
            <a:endParaRPr lang="en-US" altLang="ko-KR" sz="2000" b="1" dirty="0" smtClean="0">
              <a:latin typeface="+mn-ea"/>
            </a:endParaRPr>
          </a:p>
          <a:p>
            <a:pPr algn="ctr"/>
            <a:r>
              <a:rPr lang="en-US" altLang="ko-KR" sz="1500" dirty="0" smtClean="0">
                <a:latin typeface="+mn-ea"/>
              </a:rPr>
              <a:t>(wk11)</a:t>
            </a:r>
            <a:endParaRPr lang="ko-KR" altLang="en-US" sz="1500" dirty="0"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03781" y="6031104"/>
            <a:ext cx="14736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 smtClean="0">
                <a:latin typeface="+mn-ea"/>
              </a:rPr>
              <a:t>택트스위치</a:t>
            </a:r>
            <a:endParaRPr lang="en-US" altLang="ko-KR" sz="2000" b="1" dirty="0" smtClean="0">
              <a:latin typeface="+mn-ea"/>
            </a:endParaRPr>
          </a:p>
          <a:p>
            <a:pPr algn="ctr"/>
            <a:r>
              <a:rPr lang="en-US" altLang="ko-KR" sz="1500" dirty="0" smtClean="0">
                <a:latin typeface="+mn-ea"/>
              </a:rPr>
              <a:t>(wk10)</a:t>
            </a:r>
            <a:endParaRPr lang="ko-KR" altLang="en-US" sz="1500" dirty="0">
              <a:latin typeface="+mn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582231" y="4621907"/>
            <a:ext cx="136891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 smtClean="0">
                <a:latin typeface="+mn-ea"/>
              </a:rPr>
              <a:t>수동부저</a:t>
            </a:r>
            <a:endParaRPr lang="en-US" altLang="ko-KR" sz="2000" b="1" dirty="0" smtClean="0">
              <a:latin typeface="+mn-ea"/>
            </a:endParaRPr>
          </a:p>
          <a:p>
            <a:pPr algn="ctr"/>
            <a:r>
              <a:rPr lang="en-US" altLang="ko-KR" sz="1500" dirty="0" smtClean="0">
                <a:latin typeface="+mn-ea"/>
              </a:rPr>
              <a:t>(wk14)</a:t>
            </a:r>
            <a:endParaRPr lang="ko-KR" altLang="en-US" sz="15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50209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7909" y="2580462"/>
            <a:ext cx="7393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-300" dirty="0" smtClean="0">
                <a:solidFill>
                  <a:srgbClr val="00002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4000" b="1" spc="-300" dirty="0">
              <a:solidFill>
                <a:srgbClr val="00002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3929" y="3180691"/>
            <a:ext cx="4352193" cy="584574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Fritzing</a:t>
            </a:r>
            <a:endParaRPr lang="ko-KR" altLang="en-US" sz="2500" b="1" spc="-15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4650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851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0858459" y="15208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V="1">
            <a:off x="625475" y="995724"/>
            <a:ext cx="2581216" cy="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utoShape 8" descr="data:image/png;base64,iVBORw0KGgoAAAANSUhEUgAAB9AAAAXcCAYAAAB6ZRUrAAAgAElEQVR4Xuy9d5Ak133n+U1bvu1Mj4MZYOAJQ4BWtCAIkqBAK3pRdqXYC0l3e+YPRdz/Fxdx2o242Ni7jYtb7YmklqIMRYIGpCiSIAE6EIQlCA8M7Pj2XTbtxe+XmVVZ1VXd1TMNoAfzLUShqyozX773eS+zJurzfr9n3HfB9TH4IAESIAESIAESIAESIAESIAESIAESIAESIAESIAESIAESIAESIAESIAESIIFznIBBgX6OjwA2nwRIgARIgARIgARIgARIgARIgARIgARIgARIgARIgARIgARIgARIgARIQAlQoHMgkAAJkAAJkAAJkAAJkAAJkAAJkAAJkAAJkAAJkAAJkAAJkAAJkAAJkAAJkAAFOscACZAACZAACZAACZAACZAACZAACZAACZAACZAACZAACZAACZAACZAACZAACSQEGIHOkUACJEACJEACJEACJEACJEACJEACJEACJEACJEACJEACJEACJEACJEACJEACFOgcAyRAAiRAAiRAAiRAAiRAAiRAAiRAAiRAAiRAAiRAAiRAAiRAAiRAAiRAAiSQEGAEOkcCCZAACZAACZAACZAACZAACZAACZAACZAACZAACZAACZAACZAACZAACZAACVCgcwyQAAmQAAmQAAmQAAmQAAmQAAmQAAmQAAmQAAmQAAmQAAmQAAmQAAmQAAmQQEKAEegcCSRAAiRAAiRAAiRAAiRAAiRAAiRAAiRAAiRAAiRAAiRAAiRAAiRAAiRAAiRAgc4xQAIkQAIkQAIkQAIkQAIkQAIkQAIkQAIkQAIkQAIkQAIkQAIkQAIkQAIkQAIJAUagcySQAAmQAAmQAAmQAAmQAAmQAAmQAAmQAAmQAAmQAAmQAAmQAAmQAAmQAAmQAAU6xwAJkAAJkAAJkAAJkAAJkAAJkAAJkAAJkAAJkAAJkAAJkAAJkAAJkAAJkAAJJAQYgc6RQAIkQAIkQAIkQAIkQAIkQAIkQAIkQAIkQAIkQAIkQAIkQAIkQAIkQAIkQAIU6BwDJEACJEACJEACJEACJEACJEACJEACJEACJEACJEACJEACJEACJEACJEACJJAQYAQ6RwIJkAAJkAAJkAAJkAAJkAAJkAAJkAAJkAAJkAAJkAAJkAAJkAAJkAAJkAAJUKBzDJAACZAACZAACZAACZAACZAACZAACZAACZAACZAACZAACZAACZAACZAACZBAQoAR6BwJJEACJEACJEACJEACJEACJEACJEACJEACJEACJEACJEACJEACJEACJEACJECBzjFAAiRAAiRAAiRAAiRAAiRAAiRAAiRAAiRAAiRAAiRAAiRAAiRAAiRAAiRAAgkBRqBzJJAACZAACZAACZAACZAACZAACZAACZAACZAACZAACZAACZAACZAACZAACZAABTrHAAmQwE4jEO+0CrE+JEACWyJgbGlv7kwCJEACJEACJEACJEACJEACJEACJEACJEACJEACJEACO4sAI9B3Vn+wNiRwThGgLD+nupuNPYcJUKqfw53PppMACZAACZAACZAACZAACZAACZAACZAACZAACZDAWUaAAv0s6zBWlwTOZgIU5mdz77HuJLB9BCjUt48lSyIBEiABEiABEiABEiABEiABEiABEiABEiABEiABEtheAhTo28uTpZEACQwQoDTnkCABEtiIAGU6xwcJkAAJkAAJkAAJkAAJkAAJkAAJkAAJkAAJkAAJkMBOIkCBvpN6g3UhgdcIAUrz10hHshkk8AoSoEh/BWHzVCRAAiRAAiRAAiRAAiRAAiRAAiRAAiRAAiRAAiRAAiMJUKBzcJAACfQRoPzmgCABEjibCVDEn829x7qTAAmQAAmQAAmQAAmQAAmQAAmQAAmQAAmQAAmQwKtPgAL91e8D1oAEdgwByvMd0xWsCAmQwBkQoEQ/A3g8lARIgARIgARIgARIgARIgARIgARIgARIgARIgATOcQIU6Of4AGDzSUAI7DhxTvvFgUkCZyeBHXQz4W3k7BxCrDUJkAAJkAAJkAAJkAAJkAAJkAAJkAAJkAAJkAAJvNoEKNBf7R7g+UlgBxDYQc4LoPXaASOCVSCBMyCwg24ovJ2cQT/yUBIgARIgARIgARIgARIgARIgARIgARIgARIgARI4RwlQoJ+jHc9mk0BGYAe5LspzDksSeK0Q2EE3Fkr018qgYjtIgARIgARIgARIgARIgARIgARIgARIgARIgARI4JUhQIH+ynDmWUhgRxLYQY6L8nxHjhBWigTOgMAOusFQop9BP/JQEiABEiABEiABEiABEiABEiABEiABEiABEiABEjjHCFCgn2MdzuaSQEZgJ7itdXWg5eIAJYHXBoGBi3snXNo7oQ6vjc5lK0iABEiABEiABEiABEiABEiABEiABEiABEiABEjgtU2AAv213b9sHQkMJfBKyvMtn+tlsFxbrgPHDQmcIwRehssN2OIF97LUYUT/vZLnOkeGEJtJAiRAAiRAAiRAAiRAAiRAAiRAAiRAAiRAAiRAAq85AhTor7kuZYNIYGMCW3RbY+HcjjJHlkHjNVYfcCcSeNUIjLh4z/TSPdPjR/F4ucp91fjzxCRAAiRAAiRAAiRAAiRAAiRAAiRAAiRAAiRAAiRAAttKgAJ9W3GyMBLY2QS2Q3RLC8+knNM+dgPrddpl7uzuYu1I4FUnsKFsPs0L70wE9pkcm4e5XeW86h3ECpAACZAACZAACZAACZAACZAACZAACZAACZAACZAACWw7AQr0bUfKAklgZxI4TdfV15jNy8jvkSiqzY/p57Xh/ttsvbZat53Zs6wVCWxOYFsvnU0unK2eq7f/+vvHqJZt9RzDytmOMjYnzz1IgARIgARIgARIgARIgARIgARIgARIgARIgARIgATONgIU6Gdbj7G+JHAaBM5UFG98fP/W4fsOV1WnVa9cUad1/Gnw4yEkcK4T6LuCT+PCGy2r1xe2ft/RR5+pBD/T48/1ccH2kwAJkAAJkAAJkAAJkAAJkAAJkAAJkAAJkAAJkMBrkQAF+muxV9kmEsgROA3X1cdv9PHjiPP+rugdsbG22rTOW7Bem5bF0UIC5ziBLVxOm6aU2Lys5IrcfL9h+ww/apyyNuriMz3+HB8+bD4JkAAJkAAJkAAJkAAJkAAJkAAJkAAJkAAJkAAJvOYIUKC/5rqUDSKBHoEzlcfDj9+aOB+nDvFYOi3Xs8amHm/sYTBO/cYujDuSwA4jsJ1y2DiNi8UYYxGHzeo4TkT6ZmVs1i1nevxm5XM7CZAACZAACZAACZAACZAACZAACZAACZAACZAACZDA2UOAAv3s6SvWlAS2ROA0XNe68teX0ftkZPkxEG9io8ap26ZSfYNzjFP+lmByZxI4RwhseOlucGElx2185Y0jqVXSj9ix/+ON3p1eZ41Tv9MrmUeRAAmQAAmQAAmQAAmQAAmQAAmQAAmQAAmQAAmQAAmcTQQo0M+m3mJdSWBMAtshkLcsz0Wc5+s3xEZtVK/R29YXpPuehu3aDi5jdgF3I4EdS+A0Lp2kLfGoy274lbXRedZtGyhCtw8pgBJ9xw4rVowESIAESIAESIAESIAESIAESIAESIAESIAESIAEXjMEKNBfM13JhpBA13FtC4pRidqHqrJBeZ6rwUbR6JsJ7f7tAzZti4J+Iyib1WNbgLIQEngVCJyuLN9McA9Gm292ng1l+ogLcKsSfbM6jIt/u8oZ93zcjwRIgARIgARIgARIgARIgARIgARIgARIgARIgARIYGcRoEDfWf3B2pDAGRHYLhE8Kvp8WPnxiJOOikY/vSj0PJbcqspjmK7tYnJGHcODSWAHExjjMur68nFStUtTR5XZ9/mwqPMhnIwNI9F7G8dqx5j9sJ1ljXlK7kYCJEACJEACJEACJEACJEACJEACJEACJEACJEACJLBDCFCg75COYDVI4EwJbKcoHhZ9vq78EVHno+oxKu36ZvXeMLV7znJtVk6e71b2PdN+4fEksJMIbEUMr5fd25CqPYMxMh38cPlOib6TRhHrQgIkQAIkQAIkQAIkQAIkQAIkQAIkQAIkQAIkQAKvbQIU6K/t/mXrzhEC2y2ExxHowyLPh0aoD+sDYzABdG+ncdrS3WeYVUuLGqecnMvL1XIrR54jA4zNPIsInH5E9oZyPb3gxxHwG0afD7m8hu0/9LORqzicfps369hx2rtZGdxOAiRAAiRAAiRAAiRAAiRAAiRAAiRAAiRAAiRAAiRwdhGgQD+7+ou1JYF1BLZb926XPN8wEj1rRWqnTjute7pI8jgMNt5nnBI4+EjgbCMwWv+OK4a7Kds3uES2mq59rP1HpIEfnDMzTJ2P27Zxe3O7yxv3vNyPBEiABEiABEiABEiABEiABEiABEiABEiABEiABEjg1SFAgf7qcOdZSWBbCGy39l1fXvJJ3+dDUrcPHjduJHovkrwfx9hCvWu2eoprXCZDWrYtfcJCSGBnEjBGrks+WN9+YZxeUbkLayOhvG5betzYUeYDlRk8Lp0z091rVOz5dkvv7S5vZ44R1ooESIAESIAESIAESIAESIAESIAESIAESIAESIAESEAIUKBzHJDAWUxgXFm8URNHl7FeMXf3Xe/U9BRjifQhJmqc47I26L7ryujGyW7am8Mi7Dc9iDuQwFlPYPw050MFenqBb0mej4oiH7jgx5Hr+bkyQ6W69s/w2m2H/N6OMs76IcQGkAAJkAAJkAAJkAAJkAAJkAAJkAAJkAAJkAAJkMA5QoAC/RzpaDbztUngTAT6OCnN8/tsKLkHotIHI8s3E+TjRqyLH1u/7+byfLNJAqkbfG0OErbqnCXQL323LpdH5XUwRlxQo8V20gUbbo+HbB84YKPjx5kecCYS/EyOPWcHIBtOAiRAAiRAAiRAAiRAAiRAAiRAAiRAAiRAAiRAAmcpgTMS6Bf+5786rWbHqQLL/o4qJNNi+R+us9eb/5gtpk322vgX+KQO2f8TOTf47Mm1njXIXg22YZjKGx5dtz6d7nCJuP5oObKfQ/Je/m+mLdbt+Ybk3/ca1LORsm++0AzdEIRDg/yGNLLH6LSGyVl7UIY9j3mUPNpsHA8f70PI6kcjrFYsZip3pu7rwdKT45/587/Uv/KuesO12POnv7dhX4yS06FI9Ri5MSlXSwToMwaiKHlaFmDYQBgmB9g2ojCA1+nAcV3dNQh82LYNU/aNTcRRiCiK0vJNrWsUy3sDMQzEqeHTvkgvBvksimPEcQzDMmCaZvI+imDChBWZsACEvg9EARzHhmVbiAMfke/p/oZl6TmDQFoSwzBNWJYpZ9RyY2FrAJFpaP2kfEvrnLVXNseQIyLDRCsyEBoGjKxP8t0kV/TA53GUnieWtsg9Lp25EEdpF6d9HYbKS+BFUQhTziFtC+W1gzhK6ifla7sMI6m/PLPelrJzD9kmJxFe2UOOy+oo5WRl6PhJ98/Oq9zlXHoxJOXoPvLWNJO2AN36JA2KEHheXz3kPPIIgkDZdhklJ+3WX/tdik3rIu3Nys/KyOqZjKVYyzJMGY8GIp2tkZSn91zdZiAKQxiGqfUMwkA/F9ZSH9/3tU7yNA2pZzLmsja3mi24BReObSOMIj1GHrZla9l5fnq8ViHWsmS79J++7+uzCHY6TrLP5a/0ubQj6yOtl2nBNLPPk9uCjg+tbzom0v6RujmOk7Jff5U/lt4n8red8QR3UuSw7/XuuBq444y7b//5R99dN7vvDrvhnc4xG944uZEESIAESIAESIAESIAESIAESIAESIAESIAESIAESGDHEjgjgX7d8/eP1bD10afJJ5sLdFVhfefIe938hnU/bsdiTobY3wFnmCi9foGe6r1M8+V0f1bv5Mw99d6rSarv1tV5EJRopEGFnhev2f6peukenony7NgeD5HniUBXiS6ua9hsgFGzAzLMWYHdgtICB2FnHAePy+2XccwfOkq2jjWQcjvtRJmR19qZYszjWT8GNonITA/IJkX0Ha+ycYDmyM/SI7syNhFoydn7SS7d/n08nYkxADO3vg+HTmOijNQsjJIaWgZgalXlA5Hk8jd9LaPVtMWgAmGgDlUktci7wPfhFgv6mdfupOI6QMEtIApTMWyasA2RqCLVY3hBiEBEevfqBUK5vg3Acky4rgvP9+GHvspIlZsG4FguCnBhwUTgdRD5HTi2SMgYnWYTjmWpTBTRGMYxfGmGiE/bgfrcOBH6kVx0lrTJQCyyFTECP0iuxyiGIeeTmQVRrOK8Y9oIVLTm7iGp9MyEr95rUrncldzqzRM7rL2YCvTEmRowRIqqcA20Xq5twzINeB0fplWACWEuElukedSdjNB3V85kdE5K9wl3aa+0yTRUGKsQl17OifGsVZn4tUTsptJb2yIcolD7O2tjJoGTe2wI17G1jtKJ0r68QDdNS4eOdHckyjsW5nL1yY4ylhLRLWVrf+ckejaBIOObnV8K1C5Cctyw9ogwFxYizOWvjCspX95n27JJCZnAlnq0220UCgUdS1J2V6CLUE/rlzHOS3Kpo074yNU/q7cRh9q/2vcyoUMndViJFDcNOLajfWQaFiw72Z5d/vI3mzggfzudjrZF6iDn0skfIx53Hry+f8tABPnpSO/TOUYqsZG436607jvxO2er35vcnwRIgARIgARIgARIgARIgARIgARIgARIgARIgARIYDwCr4pA70mazXTqeAJ9/Q/bafR5EnqaeyTRofrQv4k4HyXQ86452bdfoPdK6J0iEejrztr9oN/fr6/5+skGw2LqEvmeLyuJPk8+21SgJxXvPbP3GZeskL5w9n6MfY1MQjRzXJOXecWbb9dmvb7Z0B1yqs0Oedm35+X5MLTDxsSQ6R1DozKH7ZdE664fLVkUb1+D8xHoWpHRAn3x9u93I9Blz+lb34dLTlOgZ5MIsvGo9VWBniMUm4j8AEEYwTBtlZZeFMBPo3ODIFTBKhG7ru0mklq3hYiD3hQNFbFBhELBgeMmEd96FhGgSES553toNJoolIooFNwkQlt4qCQFfM+AZTg6aUekpC0iPI7Q6bR1H42SNpKo9TBKotFFTspuRuSrpFRxbgCBIeI+jbDWwO3k+rSiWGcWhEGokcx20UUo+6aRxXnZmgnYTOB2o7VT+ykR6NmEGpmk0JXncn6pM2J4XkfrXiwUVJx6nocgNmFKvdOoZ5XwKqYluj4RzXr9phHp2essmtp1XI3Ml/pnAlhFdjpBI4liTyLjs7+SHUDei9CVyQ6D5UsUv47mdEh3ZbZG0Mv48BCHaeYAI5G60rO2Tr6QSQAGwihIJk0Z0n+mjhspR6O7hXEUJZyjGKZlolwud+uR1TVpswHHLeTaIyyScScTBkQqy9iRtvmep+dwZf80glw4986VyPxEYBs6bjVjQRqdruMznRwRppMIEnGeRJxnnKJQshlEaVR7Up9EfCcyPI78ZPKUKZLcgq11lD6WSQBSimQbkD5K9snGijCyHRulUknPJXxEoGfn7YvuH7iL/nhAoHfvcWkfjpLhw+7fpyPON5bmw7T5sO/S8b8aKNDHZ8U9SYAESIAESIAESIAESIAESIAESIAESIAESIAESOBsJ/CqCfQE3GYqNRFtgz+ub/Rjezeqdphf7IrDNES7K9D7fXJegPaKGS7Qe3XptWWULM0Gy6gf4ofRyKYQrBfvowV6Jlw3jEDP8OfNr3zWPTgz8cPl+NA07gMNHJTK23mxDJXK23mCLZaVH26Z1h3sz43GxSgZtE42ZYVmndt3krQWoy6rbmH5Tu4/c16gSzESgX46Aj1/dfetl5xFoOtYMzU6u9nswDAdlGoljR2utyOEZgzbsdBqJpHiIrwlLFheS2r1MIxUqMpDottVWAYBXFuEaZrKWyJ8U9GYCNlYpaKUJe99P9AIbUkP3/FCwCoDlptkcpAgcjOJMs4ilSN5raeUKGdTMs1DMlzbEnQOoFBIstFLwvGmB3R8H4EISdlJU7jHMMMYsYTmy4SBOIIrmxCui47ORx9nkwa6KcY13TrgByJUk6k0EimfTUzQyOZOW0WotEO4aFSyREyHIaxCCV4co93uaPpumQSQRIUn0eMia7PJB4lQTlLlJxMXApXgmgrckojoJIpaGDqOiFc5UmclJNnlc/yT90nKfOkvObccr9Hl+kiO075Nhbt8VCo7GhktfZ9Fd2dpzNdFl8tkAJH00kcySSGIVCbnJyNkad+bzaZGjMuzJ+yTnP8y0UJcvAp6GQsSja4yP6mrTnSAoSncZTJEto8sDWAZVvJ5Oikim5Qgn+m2KEjGbnrpSZlJan09kUbRZ/vIsgPCWh7ZuWVfuW7COIJj2bBtE83GanLrTlPyCyeZdCKTPLx2W5cWSCLPkzTxWbT75Mw0rrvuOlx99dWoVCrdSQPZpI2NItB/NEqg53pTWeXuR1uR55sJ+GzE5G/Vw75bN9LmW5HiW9l3i18f3J0ESIAESIAESIAESIAESIAESIAESIAESIAESIAESGCHEdjRAr2Xvj35BX7wx/f1P2jn9hgm0PvWgU7KlP/nheeg9O29X/9qvQzor2fW18OkwahxsN599igk5fRKy5ebxaTnxXKfQM8aO8xqDzO9wxzrKKMx2JjcfoN+fjOpPO71sRNlxuDEiwx5vk3DEI6SPkPHzaBA7ztJbtAPk+haYBZ9no2l4QI9O/xMBHp3fox60XQN8DTaVsWrCHGJ9zZtmI4BPwqxsBzg+MICYsvA1My0ikI5ViJ9Tx4/AV/WZU6FoghhFYWWrPUtUbgBQr8JQ6KVszXJs3W8Zd1oFeOmltFsNDSCulwqqWhuR0BgleHLmuQqSkU2J2nSRUJK2naJ+BZpCUNSYyfrXNsiPP02zKCt0b6iniWC3ovCNKzbUIEpkceRiFo/1FTuIr4dkaNhE0bkdSPrtVfSFO4ipvMSNi95dR12icjuZp1IUtonzwhXXnYpZmZmUCoVNBW+8NN12mGgYwAnFhdw5OhxrK2taGSy3AU7HYmmjnSSQSbOpZ+yteYz0a1R7TA0FbltW3pcvb6mAj2JbNYZDNonWf2lLZkATspJ865DJHwygUDTwKdpzeW9cBCm9cYqms16N1V6to/sn8nnwfTnIp1t2HBiK13YIl1L3EzS+MtTxk6r1dK06tkkiWzChETqw5BpEsk65PlJAfpOJhFIO80YfieAF3T0PFnEdyb4kywHksY/hOd3NDJe5Lh86Zgi23W99XTigszOSKPn/dBDFMSacl2i22XSiOwokyEkk4JIe5HrsvSA4yR6Pwxkskk2ZtJof5HmEvkvUelyrnQNd8/zdVxcePEhfPLTn8L7P/ABVKvV5DrSySV+NxJ91D35jg0E+kb3Od2W3mBebqE++B2cvN9IqY/+BtqJ3znjfl9yPxIgARIgARIgARIgARIgARIgARIgARIgARIgARIgga0ReFkE+qgA2P6q9fbq/TC9kT7u/9l79I/Zks92EELXOqYCsV+G59erHiZ8s5jKrNSB0tKPe5HyfXUbEAXdmo35a/ygku+X6L129pI5J591JcVgg2TjRp9lB282W2Gc+qf75Lsj/3qcIrotHNKnWzp+a9fFlvfOrxaQaOz+6R+bSfLBEw6V5/m+686OGEzkkILaSKBnIyQ/oSStgESgP/1nf9m92M5IoHcvGIk6DsUSJmJW10c3EEgKclnf2jRwfLGDBx5+FA8/8hhOLczDj9q6/vnq6qo4P03z3mm3ceiiixLhmaZAl6huEeEiiL1OC3HUhokkBbnOAUnThZtpB4lEFPGr61bbjgrgpcUlPPviUViTswgkstp2YdguvADwYguWU4Bkiw/kXJAU3nayxrScRFK3d5qwgpau9S4R753AQ2DEKBSKcGTNda+jUeexRkRLCvFII9HNOIDtr8GKJWa9lzI9L80zmZ6PoNYocY0MlzXakzWtNT5a04wnAv3iCy/A1NSkRtuLdJWn1Dc0IgSmifmVVRw7dgz1Rj2JJk/X11bxK2m/pa1SnkaDJxI9W+tb5LJs0/T1lqWyVUS0cFUuA5HO0h6JOJf6qfBXMZ5MQMhLc9uR9PnQ8jQiW2R3wYbj2pBocWlnqVzW/m53OlpvnbSQ1k/X7BZx7kj0tQMrsmBFCaOsDcLZ0vXgTT2PprTX6G8jWd8+HUvlUhGGIWMrW+AjmXwh++nkDF37PWHvpVHsBddVBiq4wyQ7QCbqJVW67/nKIbnsdFaJ9ns2GaPRqCufbHxKxLq8l/XS5VxJpH+QZFKw7G4GACMKMFGrdqPps/Xks2j0LM1+fixlt5L9552Hz37+87j55pu1rvlJCVkq91E3wx9cdP3Q6PLu988myUv67nFjrp8+TMznz6fLEfR9kP+OzLekV9K43yPj7rflLw8eQAIkQAIkQAIkQAIkQAIkQAIkQAIkQAIkQAIkQAIksOMIbLtAH0+eD/tROxc9m25WAZZ7PRa9oRXIys5H3yafyf/zAj1/jrxn7l91fLD+iTzPlGn3h/aNYIz9a3yewkYEhuy3HmmvgK101Cj7u1mHDDluU4Gen52QlT90QsRWGrBZRbdpe3fCQH40jF6oYLOeHTpEunxynTsMxUiBLm3NnXngJF2Bnu4ma6BfehproCvRJGe3riMu0jhLC62R3LAgejA0LTS9GPc8+Ai+/u3v4vGnDsNxRFZ2UHAsrK2uwrEtjRj32x381lvfgksvuUTLi1MxLFHqbYkkbjUQwdd05pkstA1Jw56Iz6JbxOzMrEasSxC0pPYWsfrcc8/h/l8/jLhURmi5sEtlRJaLpXoHi2stBLBgOkWNRpeHSHepUxT6CDtNFMIOposWpiZqcIouWl4HS2uraDSbCCIRwQZsw4ItMl/SZ0v0b7uDUNKsRy04ZiKL5ZGlSRfpma21LVHMWSpt+VzEb7I2fNIGkcWOrqvdS5neaTaUQRgKD0PXQJc13Tu+B6dU0ikGIu/RAv0AACAASURBVI/lKQwkwtktFFQ2Z6nVk9TxSZp1jR43gGKhqOJWbpyStj2Rs4kQz1LMZynS86nLVfiaicjO1kjPi3uRzrK2ukR2a3ryNCJdZHK9VUdTBL3rapS0H/hoNBpaV5HlKsdT0S3R867roOAUZLYAJNhbBbSuPx5oKvgsZbsIYvlcziHroUv9ZHJGY21N110342Qygop810WxWNR95dxra2vd9mbR8hLxX6vVtIx6va5/s8kCWVT3rl270n4JddKBPOUc0sdSLyl/YmKiGx0v2+XzLNJeypNU63IeOUbOI0+doJJmW5AJAtLfUl+p9/zCAjxpt/RVul57pVrRNh84/wJ87vOfx43vuVHbI2Vndc24jbo7fv+iG3rThEYI8FHzsDb8fMiks03FeX7SWPZvhiE30GHafNyv4nH326ZvExZDAiRAAiRAAiRAAiRAAiRAAiRAAiRAAiRAAiRAAiTwKhJ4VQV6/4/owwV6xmbzH6+zyPNh8c75X+SzkpLPsrP2y/Jej2Rx5clR2brjXVOaftqL+u2r50jHm7MNesBmWnnz1q+ToqMalDZNN+dOKy9HSYp143Oc6mzQcYPn6pY/yEvOM1Ke5xv4Kl5B+VN3I7plKkVvdI8aBhth3FCe61AcuF42mk8g0dd9BaZvhpwkL9DlMIlAPx2BrunGdR3rSCPPs8hoyVIdxhIjbqITGYgsGwurHfzLHXfha9/6DpZWGjjvwC5cfdkBXHDeHgQdD5Zp4OiRI3ju8DPYPTuLE8ePwdRoY0manTQikuhcidi1TZiOpZHIIs4tWZ08HUeSPltkchTGaDVbKllFRO7duw8+Qlxx7TVwKjV4hoV2aODBx57FPQ89glYgkeVSjqzZ7qFYcFFwDKwtLcI2Qly2bw5XXLAP5+3fi1KtCi/wcezUSfzmkd/gqaefTiQsDF0LvWDaCDwPzXoDXrMB2/DhSmbtnEDPItClXfJ5FtWdyXWN6BZ7blgqlUUeS/R7sjZ8Ip+NNC26CnTTRFHWQzeATqeta6fL+NRyLbO7HnYmTDU9uDCVyGwrSSEuF6LX8ZI1tNM7p9RB11B3XFQqZV03XCLdNfW8CF2NNk8ukFq1Brcg0fheKo7bOgnCkskIjqOyV57SbyK5W+2Wtsu0JfI6RBCHqFWqqE1OaOrx5eUVNFtNhJJn34whEyUs10K5WIZTcGBoCn5hZKNULKFYKmm9lpeX9ZmkoQcqlSomJycxOTmhExHW6nUsLpxCq9EAQl8jv8vlku5Tq02gWCxgYWERJ0+eQKuVpO1PRL6DPXvmMDu7S8X5wsI8FhYWUoluat9I5oKLDh7UrAQy+WBhfgHzkm3BD1Scy7NSLmNyakoF+Fp9DadOzauszyS7nF/qMjM9o3J8aXkZp06exMLigk7UkL6SSQZJfWta35MnT2FpaQH1elP3mahNYnpmCpOT0zhw3gF8+jOfwXtueo/2Q6lUUi4i7bOxN+ru+q8q0HtfJPmvsmGCfLQ0z75dkzN1b0tx7y7a9/kG31X59db1mG2U6Fv52tsh30isBgmQAAmQAAmQAAmQAAmQAAmQAAmQAAmQAAmQAAmQwGkSeMUF+uCP0P2asd8CjvzBep0sHNwzLxczeT5c2+Y1bPa6vzR5l4nzlLKmg85L9LgvlW3OKfSnS+8z1JlET9a97amD0/2ZPq3TGFY2k+frpyz0R/yfbk1OcyyOPqzb37npDn0CeSN7vO21GV2g2pr+Z78C6j80L5y6W0ZBXze5YFjvDVRNj8mN1fzmEefJBHp26FYFerZOt65zHYUwJIo3l2JboplVoBsWfJHbjoPjCw380ze+i29991/RCSIcOrgPf/5Hv4PLDl2AdrMBWcW61ayrQH/k1w/jW9/4uiyuDds09NIRpSuptCXyNpA06toPEtEt23v9IRLbthx9rkoEcRijUCziM5/+LG540w2YnpvB1Nwc1rwARqGK7931K3zh77+GZTHopqz3baPVWINrGyjZQH1pHpcfuhAfvvGduP7Si7B7dgaQlOIG0PI9PPDgA/jJz36GRx99FMuLizJzABPVKmyYaK7V0WisodNpqNSURybOs2jn/HrgSdR50Et/btsolaoqfVdXVhD4HY0uFkEuYrxWLqVS1lFRLRH6zUYdnXZH1+6WNd5F2E5PTan8lQh/SZMu4lrqITJV5kBUKxXsnptTEbm0tKwyty7sVD5XdA15iWSuSGS472vGABHHEjEu9RAhLGnXd+/apYJcorcXFhexuLio+8tncg6RxhO1mvahpO2fP3VKZbbUpVStoFQqYnpqGrWJmkbEz8/P4/jxYzoRQuqv9ahWMD05Bcd1VBY32m2YErVem8D09LQylrT18hTJLfWTqHF5inAWeSzR3CdPHMep48d0soSUPTU5iV27d2tkuGPbWFldxfFjx1ReZ9HpwnLvnj26n0R7nzx5EsdPnICkZZdJAeWKtKGE3bt3KxO5JkR8Hz9+XFPICwPZRyZZiPiu1mrKSrZL/8pYkLEqzOU5OTGhXKUvTqTlSGYE2adWraI2MaEiXSZYyFg/cfy41ltS+otAr9aqqNWqKvQ//ZlP4cYbb9T2ySPLJKAp8S1Zz37443tdga5HrcsWk32t9Yvz3ndp/s40Sq7rHSyNrM/uZllt+r5OkyoMrG6efqsO3Ot6b4e92uD2/gp+lfBUJEACJEACJEACJEACJEACJEACJEACJEACJEACJEACry6BV1Sgr/vBO2178nn2A/wmMnTo5vxP8TnJmoUv94WlrTeHgxK9V1rvZ/3uUdli1+sXvU5aMxgYnX/fZwlSca4nyzUqX+64YyMX+Twy531uafghhLTa+eqZqYx41SX6OnkuUCSyNN+KcUG9zPsNEegjBXZ+rOSrtZ0CvTvJY6RBWgekT6ADmPnQ+BHoPXme9k3oawS6rqWdrs2t6dslON100A4MhBqB3sbXvv093Pat78CPDVx75UX4iz/8OPbMTCAOA9imCccy0FhbxU/vugtf/Ou/RhSofocBWVc71n1EdkpKeF8/SQZ8sha9SLskxbhkIrdtF81WWwXx5MQ0fv8P/gDXvv4axAiw+8B+BJaLwsQ07rz3UfzN338Tzx6dV+mva3bHIfzmMtBp4NKDB/CRW27GW193BaYcEwXHQSfwEcYR7FJB5e/R48fw5S9/GQ/c/wAWT5zCrMjaag1NiXReWsRKow5f1t1O03SLuBaBKkJXHpLCW6SuyFQR6FmUcLlcQbU2qenORX63W00sLS7A9zrYu28fHNNANRXPsj788tKSPiW6u+yUUS5WVJhOTE6qhJe10EVaL68uK5dysaSR5bKPpB0XnHK8iOGWiGnTTGRuKs9F1kp7V5aXVW5LfUWGqwyuVrUMiaqWtog8X1pa0pTiItBFfst+IrJlkoJsP35cIrybMCwThVIFbrGgYljOKY+VlRUV8TIxQNYul7TtpVJZxbJEeDeaDdQlhbrtaNT65MSkjkOR1qdOndJIeNlPWU9MqpiX+knblhYXcerkcZ0AIrw1ZboI6UpFJx2oZD95UuuQrQsvn8/NSQT6rPalbM8mCWQp+GX8iUCXfeW1iG2R4yKqNfo+XRNeRLtMSpC+knOI7JcZDCLvJc2+SHGpkxwja8FLRP3i0nI3il3Ol42TUrmk2xv1hqa+l1T62XkkOv2yyw7h85/7LN797nd1Bbr0o5SRpa8fddf8lz6Bvn4Jk+Sukwjz4TK9/+54JhI9Pxlp8Baq7zeR6ON8z42zz8v8DcPiSYAESIAESIAESIAESIAESIAESIAESIAESIAESIAEXiECZyTQr33+/rGrueGP491S1Hht/tgwAj2Vd/kI5b5o5fU/rw867/5E7bmad3dMP8sHAQ8LZR8VJJwZ+iR8NieDRfqd5s/0mUQfCjo5j1RHdKOs+S6rv/cUdJKWOauWxO5mz6yKm3dKfo/8hICtHTl0by0uF7Gvr5NWJI9xBs021GPTIroduy4SfdNDsx1Gdv+wDb12jybQf9xmo0sE+lN/9pfd6o4r0PvleboWd+Rr+vZY15JO1pPW9bRFohuy9nmEyC6g3gnw9W9/D//09W/CtAt403VX4N/+7kdx6Px9mkZ8aXEezz17GIsnTuD5Z5/BV//h72HGEQqOC8uMNBo9lrTlBuCWynBKZRWNsh52EEVYa7TQaLTgByEMy4FlOeh4PjpegGKpjE9+6tPYu28v9u+fw6WvuxpOdQqN2MTtP74PX739DhxdWIUkYZdxNlMpobV8Av7aPG656e341Ic+iLlyEd7ysqp6SX4u0cVmQeTxBEzbwo9+9CPc9rWv4/FHHsXs9AxmJqd0ne35pUWstdtoBb4K3UykTk1NQZ7CVCK+RYBKVLaITRXO5bKWPTk1A5Hj7VYbnVYTp06dhNdp47zzz0cc+JqWXCS6pDwXsS3R4SLhzdhBtTKp6ct1vXLIeuaBCl2Rw9m64CJs5Vwi2cWqS0S4lCOCWB4ioKU+JUm/Xirp5yL8JZI9SwEu0fQiY0V+S59oCvdmUyPU4yjWtO7Z2ugin1VQr611Bbsla5yblsp42Sbnk/rpWuXNBiTdvKybLv/JeuiVckUnUkjkd7PThu063ehv4St1EzGdrc+eX9tcWEj9Gmnku2QGkLplqcxlX3lKlP/aWl3TsMt7Sc0uD6lbsoZ4hHq9oSzkIe2Xh/SftCFbI17ey3UhSw3IPsl68tAyk3T8Ufcz+TzbN1tXPZHcoY5lw7K1jHzEuPSfsOiuf54uCaB3TBmjRozzD+zFZz75cdx003t00oaULfWSNmcTNkbdu767TqAne+a/goZ9HWWye7P98mXp6yGR6Pn7WX4e2mYSvbc90/yb36E3u3duXgL3IAESIAESIAESIAESIAESIAESIAESIAESIAESIAESOFsIvCICfaMfyvtADbOAW3ajucjkTJx3BXomOPu7Z32a7UTI9D9SuT0oygcd7jCvm29DVmySYToXmieTB4bXr1uPYSwGDUVmHfIuV2S5kQjzMI3ZlVWQ5b+kulmUbk+cS3RvEuGrSwxv4ZEDstlxm20fPGs+6rwvAn2rBW2hOWPvOjjK0w7Wqg2uQb5BoUMtzcbjYqut30gE5QW6lDu7SQR6Js6lRfI6n8I90gj0EHEUqlSUv6EK9GQctv0IcEpYa/n452/djq/809cRRgauu/py/OnvfhKvu+ISrCwt4cUXnsedd9yBp594DHt3zeK+X96NOPRha4r2QCW9ZQKuZWJmZgoTU0l6a8cpoBMEWFltYHF1Fc1mB21Z29kpAKaNhkShw8CNN74XzXYL733f+3Hw8isRFao4vurj+z9/EL986AmsdmR9daDdqmO2WoC3cgJWawWf/Mj78Z63vAF2pwOj3dH22bLWuGPBk9e2jWK5jPn5U/jiF76AB++9H5O1CUxUqippm80WTqwuoRV4KpyzaGaR1hKFLBJTRLFIdJGxsl0ii5Oni0p1Qtd0lzTmcm6JPhe5K8f77ZZGfpfLxSS1e7ut65ObhqW8bbeiojZZTz3sk7p675PbXRxrG6QuImaljp7na18m6eZFDkv0dyLJ8ynnZTxI/XXN9FR8ZiJaypdocPlYJLWUJe2UehcLRd2mEflhhNg04Mt8GdPQVOgi0uWYZD34ELZMAJC0+UGyVICkQJdxu7a6ohJdItNFDIvYlrrIcUnz0tdST8vSdsiBun67pLB3na7Yl3pk0diZDJe063IdyX5Sloh3Oa8uJSB1Stst5cmxUn+J/k7mAsW6XeW8lTCSDdkYyEvwLJo8Y6t3k7RsleCyBrtpIzYS4S0PmZTgOq6+DsJAmWrfSUp6K+lPOS70PRzYM4uP3Pp+vPENN3QZSTlShywSfdTd6jsXp2ugpzegkbJ8YCGJ/N2s7yswPdGwcnTTiDXRu/ezgRTu677BBz7Iq/Nx5Pg4+4z9dcEdSYAESIAESIAESIAESIAESIAESIAESIAESIAESIAEdjSBl12gvyLyvE9Q5wRuFqXcJ9Cz/khqluj2/p/s06Sz69dT7aZv7x6YFJY5+/zrQbGehXjLPplBEMeq7/MR2yN+ps+3MXud33WUvdBz9Av0MK2ySPSeQO9VK5HnkvQ6XUl6xNqyw0f2mAI9MUnjXxzavszU5CZJ9MHPIAybsfBKfDY42tOOzvd9X4uH9PUWBfrgMBsH6EY6PhPoWbnjCPT10edJ/4SBRFUHyTroEokeBel66LFGgos/l1Tuy/UWvvP9O/D127+LhYUlTel98XnnYdfsFFZk7fAowpEXnke7WcdVl12Coy88h45EGNfr8FtNFGwT01OT2DUzhamKi4IjgtJEbFiaLl7O40URVhstPP/SUcCyUazW4AUiaE286c1vxqNPPIPQcFGamkMLDnxnAifWIqwGFtY6AaZnd8NvN1AxAnSWj6KCFn73o7fgTddcAbPZghPGKlFF5trFgq6FLiHxEgHttTv40pe+iEce/g1mJ6dRcl001xqIjBjLrTo6sd+N+s3LVxGsiShO1j4XmZpFCIvINkxbhbHX8VB0HZXFntdRMbu2vKQS1LYTQSu3AUsktO3CKE2gEwJ+EMHUappdWS7HhpIpQMV6ANO0NBradSXyGyrQRTZLvTLxLgJdzlEsShS6SHxfI6Mz+Sv16HQ8LU/Ev+3I3cVEGMq67kl6f6mDlG+IVE5fixCXyRaxZeuECzXuqUCW/VQka4YDGWsBfKmvYWpq+OXFBTRWVzBVLeP8Awc0PbzUQ1hKP4lQlvfSjqyeUl7GWVK5S/YCOaVMGBAOmvrcNDWSXsa3tMn3ZYwn413aZonQNkydVCATARqNJtptmfxg6vrj1eqEtjuWsQ+5JmJdA12yBEh7hbWcS9ZfNwxLj5Eocol2T9gnfS5nTHgWNKp9YWkF7Y6n55Z085KaXs4gEy/kmE67g2arqZMvpqamUS6XEPodvPG6K/DxD30Ac7t3dceZMJH6b/a4PRPoA19j6wR5tn2D6PTunXOEBO9J8vVrrWdfqd2vh1zF131F5j6gQN+sh7mdBEiABEiABEiABEiABEiABEiABEiABEiABEiABM5dAi+rQN9Qng9zp+N+tll/6YmzdbLz62VnByYpy/Ortmbvk9jE/iTugz/Q92UOHybP5YDBz3unTl51I9DTDVLnYZI8Kyv/N3s9KM2zimYGo/s3Eegiy+UpAj17nf3NHK8cInpLkg4nmiupapfBIPt1fZal4R/YMGw/LWsDiT5MJvdlFciDHtx5mLV+OT/Lnb+bSWCjmMVhnbd+rd4e+d6Ej2FdMO5UhGHXZL68QYEuKdwv+89/NfKK04je9JFFoCdCXcRgItAlCh2hGMMk2lm2S8ppEdtBZMCLTDx1+Hk8+MijePLpZ3H42Rfw9FPPoNNq69rm1XIJu2Ymcd3VrwO8Dh7+9YMq0NtrKwi9DmqVEvbOzeG8vbtRRBvw1lTKigCNTAum4yJ2HDS9AM++8BLWmm245apeB8VKFW9445vxk7vvxZpnwShOoRG5MCu7gNocanMXoOFD1wg3Ag9lw8Pq8WdRjev46M3vxNuvvxq25yNotFXcqsR1bI2AtySK2TI1xfrfffnLePaZw9i3Zy9cy8by4hJiI4JTtRAikdGZwM0kb8ZVpHa2LrZ8JlK0LRHvEFlrqDStlIoqVEX2ylrcl19yKGWdRsJLqnGJ9pZre2o3fvPMc3js8SdhGDEKhaKKd7n3ZZHHWR9KV4rYlnXjRba3Wh2UigWVvZmELrgFzWaRRKl7Ghku/S8p9EXeZunApX6ZKJe7iqT2F4Ge1SGLsk4iqWPYkm7fdeFLyn9hFEgGg2TKT7KOt60p7HUikGwT0Q2oSF48dQpxp4ULdu3CBQcOaDS+jNUkit7TNO5ZRLpIZZHQ8pByJa3/0soqWp2O1k+kuLTRsi0du7K/MBEWrVYDYSgMHZ1AIJMLRIBL2XIuyTLQabdkZoBOZpiamtG7rxwjIt33RejLRIIkA4EIc11ioNNCHBtwXZk0IanlpS5BN429SHs5tzCWLAcra80kPX+6Nr2kk5e6SjulHvI6i3CXiHxZ214mtnz4/Tfiox+8SftUuGQR9vko+FEX/7cHBXr2PZGT4MNk+qh/F/Ttm7uh9d0ps0kUQ76TBtdZH/zK1e+wdQK998220d165PffyDsjN5AACZAACZAACZAACZAACZAACZAACZAACZAACZAACZzNBF42gf6Ky/O8Gx1LoGdCsifTE6E+Mv68twy39Hg+9Df3uhtMPhganL3Pye14wExveuwwwT4YYjcIXkV9ut65IWs0DxfooqXk0ESYrxfoI3TvEP+9TQJ9qDzvgZcJAdnJk9bl9Uu27eX6LN+5vXP0dUV3LfvNJPrA9nW798ZpdqMZlOWj5mrkb0yDw2JUf4pAf3JgDfRxBHo+Cj2Tr70I9BiRyF2R6LIWuqTvlnWsvQBhbKBUm0BoWlhYWcFvHn0Mv/rV/bjvngewtrKC2ZkZLC7MY7pWxc3vuRF3//ynePjBB2HHEWwjgmtbqFXL2D0zi93TE6iYAZzYS9bFltTeMOFpFHqMwLKwUm/hxRMn4cPUKOzq9BRueNOb8MMf343J2YvgVvdg2Tcx3wwx3wpRnd2LIDZVgk5NFDFTsbB07DlEjQX81huuxbve8kZMSsruRguSBbztifgMUayUUCgVEUUGlpdW8Pdf+Qccfekoztt/ABJ+fOrkCXS8Noq1AvzI19T1ElUt16FEI/udDmxL0n6bGtlcqlRRrk1q6vl6q6Up5d1CUaVpuVhA2bWxsrQAx4xx/XXX4jOf/IRG/EtfFAtukrbbMLTNhak53P6jn+Ifv3Ubmp6PQrGI0AthhXI+R4V0aBmILUOFddDuwApjFejSvkK5rFzbHV/lvaQFjwJPMwTIutoSCW+7Bc0yEMRApxPAkjurCHOJ2Bbxn0Z0Sx+J1ZRypHxpe6vV1AkQlUoZ5YkpLDZbOv9C1rqP2h1IWLqwkTW+NaW7YyMyoALdNi102h4WFxbghiEunNuFyVoVhgpnSXUPGBJ5LgHtJuDLUgAizR1Ho9htiaQvldAKkvEpqe8t20DBkSh7SbPudVOwS9p0nRAi65xbbpJmHiFKrg0/8NFuewi7M6UkkUKEgiOCXZYeiBFIZoQw0mUNpF4ywaRcLAKmkdQVSTr4ZJJTkk6/4LoopJkGVlaWlVOpWoNhFFTSy21R+iCOA0R+oGJeypD0+HJn9+MY5XIFtYlJ2Cbw0fe+FZ/64LtRLrrdyQF6l5X6BRLh7oz89823Lr5Btw3eS7rvU5G+0b1npGBPb3Lry86+X4acd4h07xPfQ1bSyC/VQoF+Nv9TlnUnARIgARIgARIgARIgARIgARIgARIgARIgARIgge0lcEYC/Zrn7+vWpvfjc/Jq1I/mI6OsR9lB/TV/jEYPiuRuBLr8ip9XjL2U7cna30ltk8SweZnef85u8cMi43LFy6l03/5TJu9zUMSvdgV6eiqtwQgxr7uMMqXDJHpO1GdrrYs0Ujk2EIEuCqinoCXqvCfQM6k+KDq6dIZFlutn6YYN+27YxoHwxcGu1+WCs9TzyXmyPuwBfrkFer4z8gI9G0XJJITkkXEYJsrzVLOG9u/XG599pa3DPzhfYwi27nWZJT/IX6fZ/gu3fx9PpQJdxujsrRtHoHcvW0m3LRHf6VNyX0eBpKoOVRjHskZ1kKyHLtGzIhtl3HmSntyxsdKs45f334tf/+ZhhJ6PSbeASy+6GPv27sGJ48dVvPqdNm7/5jfx0AP3Y9f0FIqOq2niq5Uy9u/dh8lqGaL7bJ0NIpIeujZ0ZBgIRXbaNhp+iGePnkTdC9EKY+zafz4OXXEFfn73QygW92GtZaARO0B5EmZlUkKv9YoJOmuYrrlwLR+rS/NYa6yiUqvhHW97G958ySFMeB2sLp6AH9YxPVOBH7RRrtXQaYf4/vfuxMO/fhxGlKwrvbyyCGl9x2vCLbpotD1M7ppDuTaFtUZL1zJHGAChh06zjnKlAqdURqE2C7syjcWGD8starR7qVCAEbTht1ZRK1iIO3XccO1V+O0PvBdXXX6pCmXpE4lI7ngeIGnqy7txxy8fxH/4wl8jqpRw6tQSJt0anDYQ+xFMiUauuIgrLorFApaPnQSW6qhVCljx64hdF7Wp3bALVYRBjE6zidbaEpzIB8K2RlGbkmbcLaMyvQueDIF2E83FBbTaLRRKFbHYKuIl3bgIbYmOlkkKvteGZYjslvOV4VYraDgl+GGMYhChdWoBxdiAGYcqilEwUZudRmhZaLTbcGwXcSTbDZRsEzIdoF1vIPIjFO0CVlfqMEouJmam4Vkx2kFby3EMoL26goptod3sILKK2HP+QSwvLmKiVkFzbRWddlP7Rk4rE0Aq1RqcQhEdP0SpXFHhvHbqCKZLSbr3Y6dWsP/gIbilikaatxprCFtrKq5XV5ZhFUqAW0Z5apdOjECnhZJlYGllBY12R9e4bwchnGIBE5OTGgkvQnxlZVEnJOiEhlZTl0Eo1nZrNLoR+ijY0o8txH4HzfqqRq3P7p7Dar2FyHQwtWsv7GIZzdUl/NGtb8enbnoDpqulvjXPszXfN/rm/UYuAn2YRO9+BeVkeP5rKbv/DJPoum2oRJeJGEmt1n3lDzlG9xt26+1+5w7+y2WjFvefc+M9uZUESIAESIAESIAESIAESIAESIAESIAESIAESIAESOBsJnBGAv3q5+/t/pA9qM2HCvS8Lx3hTtfBHEee539N7/4enkvdnl9jPLfueaJZM3GeHNiT6pt3a58MyKLtUl/flehZMT1DnXhwUyRM/9wAU6IHk0r0P7PPBrflqzgIPGOSq6ScL9RU7r107klK9+SzLHm9rpesa6AnKdwziT4U80YCfdy+67YjN/tgQHp0B9pAGvoemryGebkFel5XZ+ftjaTu2vHpiEr+5BrUfTlK2/T1agAAIABJREFUoGdjMQEzat7EZtsGR3B2to3S8p+uQM/Lc03lLlG1stZzmEh1jR4WoZ6+D6M05bYjMbtASyRwFOLEqZN44tHHsHTiBN79jnfgqSefxEMPPojLL7sU5UIBX/vnr+KZJ55EqVSALRNe4kij1EW0l2W96DCGo1G46TUmaayjEF4UI7JttELg8JHjWPMjdOBg7vwLcMnlV+Gndz+EyJyBhwo8qwjfKSO2C7BcG64dwwwaqLgxzKilIr/ebqLR9rF3/3l48yUX44YL9qPkRPDCFVi2pAlvotls44nHn8F99/4Gx48uwnUrGr3caMo+ktU+Wa+80wlRmd6NQnUSISTK2FYR2q4vo76ymKytXahgau8FcCb3YKkdojw5A88PUF9Zgt9cRckKMVNzYXpNXH35xfjUxz6E1115OfbOJWJV+qPtdRDHNuLIxY/veQT/4ctfwppl4NTJJTi+BbcRwYotuBM1RNMVrBg+ytUK2iKtVzvw2nXY00WEjqRWryGAgzg2NWrbRQBvZR5Bu45KtaiC1jMdoFRD24/gryzD9T2NhDbdAuqNFiRRe7lc1VT3ESLU11Z1zJQKNow4gmMZQLGAdmUCrZaHohciWl5BOTZQMGV9eROBGcMoFzW7QCcMYVqOrhggAt2STAC2iYpbhITCx36sUeGBbcAoSpr+AvzYR8G1cPLIS7B8D1VZq1xS0rsTKExMYvHUPCYnKghF7CNCp9XUyQgSNS73TlkeAIYDw3ZVbkeNRUzZIRrNJiK7jF0HDuLoyXnU1+ooORYqMjejYKMta5OXqgjtIjzThR8amC46WDpxFOVKFXaxiMPPv4CJmVlMzsyi2WzCcR0YZoROu4FYJ1j4OrlDJjIEZkWj+OF3gEDkeRtFM4YE+LeaTUzOzKDZDmCXa5iZ24/IKmBl4ST++JY347M3XX9aAv22IRHoQ7/3s/wguYj0YfsNinS58a0X8+mUoqFyPTcBLRPsaQHDZHuyXEvvMewrZ9g9dPN/GXAPEiABEiABEiABEiABEiABEiABEiABEiABEiABEiCBs53AyyLQ8yuI9/0AvpFAH1eojyK+7pf2VDvmQrp72jOJNM9k+fq/PXGZP92wKg62TyVAbsd1Ij2V5kl0bO88maQWiZ6Vkf+rMmGYWB9lSeXzvOFPzxd110LPS/Qsijs5KBPoWTr3gWL0jF3ZMLTfsqjrDS6PobYia+T647LJBtJXg+u496qQFZqv1CvzWZbDIGGXPJPPcnWRRvS1u6eM+jH2dsqr+o0ukc3mpmR9lp8QMUzfZwI9G5szt74Pl2+wBrqUK4JcpPmgRJf1zxN5HiGWVNepQI8lSj3dX+Rp2+9gfnkJc3vn4AUhfvDDH+KxRx7Hhz/8Yfzkrjtx989/jhvf/S7MTk/jH77yd3jp+Rd0PWkzEkFoYveuXdi7Zw6Vggs38OHGoab4Fjkt7QjiCJ5kj7ctjUB/5qVjqItAN2yNMr7ksqtwx90PYDEoIyrNAK4IyRIMp6TR1CUrhumtoWz4cMMOCraFMI5x/OQ8PD/EwdlpXLZ3BhNVG9OzRcBo4oUXn8Xy8gqef+4IFhca8NqyTrak0Y7R7jRgmAHC0EPZLcILYlilGgLDRhCZKEvqd78NK+ogDjxYku68VMaBi68GKjN4aX4FbmVS6yBS14w8xF4D8OoqaN96w7X4N3/wecxM1TA9MaFp4HV8GIaus92sA3f96lH8n1/5b1gIfHS8CFbHQDVwYMOGJ6nKa0Wc9OuoTtQQrqzhgF3F6tIpdNwAdq2G2CzBCw2ZF6HZBYpmhAnXwNrSKbiSprxYQF2kdUmitCtwOk0UAg+BH6Ll+7CcIpxiSUV0R9b/Nk24roXQ7+gEhXLR0Sj9NS+AV5nQdcJrho1yGKEQRIh9H7BihLaJRhSgY5qwCgWYpgMjkrXhTbgm4JoxXNNC7EWIvQCu8DZi+CKWYx/La8uYnprQ6O/pYhFmu4NQIt3NAkLL1fpUy0V47QZKkjq93dRU+IFMBJE8E7aNMLLQ1nTnLiadGIVgTdPbB0YBzdDEicVlVCsVzExUAb+BSsFGs9HULAKBKZwMuMUKCjKlwJe17YGOrNceRChWqjBtBx1f1kn3EEYeigVbJxfIZAOJZjfsMhq+jbbnwTFilB1gouigaEH7YnVlRTMxHDu5CLc6gX0XHtKxvXD8KP7k1rfj8+9/42kJ9K8duqEvGnxDeT5Eog/5iurPXDNUkicTlYbL9eR7Q78nB26160V58gkF+tn+T1jWnwRIgARIgARIgARIgARIgARIgARIgARIgARIgAReHgLbLtCzn6X7fkwfNH95K5hv17gRyxs50bwVTE12ugJ4btnyRG3qsrOpSO+9Hrm8ebem+fjmwW4ZFOiDP9InImt9hveuQM/WIU+j0dMlzHtSfVyJnj9xak0zaZ+0tT8SfVA5Z1HKMhlC0pHnJXpfm8a1unlQI61FNumhn2rW5Cgnz/Np6OV1vw7ppaTPp3VPvUpOm2zffkn/yarFgJ0K9OR9ItFT7TNU2fS2rb/Is7bLlq2gHtw333+ZRM/GXP6sKtD//C+759pMoA/K80yky19Z21tStoswV4kepOughxEMw9S03bKGtRd6ePLwYU1nLqm9f/KLX+D5Iydw03tvRrvZxBNPPI7zD+zXdaP/9otfxLEjL+ma1baZiNKpyQns2b0b07UKXK8JS56IdA10DUUXkS6pzE0LS80WXjh+Eq3QQMe0see8C3FIBPo9D+J4WERQmkFkV2A4FRTKE7r2teW3YLVWMWGGsFp1jQ4vuiWsNloaZV6MI1heA6bZxr4DU/CDVTxz+HFdP7rV9FEsTCAMRF7LtIoYnt+CFzRgIkS1UIIvodhOCU2JkA5iXftb0rdH7TrM0NfI4/0HL8aHP/EHsCZmcdv3foxj84soVSdQLjhwzUSi15dPwQ7buOTCA/iTP/x9HLzgAPbsntUI8SAMVZ7LOtqRZ+JH9zyC//2//he8uLqCqZk5WG1gxqqiaBWx1Kxj2QqxagQolgrwV9ZwxdQetBsrWArqKM1Mo+HJRAAJqJeFy0NNH28GTbQby9g3txuV6SkcWVzFqXobpl3ApBnj4OwUpqamdd31ZsfHqYVFXffesh2NTLcdCzNTEyi6NhprK1henEfHMNAulNFstTEhEx6qE6hZ0vcGitUSFht1PH30JdTDGJXJKUSRBSM2NHV96DURBS1csG8/dk3MYuH4STTqTTRk7fmJKupBB2vNNUxP1bB3ahKdpWXsqdWwa3o3jtRbOHzkmErqSrkIxwLmZmfQWF3B3Nwc7IKLF154CcfnF2A7JdhOAVPT0zh/1yQm7QAzs7uw1PTxq4cew/NHjqNSLqHsmDh0wT7MTU8kWT3cIhYbHTzy1PPwYxOG18RMtYxrXv96dMIITzz5lKZed4tFPPf881hYOAVHGE3X0Gmuweu0cMnBg9h7/kEcPrKMJ59+RsfBxefvw1uvvw57ZqdQrRaxcGoezz73An7yi3sQWS4uvOxKOKUa5o8fwR/e8lZ89r2nJ9D/WQR6evPIp1Xv+wpeP49LBfdm+3S/Y9btm9zZ8hI9/2+Nwe/bUV81w9Y+Hzqna8i/u8bd7+X5JxtLJQESIAESIAESIAESIAESIAESIAESIAESIAESIAESeCUIbLNAz5Ki9oSr/qA9jkAfJdUHfxHPvY/zwb0ZrZwpzNY+zQv0TJjLXxGyyd9ETub/qqCVKNn06Qch/CCJqNX9cts0ZbUWnPtxXwM+k8pIxKK+1r/J56Yl6+SaGnkp2y1JSSyCS565KGYV2alE0L+55zq2PUOc0MibhTRlvHwsIl1Stif/Je2Wp1LIhIXUUYvoqeke2px+kEOk3cIg7YMsAjA5ekA3DDEavW5MTp6Ph+8NC4lHTfpMfKO8zp75yQ/SX1nfaBrxXLRzKJHS6Rrd3c/jvNpOwxb1T9Jn+adENEtfyV+Rs/JXIqAtQ569yHPpP3lmAl3+ZuOud1H3a59k+MTJ+XJXvnwu9ZZ2iXD2fF/XKs4eCXpZD9mEKxHYbqFbZ2WZAtRxJC45l5J/cFKElCkC/ck//8tsNOga6BtFoMu6z/LIR5+rVBdRHPmI4lCjz0Wgi2iVFO6Q7WGMZqMFt1CAWyqoIFyur+rIf/K55/Gz+x7A7j37cOmhQ1heXka72YBr2/jVL+/Gb379MEoFB0WnoIwLrouZ6Wnsnp7ApBmiELZgSPS7rL0uAGQNdEmVHoY4vriE+ZU6YqcI33Qwd+ACXHbV1bjr/t9g3qmh7U7AjwuAXUKpMgWJg+4sL2DSCHDV+Xuxq+gibjVRcEtYWl7F008dxvzJk7CiAJbVgWG1sdY4ganpCq655mocP3YSR4/Mw/djBH4Ex5X1vlsI4zb27p5GrVDWNcgbHuBFBjqRgVKpCE1s32li93RN19cOLQc3ffB3UJrdpwL9xOIK9u4/gNmZKSDy4bfqOP7ScwiaKyhYwGd+52P4xMc/jH27Z7G6sorllWVlsX/vXhSdMu74+a/xv/31/4sT7Rbe/s4bUYoL2O1MomAVcPjoEdz/3JNY8GV97RgXz+3Fe668Hog6+OUj92H2wAHMLzdxYn4V9XoLQauFmYkKKnYII2rjdVdegam5OTz0xDN49PCLKtDfdPkhvOcN12H/vv1oBQFOzM/jrp/djUcef0LXS69Wa3jdVVfiiisuw8UHd6PVbOG+ex/At773L/BLVY0sv3TfAbzlmtdjz+Q0Cq6D0kQVDz7+GH7wi19gvtFEbXoXmo0OotCAY5iIohZKBeDGt78Db77uaswfXcZzz72IX91/LxbrawjNGKZr4oL9+/CON70RCy++iCsvuBB79+7H0aaHv/3qV3HkxRcwMzmBK6+4BK+/9mqcOHYU5593PnbPzeGBh36NO+68E6trbezbfx7e8c634V1vuARlw8D09AReOtXEN773U/ziV/ehVa/j/P278cef/yyma0UEvif53/HiiUXc9t0f4vipeZQcE1ccOohbfvtW+BHwxFNP4uBFF2FhaRn/+v3v49jRI9i3dzd+681v0EkGgdfEZYcuxtTcLG777i/xs1/cDQch3nTd6/DRW2/G3MwMCmL+Yx+/vOdBfOWfvo6ltRYOXHwJ7FJNI9D/zYfeid/9wFtPKwL9n1KBnpfofRPnhsnz/GcDKdrz96NRYj75Wku/Z4emeB8dVd67r45O3T6OHB9nn1fiH288BwmQAAmQAAmQAAmQAAmQAAmQAAmQAAmQAAmQAAmQwMtH4GUS6AMRZvn1n6Utg7J8WFR1JoMHQ9WSX9ATwReL5E7+5iN1ZbspqW3l2Y32ziRmJsp7Eeh5cS6v/RiQ1WWDSJ4RvCBAvdFEvdlUgSmfidSUFLsS2RmGyXtNV522TyJsVZSLYFVZbiWyXES5baNYLKBYcuE6Dhxb1lm2ULRMFCwLjgSkDpHomUzvrrE9uN5612APDJicmeimjU/zwSfyPGWTymeBJlHnIouzhxaRlq9R6Qo2mTiQrHmdtL8rPqT9aYRw3gh3ZXnOtPQPh/5+ys6vIjmNQBdlmz3zIl1ea58FIYIwQOAHEMHr+/L0tO98z4Pv+fADSYkcJJG56UQBlddmIs1NSZst9U8nOkj/SUSxrCftuvIUWe2i6NgaDe2YsmZ8Is6l7waj0LOo/yRFfn5aQjpRIxXoKuhz3FWcSxuCEKtrq1hZWUW73UomYwgTGXthpHWZnplRkWzbFmwZb4ah14ekyZaIXVuui1Si56PQ80JoqwJdpH4ygWQghbusFx0HCOIQhqRvF3Hup3/DWCcdRKEcE8MLfLx05CU8++ILWFxawdH5efz47nuwtLKK2ZlZBJ4Hz2vj4gsPqjC+60c/VolWsGxtj/RTuVjERKWEfRMlTLnJ5AXECRsp3wt91NttHF9YQjuMNZV1JzIxPbcfl7/uavzy4cewbJUQVabgx0X4cFAoVmHFBlqLp/C2a67A77zvRlx9cAZhO1Kezxw+jn/86tdxz933oei4qFQtrK6dwGrjON773nfg4x//GB566GF85StfhS5ZHQLFogPPr6NccfCut78FB3bvxS9++ks8dvgFXVM8hPSbOM829kzX8MH33YTp2V247fbvYKlpwJ7YhSOLddRmd+OiSy7Fu9/1Dk0p/8Lhp3HfPT9Hc3VRZfonPvZR/Ls//1OEnTYef+wJ1Otrmg3g0KFLsHf2PNx59/3491/+IsJqBf/2v/sLVIwSKp6t7X36pZfwjz/8Fzx54gW0Om38yWc/h/df92b4zTU0jCbMkoMf3vUA7vrpPVitN3HJhQfxgZvehSsOTqCx1sHu2WmsdTz88+3fw8/u+zVqk9P4vQ/fgndeeyUasva5jMdiCd/9wQ/w/R/eiSAKceHBi3Hrrb+tacorZQsHL7wAXruDf/8f/yOeOnkK09O78FvXvh63vOtGFC0Hp06ewlq7hdXAw3fvugsvnVzAxK7dWFpqIAokdbsDz1tGoRDjI7d8EO9+y1sAz8TUVIx7H3gBDz3yMO65/14EsY+Lzj8Pn7j1g3CDALuKJbx05BguvP6N+D/+0/+Nw08/qRHf73jbb+GW99+M+VMnsLiwgLk9e7G0tIKvfv02PP7EM9i9Zy8+9rGP4hO3vhMVE7Bt4J6HnsVt370Tjz31FNqNFt7yhmvx3//pH2Bp/gReeP552IUSOpGF277zA7x47AQKtoFbb7kZ+/bu02OuvOoqXHrZBbj77odxx4/uwNGjL+GyQwfx+c99Egf2zmFtZRHTtSraUYy//vK3ce9992OmVsH111yJW977TtgygSQKcPmlF+CBXz+Jf/znb+LU8iqm5vYhMh0snTyJP/rQO/GZm9+MqWpJJ+bId5M85F4u310bPf4xH4E+JCp8UIgPfT+wLvqggNev+3WiPJn0pPsOiWbP/RNBq98/Vak3ISz/3Tbs9ai2U6C/fP8gZckkQAIkQAIkQAIkQAIkQAIkQAIkQAIkQAIkQAIksFMIvAwCPWlaz3sbqXjN/ew8LC91PgQ82z5o+fLSNSfPRRKqSM/cvEg1CzCtvEDvRZjnT9WNNE8jzuW9CIl2HGvEqheGaHU8LC4vayRgq92BH4b67PgBOl4iN0XEylO9nQa9ijiXp61SwnacroyV6MlarYJarYxSsYBSoaDr61YcG2XHRsEw4IqIlch0kbEiVdOU7hrdbKQRzvLZ4Nrow0bW4CSEzDyIONc10dP10FWEJ0ZCUmPLsxsPnkkMOadGZktIewJe5LnIlyiNjM4mDoh8FhGtRjB95PtIPs3WNk+nHnT7sBcVnxyYCPTkmU1w8OV9LDI9Tj8DOkGoorzj+SrgOh0PnU4brbY8W2i32mi3Wuh0OuiITPc9bYtOChB5rpMczKTPun0n/WejWCii4BZQKpVQrpRRLpdQLRZQLboomKZGKzsG4BpGItHT/hOKkrdAOGcp8eWM2UPWspanSOgkoj2R49rmdPy1Ox2cmj+FEydPYm2trqJf+kEmB8hEgZKskX3ggD6LrqMRutKOIMmeDseErpusEj1dJiAvtLK6bFWge56nh66PQI/Qjn0V6DpO/FBmNySVkYB0P4CpNQEarTb8MMBqo6nte+H4MXzh776s64u3mk1EYaBja252F264/jo8cO+96LQlyjzW9b1FxotIl7ZV7BhV20Cx4KDgOCqNm502Gs0mWoEHT6pjuShUJ7Da9lGemMFlV1yF+x95FIstH9XZvUChhlZownLLcC0bQWMFt974dnzq1puxd7KII88/r5H+J04u4Qt/+/e495cPY7I2A9uVSTWrWK0fwzvf9Wb83u/9Hp588mn8X//p/0FyJUuWABuNxhL27JvGH/3+53DVxZfhS3/z33DHT36hadzdUlXb226sYv/uafzx738eF198Mf7L33wJTx9ZgFGZwQsnl1Gd2Y1rXn89PvOZT2HP7l04cfRF/Pwnd+KZJx7DQw/8Cn/6x3+I/+nf/Rnmjx3Hc4cP6zrfC/On4NgF3HDt63H3A4/jr774N/DKRfzF//C/YO3EMhYPH0NF2lyr4mt3/gBPnnwR8wvz+F//x/8Zk+0Q9/z8J3j7+96F/RddiJ/e/RC+94O7sLi4ghuuuxZ/9LlPIWjMo766ggMH9qDR8fB3X/smfnLvQ9i7bz8+/YGb8IZLL4Tf9lCdmsbU7ll89eu345vf+a5OjNmzZx8++9mPo1gsIggiLC8tYW7XDO554H787Te+gcnJabzt+jfiE7/9IczUJtBsNuFbMZ568Si+fNs38Oyx45jZsx/Liw3IFKSSU0C9MY/JaRef/MhH4YYmfnHXz/GmG67F7n0XYqVZxxe+9AX4kYfz9u3B+9/5drz5qtfhsgNTOHZ8DU8t1vEf/+v/p2ueV0ournndlfjIh24F4hD33Xev3tf8MMaP7rwLS8t1wLRRrdXwxmuuwPvf8RYV7N/61zvx7e//GKbloNlYw0Xn7cenPnILDj/xCJ5/9llcdMllOHDRZfjOD36MZ557Ca3mKm794P/P3ntAyXHfd57fytW5p3syMEiDTIAAAUqiJIpZFhWoaMsKlmTTcpJ273z39ux7t+/21pvu7T4/r5O8smzJtoLtlS3RChRFSqQoijkBYEAgABIYYPJMT+fKVfd+v39VT88QpChKuufV1vAVGzPT0131rdD9+vP7fr9vxvj4Bnz9G9+Amc3hHe98B1rNDn7w/e9jYX4Wl+3ZgWuvvgpnTh7HM8eewOGDB7B7/2Hc9cARPPbEEZSyJrZv2Yibb7gWg+UCNoxVsbJSx+mz5/D9Bx5Bs+vALA7A8iK0VpZx6zuvw/tvfHUA/b9PHlr3Wr/6ut8f0/6yIP0SAP1FEP0SMe69+1zCxZ68/0iuaf3Ae+3o0up7lUvd9+XepKUQ/Z/LW9h0PVIFUgVSBVIFUgVSBVIFUgVSBVIFUgVSBVIFUgVSBVIFUgVSBVIFfjoK/EQB+iXdY0nh93ob8hrLeF+O+Hrn+Tr4m7iVE2DeD875d/0rkRjo+jrHk6clQEvQ0vJ8WJ6Hru2gY1vo2DbajoOW7aDrurA9F5brotWx0CIHOrmWyX0e0EKx7rELnV3psSOb49tjBzYBUVVlkE6AlqCmpsowDZ3dqCa7mHVkDB0FgrEGAVkThfg2Z5jIGQYMcqfLEnRyEscuZ3aEhwKIJq70hECvcd31a8jHETl/AwQh4WgRcc0EkvPlhYhJdDnHvMfx7NRBTcSb4Trdn+m3mBjg2O7Ygd+Lrqeoc+qfjo/dXtBA38qRwzrRk2ID2PUoi5De/r+j/exGES9t1+OlSwMMvg/bD2C5DrqOy6Cc+pKtBJITRHcdEOilhRzTiTOdXOoEqEVsehzNHu8jTg0gFzrdEkxXFeiaDo32l2Ew6KN+6KxhIGsaMChFQJJ4AGKwmMdgsYCspjFYp65uMaQgnJPs7o+DiHkXEkAn7SIIpzjdn4cSQnQsCwsLC1hYWOTtEI5v9FzwPCBg2axzoVBAIU9Ljhczk4GiaNwxrStSD6D3EgzWDLqInZQA9ET7yttuws5P/efV4yEG/YnrPImT7wfoIkI/gCORA516zyNEro/IDxGxC500kAVXd12ouoG2ZcGPIhiGgYcffRSPPP4I9l++HydPHseFqSk4FsVxm9gysREP3n8/wsCDRO576lUPQ94/NIiiRNQHLsL+xTSLiHGn9SFQy630mg5fUuBFCke479q9FxemLmDntkls274TgZaDp5g48sxJPProowj9Lm58w5V4x5vfhM1jg5ieOQ/NyKBju/j8l/4R993zBEqZIShKgK69BEWzMbF5lLuyW80Wnj97Hu22DUVWYZgq/MBCsWRiz67tGMwV8fTRZzG3VIMn6bDdgIcjDBkc9X3o8n1QVAWPPvkUAr2E4sgEFpsOun7E8d433/xz2LJlE2yri6X5edz3ve/i8Ucfxsd/+WP45G99HErk4/nnn0dtcZ6d/Nu2bMPklq24877H8H//6Z/AHBnE4de+ATOnL6A7W8dYdQy5ShlPTb+AqdYyn487N27CzmIVz514GqEB7DpwAB07wpNHj3OM/Z4dO3Dwsl04fuQRuFYD1YEytu7ajZPnpvHkydMwzSxet3sbLt80ht27dyOIJBx95jiefOpZnD53DpqZhZnJYnLHJA4cuJxB/5nnTmGwWsWZc+dwZn6eUv8xXhnEjk2bUc4XYGQyyFUH8OATT+LM7BxsOn1UA2GgQIlokRFGXWTywKaRUaiehIWZeQRugGyhCCNn4uLsRTQ7De5dLxsG9m3div2bN6Pe6uKBU2dwdm4OkhRBiQIMDVaQy4rznI41GtJZWl7B3MIid6BHssrn60DOxLbxYYxvmMDU3ApOnD3Px5yuU8e5g2pBh9dpYNOGcbS7NhabXXR8wPbo+ukxrKc+9a5l8QRYIZ/ny3Kn2QIiHyp8VEt5tFYW4XTaqJYKyFVGcG7JguNH0OUQOU1GtZTjWP1SIYv6Sh2yqnEX+9T0PDZO7sLYxGbUFubxS299I37h+itRzBqcyEGDQ5xc8Qoc6H+3PsJ9fWT7S8DxFwH1HwbRe8knCaCPI9xfoQt9FXZfOrp9LWB/ZW+0UoD+ynRK75UqkCqQKpAqkCqQKpAqkCqQKpAqkCqQKpAqkCqQKpAqkCqQKpAq8D+qAj9xgL7e7ByXWvflrl8iwp3USyzH9Nl4v0V2HRTvxbb3dZYzx+17Yvonu5VjGB8z4Re5mwmg1ztdrHQt1JpNdpgv1+tYaTVRazXRsix0HQFmyYlO8NwLIwQU787Qs2+Jv4+kuKE16c9mKKxAlsiNHfefk1uWIr9lQFeFU5ZAbDGb5YU6d6vFEqqlkrgtlpDXFeQ55j12N/dpRkCUHca0oX3WbTbwryHpce49gUvfhe+RhzuKnfEK93rzwlrG/fCRcE4nOfkMgHlb+hrS13XAJ1MMvcfm/JM2AAAgAElEQVSJ0wEIgvM8RbK/4sh1myA4OZLJTaypvD79X/RnpHc3CGGFIWodC8ttC42uxcMOHdtBs91mZ3ar3eLbdrsNx7ZBzm2CtElcu4ibj/vfRXG9GHaIo9MTB7roO6cI97jrXFGEK11VOcqderepv1vAdAMmxfKrCgoZE5MbRjG5YQzlbEZAdEXpA+jCi0woJ0lCYFgedxHoNGChyBzb7no+u0fPnDmDs6fP8PMVCnnkcnnkslnkcjnuim532nAdl0E8bR/FuFerFZSKRWSyWWQz5KSWBUSnAYF44OLlHOjJAEO1D6An+ySB53RLAH19fLvoQA/hwYdPZ4sfIvQDhE7AtwzU+QlkONTr7vuoN5uQFA1e4OGuu+7EYLWEd737HRxFf+7sC6jXltlZT/HZf/wH/5XD/Amoy1LEEJ2GIgikSzIdx/Hwg5REywsHO53vimYgoMEII4tW18XElq347X/1Ozh/6hQObtuMgweugBWqWHEi3P7d7+FLf/8lrNTm8f73vA3bt4wgZ1K6hQw1Y2K51cHRp0/h6CNnUJ+3oOkSPL8BSB3opkgPoI5wx6IqAfBwgADoDiTZ5cj5gqJhfnoeTiRD0rPwI6oKUIHQhYEAxYwBPwpheSEkswJXzSI0CgglBdmsiZtvfguiKORjkqog7vr27Zg69wI+/qu/gl/92C/B1CQszS+gVa+h22pioFzB6PAmPPb0Cfz7z34Gs90mBgfH0JiroxxlMDE2ASWXwbOz51GPXB4qqugZbDILWJ69iNCMMHnZZbBcCXMLdXh+xBH9gd1G2VTQqs+jmM9h+2X78MLcEs5cnIdhZpH3uygEFsoDA9DMHEqDI+i6Pp6fugBZ09FodZDN51CtVrFp4wYsLS1gfnYWHc+GnC+ibVvISiqKRgYRDc54Hq9nJwzRpVQKSUPIo0UqVILoIQUedAHZ4qEkLVIRdF24jge6RsumxjEeXauDrKHD73QwURnA9Ve+Bq12F/c8fQIL3TZypoHAd2HoCuQowPDQIPbu3oPZ+Tk88+xx7irXzRw6XRuRJCOnKshKAQrlKhpWgOVGF4pGQzcqg/OyKWOwmMUbr3odzl+YxiNHn4Ybqog0A2HkQ5JozEPUL9BxzJUOkKCrMuxuG6ZM1QURQruDg/t24/77vo/i0Aa4ZgUdy+PXB1OJIAcOx7lv3TqBY0eOQjMMOIGMluVhy45dKFSHMTc1hY++/Y3sQC/lTB7O+VEA+t+uc6CLl5okXl3Aak5I+WFd6H0x7evvm7z8r49xp6vnehf6+pe6V+o8TwH6/6hvX9P1ThVIFUgVSBVIFUgVSBVIFUgVSBVIFUgVSBVIFUgVSBVIFUgVSBX46SnwYwP09a7zF0O52P7dc6LHAD2xuCbb1p/ZvR6g9/0Jx7X3fZ+A836ATg8por3XRruTa5DjvRnAuOw8X262sNxqYbnRwBIB9EYdjU4b9XYbHceB7XkMdwliMTTvixJP3O/0XKv8X2JAw1/s6BaObeFyjmECG73ZC8tuY01WGKKT0zxnmhgoFDBQKPYA+mCpjHLG4KVg6AxlM9y7rUCVFRB0JccqLbQiEi3JHEI/HejFsFNPODmxCaCT0VFmtzXBc/o3EVbh5hfR4mHs4k36ZpOBgGSbeodn3z5lQJpEtPfF6yfwPNmH9PikLznJGRiRA1KWEVB/dZj0f5PL3GfXecvzsdhsY77RQq3dZXjedly0Wy2G5rR0Oh10uh3uOqf9TYA1gcuJs7637r0ud+HE53h6cs4n/46/Z5DFkfQi3p1gJcXyJ13o1ENtKgTQDWwZHcLWsSFUC3kUTRHzruqauL+mwaRoeEXpDXQQ0CeN6QcU304x7rQdDTo2azXMTk9jZnqG/4YgLLnfcxmKkM8y9HIdhwcEErBNLvRioYBSqYhyucwLwXNKMeDBjR8BoJMDfVfsQOf92dd3noDzlwLo5D4PQnKgBwi9EIFHAJ2c9QK8S7KKEDIPpXQsB0Y+h7bVwV13fAtvev2V2L93F8Pkhfl5DkgoZHP43t334FN//Mf8PfWeE1gkOE7uaj8IGRIGsb4qtQdQwkE8LEKgHpKCIJKhZ3JYqNWxZfsufOFLf4VTx07AaC7jmpvewlHqVOFw5z0P4U///L9hdvY8SjkZ9do06suzkDUJei4HX9EgySZMqYIMSjCoe111EUldeH6HawI8l/YrB/pDVTRoGh3jNHRgI/IdGJEEp+sg0jLsiA8kFflcDqFvI6sCUuBxUoRs5tB2VQRmAZmBEb7GXLZ7Jz7y0Y9wxUSxWOSEhT/8g9/HqRPHceuvfAy3fuwjyGjAyuIS2o0aHKuNamUIlfI4njx1Br/353+GU/OzGB2dAOwIVTmPwwcOYePkJL7x4L04vzKPqZkL2DG6EVvMIkK3C7Wo46a3vgMvXFzA3fc+iJmZeRRzWezbsQ2R3UDoWzh06AB279uH7/zgYdz/xFM81LClksdYRke300V+oIJ3vvd9OD+9gM/89efRtmzuSafBJMe18YFffD9XK9z2la8gUyqi4QWwbRcZyMioCjzLRtexEGgq1HwOvqYxQI+gQA4JoMtQOSzDgQ+bEwk0KDChc/aD7XtwQh+SriKSI2hSBLu+gko2g4++93183n3l3h9g2XIwUCrA92z4jsV94rt37sBNb76Ru+3v/f4PUCwNIJRU1OoNaLqJDCVI+B5CSYYdKYgUE5qegUzngtNGUYswuWkM733nO3D85HP46u13wibgb2bhhy6iiBIxxKCVJAmQLhIjQoprQEalASofB/buwm9/8tfxT1/5Ku669yEs+zosL0BOV6HQ4zhd7Nu7E++65e344ue/iKVaDbYXQTFz2LxzNxQjh/mLF3DrLdfg/TccflUA/YvbD/X6ydfCczEg1Hu9i+tHfhhI74ft/PLTn5CxDsSvgvr4futc6slrklivV+48f6XO8ld6v5/eW7f0kVMFUgVSBVIFUgVSBVIFUgVSBVIFUgVSBVIFUgVSBVIFUgVSBVIFUgV+mgr8WAB9//nH4o+nxSqKD7xXPzjnHzLZ7r+NN2c9QE/suPTrBKD33ZVgdQ9UiyRxvh9Xcfd1afNTxUZsuj8t1JntBhGarTaa7RbqrRY7XldicE7wvN5uodHpcEw7ARYCti5BXP77CB7FtpNTmB6bIm7Jod2/EBLn72ndEpywXpWIgR7Dc05Np374iF16BE6p85yAelbXkdUNFDIZlHN5lPN5VAsFBrLVYgHVYhHVQhH5DMFZEzmGskCG2HfSi94H0Nm9l3Sl8z4Skeu0iAR3AY5ppTh+nc3l1I9O208Qne4nXOgi6lw46pPo8zUHaD8sT/7dF6HP4FxaHYKgx/cJlJNrmUWR4UeA5fuw/ADtTpcd1rRfmpaNhu1gbqXBCwF0m3qyPR82uc1tm/vOKdacYCKDf3ZDr24jO8tp/eNtpW1gd3oMoIle8X+xCz8BMLwn41QBegxyIdPjJK50dnjLErvQq3kT1ZyJQdpfpSIqxSKKpRJK5RJKuRxK5B43DHFa8P9iodi3Td5qYH5+HjMXp7GysiJ0p+h6On6bTXiOy+Cehi6S5ydHfMbMIJvJ9M5FcqiPDA9xlLihyq8YoJ/6xO/01u1SAD05dtY70PtBOrmig9BDGJL7m+C5j4AgOrmVAxpsoXNFYdAIVcNibQWNbgdO4OPpo0/ipje9Adu2bkKn3cbC3DwaKzWEvs/u6r//279D6LnszKVpEa4y4IkNGaGWQajo4pgmNSOC1eR6p+M9gqRSwoEGL5S4pmHn7j342C9/HOdPn8SuwTLedvPNCPQMOpGEu+97DJ/+i89gZvYcrNYSXGsZVqsGx/egmhr0bB6hZECPCsirJZi6BD0TQlYcBKEt9oOkwnWA0Ffguj5fr3J5qgKIELgWFJdiszVIWgZLzS66tofyQBm6FMG3Woh8G5lMhkGso2Sx6+DrUBragAsXL2BsuIIPfOAXMVCpIpMzcGF6Hn/w+7+PY8eO4X/55Cfwa7d+FDp8zM7MoL2yBFWOsGXzNpiZCu64/xH8p89+BpWtm/Ce930QFbMIvSuhmMmi5bn49Jf/Hk9NnYbldPGJj/wyrt5xGSLPgY0ONk9O4KvfeBDf+PZ3EEUydk1O4s3XvQE7JsbRWJ7DyGgFkRrijz79Jdzz8BOYnNyJW657A64/fACaoqJpu9i8rYKv33kEn/6Lv4KayXGNQ8SpFhE+9rFfgtXp4Atf+AKUbBadkK5Y1G2vs5scYQA/8BBqMtp0rYYEn/42UqGGClRfgUoXGdlDKDsUBQA9kmHKlFigwAkCdAMXrhRAMzU+TiKriwHTwK996EOYX1jGV+/9ARbaHZQLNMzgwXO6iHwPe/fsxjXXvAmPP/E4Hn7kCZQrVY5i7zoesvkCJNdFVpFhOT58xYSiZ/k1hIYl1MhFSQPGBst459veglNnzuKO797L0f2SkeFUkJAc6PE1mb3nfDkml7+PvKFDR4jD+/fg5huvxVX7J7C04uCfvnUPbr//COodmwH7+OAAtmwYxf69O3Hg8n04efxZ7kd/6vgpOIGEDVsn4Usaludn8ZvvvQEfeJUA/QsE0OOLv3hdW+82f+UQPX7JWQvNLxEJv/qKuvp8/LMX9aSvvidJAfpP8y1k+tipAqkCqQKpAqkCqQKpAqkCqQKpAqkCqQKpAqkCqQKpAqkCqQKpAj+bCvxYAP3y84+uUWUVnvc5vvoBej80vxRATx4t+SQ+/rSc4LkfAgEtsQOcIC/XZSurwDwB53QrnNMR3ACwgghdL8TC0jIWl5Ywv7SEuaVFviXHea1RR9vqis5zcg9SBzU5sSlKXCWXosJ95xTjHhD8pY7u5Mn5lrPZ+TZxWDMmT6LNk+2KY7oFQI+hdRCyQzfiaGsf8AOQN1kFOYYVdqTnDRNDAwMYHqhgtFrFhqEhjA8OCpBeLKKUMZBTJeTIYSzFLuYYoHNcODnSY4DOVefJ+vSXjPf2ZEwiZCpXp6h6guiiR1pAElpvAtAE0Blh9hXPx8MMfZHtCTCneyXgPHHrr78VqQERd5o3HBcN20VtZQXLKyuo0ZBDp8OR+3O1OmZqddTbFtww4iWB4ARokz52jmOPnePcZd63iIh2kRDA/egOQU/C1/259wLMJh3wdNs7RPtgOj0Od5dLAPlgjciDHvmoFvMYqVQwOjiIkdERjIyMYJj2Y7mMgXwu1lIMUvC6ALwtNPDxwvPP47lTp9BYWcHoyAhGh0cwMz2Ncy+cw0qtxoMW5EjPZ7PI5/MoUdR/pcJLp91hRz651TdNbOSFnNqv1IG+BqC//Sbs/tR/4XXrd5+/qPM8HshYdaWT29xFRKCTqg48H55HcesBn8eSqsMNQ+4RD2QVjz11FA899hgCSUJ9eRnXvfENuOHaazgpYXF+Ho8/9hjmpmewbesWTE9d4FhtiaL4Q3oe4cKnWG8HGjzIohs98Bi28jlBSQ26zj3xeibLwNPI5jG5czdaHQvt+grefsPVuPzgfu6kXu4GuO/BJ3HbP92GpfmLCLp1uK1FeFYdKp3uqoaAngcadCmDvJ5DPqdB0VxQqHgQujwsEJIbWski8GV4Dg1zRDBNFYoWInC7CKw2smYOZrGCWstGs2OhmM/DpJX2ugg9mwG7L6nw1Dy27D2IzMAo5udnUDAkXH31G7F9xy6ODz93fgrfvuMuXLh4Hr/2q7fiA+//ecihi8bSPEKnQxQfQ4OjKA4M4avfeRD/6XN/gZ2vPYx3vfsX4NQ6sGYbqJaqkEwDn73tH/DE2RNk2Mf//pu/hf1Do7hw5nl00cVlV+zHPd8/im/deQ9sx8eBy/bifbfcjMWL5+F06qhWS+wyv+2O7+CBI09jYvNWvO/N12PbcBUXL15E2/Jw2YHDOPrsSXzpy19BSGkMdD2RFWRyObzuta9Fo7GCI08+CScK4CgGX1uzsooMXWtDj93anhzBliJ4kswDTQgVaLSQ5qEEPyIHugMV5EiXIQd0TRbDT74qwdcAWZcReC600OeKjJuvuRYXLlzEMxfmsNBuc7y7OIYiBujjY6OY3D6Js2fO4uL0LLRMFivNFjTDRDZXgNVowOTXCwoeyCKQdD4updBD3pBR1iMogYND+/dhfnERp16YAvQ8fEmBGzgI6WIdiQEeuiIodL2NKLadhnNklEwdN179ehzavwtjgwOYev4sljsebrvncczX6vDtDnZuncD1b7wK+3dvh2FI8Bwf37n7Xtz7gwfRcn2MbZqEF8lYnpvFJ3/+RnzopitRyhk/coT73zBA7wPnl4xrX4XoLxXnLspAVp3k60F88grTD8nFfdZ2oa+PeRd/t+oV70/L6X+r0f8K9qM4y3+U+/5svn1MtypVIFUgVSBVIFUgVSBVIFUgVSBVIFUgVSBVIFUgVSBVIFUgVSBV4GdXgZ84QO9rxhaqvVKAzveNhY4/QU+c5WSUpq5ZWhhQxw51hgyJAz0G6+ReJgBJscDkDGxZDtqWw+7lxaVlLCwvY4mgbJ2gbJ07fmkh5ys5zQngEkCPGOrI7Iqm770wEA50dpjTzxOC3w/QY5wQ94dz03ZSJk2bFgN0+mECsglK08/FbQgpCCHRbRhAiQBdoYh2hV3L5F6uFAoYKpd5GcjneankcxgsFtjxnDd15AydndCiEVi40umxCDCsd/qJfSR0pyhscmzTH8gqdfDSwEIc4Z5gcnoMjjgntLOKOpLt7A0xJLH2fQEEtO+SAYhehHtfJH7X9dB2PNS7FhZW6pinSP2VGscPU2pAx3F5qXdtrHRtdMjVTO5TrgcQoFvYzcVNAqYZ9Cfu+gSqJM0CNGjRB3/Zgd//xQ8phjH6n0NE3CeR/CJmWaUQ6SiA4juQfRtF08BAIY8B6rSvVLmXfGiAlgHuuef+dIrt5+h+gx3lXFEQRTj7/As4eeoU6it1jI+O8jI3M4vz586j1WhwzHchl+2tUy6TwdjoKMZGRrG0uMgOdlPXsXPHJHbt2C4AP0P+Hx7hTgA92T7qQN/VB9ATrdZ3n6+PcQcNXXjk/vUQBjTgEMDzQo5Z90Mi2ircKELH9WAFIb59z9345l13QtENWJaNTWMbMLl1G+xul8+Vcy+8gOWFBWzduhm6rAKkMx9/BKI9dCiloN2GCwU+A3SPgSfBT02hbRfx9+TKV3UDIRQUBwYxNDKGZ06cRBB42Hv5blRHRtEJFNiBitPPX2DHu99tIQcHrfmLaC3N8LlFwxiuDyh6BrqicUx/uWzC8Rpw/SYyGZ2HTLodFxJM+B4Nm2j8dxE8QPKhqxHU0OeqASVTgBvKaNsu7zdNJtexw+CU6gLsIIIFE1ppBGZ5mNF9yQSuv+5a7Nl3OVwvwPGTp3DHt+9CrbaE3/i1X8e73/k2RJ4Nq1mD5DvothvQtQzGN0/iuw8/jf/wub+EOTqMHdt34/yJF+AttrFjyw4MTUzgB8ePYKqxiFCKcPWBK1D1FTzz5OMIjAgHXvMa1Oo2Tpw+x33hg+UyLt+zAxfOHMfObZsY1EeahotLdZydWYCsGtg6OADN6SKTyWJgaBSamcfU/BKOnTiJUFbjgQQJqqpjYKCEbrfL0ftdz0OH+uElBboE6PE5FsKHR/BcieDLEl8H5EhmgK77BNDpyPARSD40Gvih1AMv4mMx0hSEugJfVxDKIVynAzUMYCLCxuoglpaWYWlZtFwPmqogcG3evzTgZOgqx+U3my3Yrsfgn15rKKZdN0y43S50utYqBkLFhBvJnLBB+zOrhDAJ6lt1DJcH0LbodYfc8zoft4EU0NEcjz4lruoQShhxggRFs1fzWZRMDdsnxvArH/5FfPOfbsPTZy9gui3zMdKpr8BQQlyxbzduuvaNuGzvZtx7z0N46NHHcfK5s4CexeYduxHJBjvQf+s91+AD11/xqgD6X2+/ovcKEF8O1zjBV8H4S0P0NfD8ZbrQ+wF777liiL4evie/T0bF1oPz/iv8mt/F3/DN+gG/S7wHTAH6z+4b43TLUgVSBVIFUgVSBVIFUgVSBVIFUgVSBVIFUgVSBVIFUgVSBVIFUgV+LIB+4GUc6D1pfxSAnvxR/Ik4Q1ZyJRMUD8idyxXGvAgSLP4ggbF0P4eXCAvLDSzUGliui8j2WrOFxeVlXlYaDe45b3U7cbd5HB9Mpckq9dbSIrMbllgfQWTqPyc3Nke3s9NcOM6F+5xu4+5zkf3N0FV8Dt+XaZ5sUC8OnXrQhfuYb2OXd0Sd3QwAA0iUdx0EMFWVe88pwricy/FSJKieybKjeWJ0BBMjI6iWKOY9x13pOgg4kYtRAPRevDsx8gT+JrCAoto5ZtvjP1B0BYrO4cbxf0Jr4dDmte1vqEVEMctiFqAXoc8O8z47IR0K1EvP3fR9CzWx089qHQvLLeEwvzAzg6mZWSzUlrgHvEFwNIzghCHsELDJYUpx57IYdCCHMXWHU4c7A37qK4+j2Anf8HYQZCdYznHewllPsFqR6O9F7zkfrhytL7aVwXDyt/GQg+hTp22IBx9YW2rzpgEIn/uHI6cDU5F5mIGi9gm6lSh+nwB6pYrBgQqKxQJKFM1fKmCQYt6z1PIsnvfM2Rfw7MlTWKk3sHFsDBvHxzA/O4ep81OwOl0MEYyvVNDttNFsEBjVsHliEzZvmsDU+fPsVKde9oP79+Hg5Zetut3joQpOJlizB8X+Xb79uzj1if+jV4tAAJ0d6En3OSUSsLM6YO1ISz5C4iEEBuwsToCIsssDnzvPRUJACC+guH4ahhHOYQKtNNxy+1134Z7774dmZLC4VIMsady/4No2DF2D69g8AODYXR4oEYDcF8EPFAVPAy7Ud58Mt4QBD6EQaKcIbDmSoCr0L8DxfO7cVo0sx8gbZgZtz0FmsApbUjh6WzbyaDYtFEwTmchHWQmwbXgAG8o5qPExU2+2cfSpZ3HxwjlUK3kUijrqjXlAcrB37y5s3LgJ7ZaFxx59Cp22B0XSGeJHCJDLGRgbG8TESJUHJWaW6tzf7vghdOr2RohCRsOhA/tQKpXw5FPP4sJSG1ppFJFZgBS42DZewYc++AGMbZjgKPyjzzyLv/zLz8GyLXz81lvxkQ/9PCLXwoUXnsfKwixcq43RkQ2YmNyHR4+fw3/4i09j3upidHQjGvN1ZDwVebMAT5Iw53YglWjQIIDquNhg5lFfXECoR5CNDNyAzjsdiqrzfqAhg8FCBr/x8V/Gc6dO4K7v3YMOJQ7oGQSkvWNBsrq48YYbMbl7L+68+16cPT+FUDU4jYCOB0lRYdkOTFPn80vXFR6oCTST3elKEEAJfXaDSwTOpRCuFMKPazPkkAC6BC0G6JJC13Xq8RDRJVHAZyh8SYarAh6dBBoNW1gM5g1KHul2+VpiyQYCRWeA3mk1UMxleDDAcSxOMuBUBbrYKSokWYNN0xSQ+Bqt0fVVMeCEMtxQgqKK/Ukd8npow5R9aLIMx3Wh5Qpodj2EigaKSggYoMdXWr4GRZDDkIdzsqoEPfSg+jY2VMu45eab8MyRx/HIU6fRNgcRSCqUwOPhnVJGw+TmDdi5fRueffYZTM8vcGIHdaCPbdqGUNJQX5rHJ95zLX7xulcH0D/XB9DXuMb7nOhrAXn8qvGSv7/0gNdLPfZap3rsRo8fu997/pLO8740lktB9R8G0VOAnr6BThVIFUgVSBVIFUgVSBVIFUgVSBVIFUgVSBVIFUgVSBVIFUgVSBX42VXg/x+AnthZXy7CPdG479NugqzsWCaAHjvQufc8BuiJudsLRD85dWaTo7XtepheWMb0fA2LK3XUW23uOycYSVHgBM4tx4btuZTtzIusqZA0jTuSKaKd4LkA5wK0cnR73H9O1I4B+pol6T5PPtan7+MN7nehJ/8mp3eYRLmLOHH6S24BJvgYg3MujA5EDDW5hwnyEKShJRtDdYpxnxgd5WWsOsDRvpV8HkWCt7oA6Rr9PcGFOM69N4PQBzMInlP0Nc8DaKSJIAy97egh9LXOc4pFFgvBc9HhzU50/tvVjnr6PgHoHFUehLCDAG3HRdtxsNhsYaHewlxtBTPzC5hZmOdhh3qrwS5PgmzkWg4VFYGiIZIpXp/SAAQ8J/DF8Jzc5nSb6MnmcQLhFJefAPRAxPwTnIqj3cmpLqiyWGkG6PEoBO827owXIJ4hOt0pHoqQIurbpuQAn92+MnUeI+JedEoRME1ym5sMzAdKZZRLJZSLBZQLRYwMVjiSf7BUYhe6qal44fwUTj13Bs1WC5s3bMCmjRs4uvzs6TPotNoYHR7C6NAwbKuLTqsF09CxddMEtmzahNPPncbJEycZGF95xQEcPnigNzBBxxelErw8QP8d3ue0Lwmg7/nT/5c2XqQp0HnAQwgUye4hCHyGiQzQaSAh1ojAX+C4fD92n/sBXJ960ekYkLiSoeP60DIZPm+/cfu3cP/DD0PVTSzXmrAdGmxQOF6busLJgVsu5mG1W+y0J7DeajbRsSz4vlhX2u+O00E+b8KhVAnLwo7JSYb583Nz3BdPcffkQO/YNnLFMrqOA8t1YBarsM0K6i7ghNTNrkHXTYxWSghayxjPa3jvz70Jh3ZsRuhYPNyyWKvjjjvvxAMPPwgoAXRdgudbiAIXb37zDbjm6qtx7txF/NVf/g2fxlEgIZPN8gBCtTKAm2++CXt3b8Ptd3wL9z30GCw3gKIZrLUceLh8zy589MMfRC5fwGf+5ks4cvIC1NIoryNcCwd3bcE73/F25EsDyA+UsVRv4LN/9de4OHMRH/3wh/G/fuKjgOviwrlpLM9chCaF2LxpEqXhMTz09AL+86c+hamFeVSHR9FpWNAjE7qahU3XU12CnFPghR3Y3RrySgBNVuCHNKSic4oA7UM6IHzPY1d+pZTH//W7v4v7fvB9/NM3vsbufEk34TguO7yVMMD1N9yA3Xsuw+c+/wXuhCfneNdxYWYykMnVTwM8dL0iEBWjQxIAACAASURBVK2paDRbULM5HsKgYQzy78vxdAuNbriRD5kSAVQNoRdwGoES0jlHdRYhFCVg+N7uOJC1PCQjh4VmG2qhAJsGLOj6Dx8aQr7GBnYXhmbAiXiKiOejXNeBrorUA6oUoBQB2m7aj/RiJCsqw3CJetYVFXoYsZOe6kPoLrqhQ5ElHmCg5ABKFaBhqYA0ocQFJxADWyq9zoSccMLoPFL4mkKvE1oUoagrQLeFXRNj2L9jM9pL85jcOIITMzXc+cw5drGXNAVFBdgyVMHkxBjC0EGpWsbDTzyJM9MzMPIlDI9v4nVbWZjDJ997Ez5445UoZX/0CPfPvhRA73OSr3eY81DTS/y+d99LRsGvjXmPRwwu0btOQ03iTUTvrUQf6X4pN/olATo9yMs40VOA/rP7xjjdslSBVIFUgVSBVIFUgVSBVIFUgVSBVIFUgVSBVIFUgVSBVIFUgVSBHwugH3wJB3rvo+s14DzJzI5F7/9gev0n0TF4JT5DrnKC6GT249sEysYPR/cR0d4eGpaFlVYHtVab44EvzC1isdFEi+LcLQvtroV2p8udtD7BkCiEolNvsQpZIwcgRQkTNAqFMz2g2HafQUev95zj2S/10Xl//nycXL8mDnwVrDNVJpJIrss4UlwY16n7VoIskytddJlzWj25bMNQuJzpNo54l4MAtJBLdrQ6iNHBKjaODLMTfXywipGBMkbKZZgSkCGAHse5J050dqXHMJXBfQJAyeHZs6sLg734WsUPouNdJASIZHoB0VeHC8S+6jnN438TQKf92PYCtByfo9gXajXMr9SwsNLg2PalZpMTAhqdDrq2DctxYFO/dRDCJeil6pB1A5Gi8iADuW/7+297q5pE4/d6zAn0JlHvCQQXkfS09IqH12yr2C9JngAHCsSx7kxXhBWdoSfBLvK4Ggpg0BAC/YwIGrmhY2hEoDtrZkCR6wWOYc9hnPbZ+DjGhoZQyudRLhQwOzPDLnIC5Ns2TTAcP3PqOTx97GmsLNcwOjSE0eFhKDzjEKGUy2PLxnFs3jCOZ559FseOPc3PeeWhK3D40EGRQkDHVJJI8MMc6PH5VX3rDdjzR/9RbCd9MXAUwwShTxBddMcTTCSYTgsdR3R/iiangQzP89n17QZ0P/Jfy1B0k/vPyQFOv/vaN27H/Q89xOdWp+tBMwqsa7e1AjkKsG3TBuya3IqBUl4MMtBwSxCh2elifrGGmbkFLC0tImvK2LNzCzuFadDgDVddBc9xcOL4CQaf1EW/aetWrm0YGR/HcmMF9z1wP5bbIerSILpRFj5UXseBcgmVvIGVi2cxaATYtWEAutuELtO+Bkd4L63UcX5uBh23C1WToSgyfNvC66+6Cldcfjk/70P3P8BDBLbtIpvJUlMDhqqDeNe7b0GlksPd99yNR588hlBSRQy4bQO+h4N7dzEgd90AX/zHr2G+A2SHNmGxHTDE3zZaxuX792Fkw0Zs3bmTgfAX/+5vcerMabz3ne/Ez7/zZmhUP2A5UDwXGU1BLlfExaUWvvfQ07jju3fDC3yaloGZKSGbraDZpmujCj8M0HHaCOU28gN01LTFQIlnQNdM2I7DgxMUie84Du/vXD6HX731VjzxxON45JFH+byhY8PQDT61KLXg4MGD2LZtEl/+8peRzeU4mcDjdAK6MgCGYcKjdAH6O5Oi7z2oug6f0jHoesfXSHpoMSRDoxOqokLV1N65TcM0GkHuwCIiDt3MYKlpo+UriDJFzNe7yFYGYfMgDD0W7U8O/ucKBtq3QUhnMpUEiCwRnoWKL380cMPPTcc9PUBc1cFJIkHEkeu6qvHv6Hqj6ToPsxBk58Eour72riHi2sI1EbKPiFzzEo3e0LapfNpJ/JghiroKdJo4vGsbPvzet8Fv1rB32wb83Z334fP3H4UnqSiEAcpShBtfewjvePPr+HGga/jc3/8t7nvicWj5IkY3bOFBiObSIj75njfjAze8BsWswfuAhkzoiwZh+Jr4Ml9/+XIAPdasH6D34Pklf7cKyJOakeQVZ63TPIm2X5ugsb6L/UXx7fG+eymAvvbVrW+jU4CevktOFUgVSBVIFUgVSBVIFUgVSBVIFUgVSBVIFUgVSBVIFUgVSBVIFfifUoEfC6BfsQ6gr8am9sPy5N8vAdAvwaJFjLZwKyed2YmTOfleQPWIXcQrHQsrbYvB6/xyDfO1FZyfX8TU3CKWWx3u0e0SwHM9uJ4vIrnJpUwuRUOHZuiQVQLoCkeyuwHBvgTsuAyTQECGfp9QlIQe94hqnF2eRLavc6cL6hPjBAbolE3PFs7VL46Epx5ghaOD6ZZgDcEXjqMmt6/nwbMteLYN37YRUMS1IqNSKKJSLGLT2Bg2x8uWsVFsHh1FXpV5MXv91xLkUMS6c3d3DNd7m0YKReS/J/em6BKPs9vjePrYVS5q23lhoE6whmm/gM4JPO/fZ9wzT/vM8rDYcTBXb2FqZhrnZmYwXyOIvoJ6pwM3Cnmh/UuLH4ZwggCOL1ybimFw5DNFMgt+LVzQApAnMeLxysWQqyd0DMP40OPDcj08T+7ZKzkXcD12T9Jv+RhNOtf5lkQIGVLnTJ276Gl/+a4L33XgOXTrsjzUx02O1qxpIGua2Dg6hs0TE9g4No7hagXD1Spqi4uYnZ5G4DqY3DyBbZs24uTxEzjy+BEsLyxihAD60BD/PT1OpVjAxCgNTwzj2NPP4MjRp9gpf/gKAdBFgkE8RPGyDvTv4GR/B/pbb8SeP/mPvJM5tp00TmA6A0gC5lEPoBMopjh1up9Dx6fvImD3ecDx7XTI0z6TVR0d2xM/C0I88PAjePbEKRa+a7tQ9Szv2cCzUcjo2LltC7Zv2YRC1uSOd11XoZlZjgdfabQxO7eAxaVFVMp57NuzA6Hno9tuY9+evdyn/cILL7CruVQuY8OmjXw+F6sDqDXqeOSxR3HHvY/i7HyITpRDFKcbUOQ+RWHXLp7G5oqJyyfHYAQdGHLEaQcd28HzF6bx3PkXENH6aCocx+ZzatOmCeR0A1NTU7BaLVhdC75HLnUdum5gsDKInTsnIUs+Tp89jYtzSz1wSud6MWdiYngQWzZPYHG5jsefPoXM4CZkhjZjxaLrh4ttIxW8//3vxhVXXgY71HH7d+7BF/7ub1GglINyGbu3b0FOU6DS9W95mV3WtL/kvIzl1hKmLpyHZppQFAMDg+MoFsdhWRpUrQxIOkxyy0sOGp0laIaHarmMyCXHOcXl+8hmszww0Ol0oesaA9crrjiE2dlZLC8v8XFBxwNBWRoKItA+WB1EeWAAJ04cR6lYYhCfyWT4Wkf3L5fLfCy12x0Yhg7TNOPZjdUBpWTIiI4Vek6RiBCyg50eh74YAFMgeuBA0UxMLdZx/5PPYLnjoe3L8FUTLcviSg46Ium+VAqh0NCLBGhKhoc7GHTTZSC+vHOqBQF0Gqqh56UrXxjxsBABYq78oIh/6k7n61HIEe50DXV9n4ei6HolxSkWnGjB34fQIvo9xc4TQNd4MIjuLFEMPCVl+C4ku42bXn8Yv/z+d2HpwvMYr5bwrYeexOe+9yigZZD1HOQ8Bze85jDe9uY3wfNc6MUsvnTbV/HgU0egF8oYGRcAfWVuDv/ivW/GB2987asC6H+x44o1necvAt3xwFZy5Uxger/TfC1gX+syv9Tj9bvXxe+TIbT4b+PDJPGgvwiYvwRIj18K+NhZ85YkBej/U74xTjc6VSBVIFUgVSBVIFUgVSBVIFUgVSBVIFUgVSBVIFUgVSBVIFUgVeAnCtBFOGv8EXTvg+cfAtDXfWLNbrzYZZ6A134nM4NzSjAOQgHGXQ8LtRUsrNQZnM8t13iZb3aw0Oyg6bhwqDubQV3AC8dvx89B8b8UwUswnd21MqEUQscEbgUsJExCP6e4cPpaBYjCaRtbsEXeaxLRHjvKE/Dai3sXzdy9KHXBXuM4cAaTFFFMq0JOdLoldzTTWgFp4/jsiJyj5Nr0PXaWU+x3RlUxVCpxFPhYpYKJ4WFehktFjBSLKGczyGkacpra60RP4ryFkzmBBwK0EUQXxmzhjE/2beLAJ8c5semQ3OcJyoj7iEnfBKDTIAQFM1N/edty0bJdzBP0XGlgtraC6YUFXFxYQK3dwkqngw5BZwJR7C6PF04jIABLtnlaH9E9nzxPMseQRKyL7vnYHZ7ksScOf3Kss4NVbFfAse5BvF/7iAmTszgCIAboSUpAj7TE+5ujlmMVdEVESJMDnfYXuU5DAsu+zyCNIJrKLlmZu5CpD31kaBDD1UEMVwigV9CiuoGlRQSOg5FqBSPVAdSXa1iaX+CYaoLsw4ODiChNwXGoyhmlXJaXubkFzM3OImOa2H/ZHuy/bO+LHOjro5WTS+Hy7asAnTZ/8G03igh3Ou48Dy47j0OGorQ0mitCir60BT4/qMOaiH2vP14cJ4QpCaCreoZrGQhSaoaJuYUltFotGJkcXN8T8daqxH3XOVPDQCHHbmrqo44IAtN5oeqArPJxwDXXVIkQhSiVCghdD43aCkZHxhD6Hse9Z/OFXuIEPQfF1IcMYCN89dvfwx9/7utYtiRYXsQx8+VSGYPFDLrL0zg4OYoPvust2L5hEE6nxX+zsLyCL9/2ddz9wAOojI0gjAIsLy9zTD8NONidLtqtJjrNFp/HJqUmkHaygmKpBE2lYYoIrU4HtkfXJIoC9yCFIcr5DAbyJnKmAepaX6hbkIuj6EoF+FqBO7nLpowbb7wO1910LYpDJTzwyFH89ee/BMuysLy8gLxpoJrPIkcHh21hrFpBY2UOew+O4dBV23H0qSfgeC527boMs7M1mJkRHD50PUZHt8NzVai6TGEPsByKSac+eh9yEKJaysB2KaFDiisQJGg6gXQfpVIGnhvAsl0oioRcVkXgR7CcCBTykTUVtDo+zZZgoKTwtZjOZc8XiRaGIXN8P8W+U/6GZXfh2B4KxRyyWQLt4kglIzdFwOczdP0WPnHyi4uBmNXZllrTRqQqOHNhEZ/+/D/guak5wCyi4wWQjIyA1zxCQ+52yh2go5MO937cy8h79d1C7B6n6zbVFvBgDV88ZfhKBE+RRGJJXHsgBnUIuAfQdKPnWE9qD+hxKNI941OUPN2V+uUJoiuM9ulCmtN1Buxhp4FrX3MQrzuwG3fc9mWUMgbmbR/PWRI0Iw+dBjhaLVx9cD9uuu5qtLptaEUD//DNb+LRZ59lgD62cQsF1qM+N4tPvJsi3F8dQP8MAfS+OPb1wHstKI+j2+NaDb6svsoo997lfD08X7cu/QNPa0D6S0D09bBdvNi/9JvENaA9fS+ZKpAqkCqQKpAqkCqQKpAqkCqQKpAqkCqQKpAqkCqQKpAqkCqQKpAq8DOlwE8MoCeOL6HOj+BA75Mzri7txbQnke0JNO91ogOwPIr/tth9Pj03x8sMuXaXagxlm16IhhfCos5lAjQEW2PXH0Eb7mvmfNzk0/TYOU3gQ5F5IXrMXdr0s2SzEnjSyy+PIXryfeJKFtQkptIxSuCecwF+CaPT/wnEJR3SFPUN6tBmSzdFCRO4T+CMALm0LsTT6ZYQCy3kWCWQGrmuAOS6ikq+gA3VKsarg9g6No4tFBE+MIDBXAaVrNlzn/dHevPj0mqTg5gAeigAOgF8AUgTZBB39MYwlA3eMUBPgDb9KBmAIHhOtc1d6o2ud7DYaOPi4hKm5hcxvbiIOYpwr9XQchx0fBc2bb+iiIh2cpTSv2mAgaG8JIA0D0LEDv5kHzLIT/KWY+so7wPat2IRPekE3URsO8E3zyEITX3d8ZGWlH339l/iqld437EW8cMmxzorwzHuBO258Jrd6KokMzAnOkj982I1aN9TAoEoSc5nMxzdPlAsYqhSwdBABW6Xus2bDNBzFPuua8joOjKajmI2h6HKAAYHBtBcqWFlcRFWp81O2FVoH6I6QC7kbdi1Y3JNVD/XArxEhPvS7d/BqdiBTnpX33Itdv/h7/FZats2OpQO4LrspCZ3MG2qcAQLPdmZS9tK6C8SOrBDPXYFkwOdXOOyovHPyIGuKDqfzxQhTV3WVK8QRA663RasdpO3KZ8xYKgSO/Itq8OOZ0PPMGi0HZe7sputNjzbRT6T5xj0Rq2OAvdni+OFItwXa8swsxlIqspwMVsq4upr3oQ77n0IX7jtPsw3fHQc6qKWUSyWMFjMwqnP47or9+L6qw4ir0bwHJsHOeZrddz/8BN46MgRZIpFBv9zc7MYrFa4575VX2Fw7rseCgR/ZQn1lRrHkhfzFFEfwHHa3JetZYoca09R5U63g9DpMkDXVRmW5SFQs3CNAQb8gV7i55DDLjqdNgZHR3Dg8GGMT0zgiWNH8fzzZ3noYu7COfhOF5tHhnDVFVfgTa97LU4efxwbNxrYs3cEjz5xP/IFEzv37MTRo89icHATDh68FmGQw4kTUzh69CTK5UEcfs0hFIt53P3dO1HQdVz1utfizJmzmJ+fx5Ytm7F5yxY8d+oUnnvuNPbtvwwbN07gmaefxkq9jj17dqMyUMG5c+eRy2UxNjaOkydPoDxQweX7d8N2aN94yGaF07zV6qBeb7L73LJsHD12BJ7rY3x8FENDI/zz5FhsNJs8JKLRuWFmkctlxJFNQxe5HA9HTM3WoOYyuLhQxx/82edw+uI8BkY2omm5aHaFA11cHkT9giLROQS4XpK0wOUW8dkiaKqoexDzTMnv+BIky/AUwJVoAIOc7LFHms8Beh7RjZ5EvnPVQZykQrHvhudDCyJI8bUPkaioEHcKuEe+YCh4w6H9+Mgv3AI98mGowLfuexCfvf177CrXLBtZ38dbr7kGH/7QW1Eol3F2ZhlfvO0ruPexxxHIKsY2bkU2U4LbqOPXb7kWP3/tFa/Kgf7nCUB/CYi+OoIg9ZzqL3Kh97nU11+TklqO9WBeQPt1zvPkehb3p8evvmtSQ9ZD9PXAPAXoP1PvbdONSRVIFUgVSBVIFUgVSBVIFUgVSBVIFUgVSBVIFUgVSBVIFUgVSBX4sRT4iQD0VSdW30fQP4oDPf60O3Gfs5eXHcjCxdwfAU4R3rbvo9G1sFhvYKHRxPTsLAP02aVl/p56zzuRjG4kw5EUhATrFJUBR9JnzeG7BNLjTmwRpEufvpPDWbjRCWQQQCdgEnvEWWz+N29f7HKOP9BPrI8vdqYlHdoCBRA+lQioMMaMfcv8wb/o0Y5CAa/plh3MBCJjqx8DdIK/FD+vkJOZ4ESIkPp1XRcKg5YQeV3HYKGAoUIR26gjecMGbBoawvhAGaPlErvVMxQVL8u9XuykD53IELl82enLcHS9l0/4BwUmXXWfkyS92PYIoLh2L4zQ9X10XA91y8bMUh2zy3UG6OQ6n6utoN7tYKXbhU0R7YgYtifOc7EvRLR+RLeKzE5uchWTRj1nvyBY4mTgwuIEoMcHV/xrWYoBegzPSc/ACxjeRgFtt4hiX5skkNAZAdDFUAMNMyRZ7jEgpz/igYgAlBBA8JQi+OmW4DYNRvBej3vLydFNgw8G7QtdRz6bxWC5jKGBAU4X8B0bUhDGAJ3AeRYlWnI5Bu6lfA6tlRWsLC3FAF0cP/lMFsWcgOwT46O8JNC8/7YfTCVXkRcD9Ouw87/+G9iWjbm5OZw9exYXL15guEnnRblU6QF00oTc6QysQx92u4HQp450mhXwGYQ6vgfPF8cFRbfbng/bddlR7JHD3aPsBx9dp41OpwmbBgMQwNA0ZHWFD4Vuu8Nx7ATwFU3jc5j6xSkO3LFIT0NEZfsBdEVl1zxF6BsZk3u1ddOEamiod9uoDg/hX/5vv40XZur4L3/+VSy1IwSyzjUB2WwOOXJWL07jpjdcgVs/8F7s2jbBx4rtB7gwV8M/fO2b+Oadd8LMZXmohaLLM9ksdEVDs17jLu6MqUOTJR6IcAjaGzoK2Swyhs7a2a6PetuC7fgc717MZ5BVFWQ1wLW66HQdRGoWllZAKzDQ8jWouoJKKQtFV9C1bTTbHVQHh6CZOjJZEx4NYDRraNeWkVGB1x28HO+55e3o1pcROW1MT52C7Tfx1rdfCzOnoNlawbbJ3SiXx2F1JRw7dgaLi00oqgHHtbFj13a0m3VIjodiIYfz58/zgMHIyDCGh4exsLCACxcu4sorD2NgoIRHHnmMnfC7d+/m6PYTJ06gWCxix46dOHbsGAYHB3H48BUcAZ980dzM0tISlpaWUSoV0Wg08N3vfpfvu3HjRlSr1V4vN+0DSiyga7gsyax5Pi861WkpFEsw8mUstjqQzSzOzSzgTz79WZw6P4NsuYq2HSCUk4EYeoxIwHNe6BwleE1jTuvxubgWiss/BbiL6HY6qWk96DXLDX1OUKCod/5ZnG6h0rHKHegvfs0mBzpfu+mFj153qEaAu9DF6wMNUkSBC3g29u3ciptvvAbt2jzqS3O478ljODHb5HNogAZsFBWH9u7BTTdcj1wpj6fOnMI3770bz52bgVksYWLzJBRJR216Gr/57uvxwZtenQP90zsOrY1Qj+F1cl0RQFy8yvHLat/QzhqQ3ve7VwzRXzFAX33tehEw/yFO9PjF+SXfYKUO9B/rvWf6x6kCqQKpAqkCqQKpAqkCqQKpAqkCqQKpAqkCqQKpAqkCqQKpAqkC/6wV+LEA+qFLdKCLrf0RHeh9d2eXcbz0g3P6N0WBk2uw0bUZns8sLmBmYRGz5GJeXMBSvcmQlhaC51akwCMQoRmIdINdp7xwJLoA4Qz8uD9buGW50JsJgLAYi5hvAdCTr54rML7fKoiMQ+zpw/3k7hQXz5w9djHGSeyiuJt4LMESlWPkKfKYHNEEYAOCMASJfReh58br5jOJkFSC+xRhLXPXLruaqfOXYrYdGxFFekcRCpqOvG5g88gINo2McB/65hFahjGQy2Igm2GQ3otx7zmTCcSSAz6I3ZmJAzPetyLXvNd7LiC6AE3JPiOnse2HsPwQ9U4Xy80WFhoNXJgncL7ErvO5lRXU2m04EWATNiW3Lrk4JcDzRQ9973gigE6Z17rGcJqi61lTptFxv3wvZj1eG6b5yZolKCqO0E8AODmmef8KVMY96nH0uojmF0eKOCZEekDynAzQ+ViPUUpfCgE9jnC4i/7jJHJfAHRxnNB+JYAueuglZHSNe6arpTJ0ShiIIpiqioFCAeV8nveVoSowFbUX2e/Q4EGnzfHqBOKpW50APDmUB8sllAvkbM/9SAA96UDnCPe3Xo89f/Rv0VhZYQj64IMP4vHHH8fMzBwDb4rrJme3QttJ+yjuQ6fhDwW+iMSOe6GDIIJHNQrkvJcpuj3D8fmW7bAz12NHtsPR7ZFEAyR0TooTJgo97pQnwEkR6PRcFCGvmwZ3aGczGRiGiYAt7gJqKpD5vgENXNBjkePd80Hp3FQP0LTayBUK+Lf/7vdgKXn8uz/9B8w2AviRBlk3kMuK+PPuyhx2bKjiw++7BVfs3wZV09F2IpyZWsZXvv4t3P/QA6hUy1A1Ba1WmysZdE0Vce0EiH0P8F14docTAfbt2Q1NiXh/aXoGjhNw7cRyvYlMJovxoUGUcwbg2og8B54f4Nz0Ip587gKWbAldKcvnhmlKDMuNTAaW46JQKCKgwZcgwMLsRQxVSuxatps1mKqEqw4fQiVXxsLzLVw8O4OhsQJ+45MfxJbtZciqj3K1zMMNluXj6FMn+FZWVVycvoA9l+3kNATZi1Apl9lRrqoa79sNGzbydZTi6w8cOIByOYdnn32O98tgtYrnTp9GrbYMTdMxPk4O9JMM07dv347NmzaKCPb4NKUkgfpKHYZhgBzmDz/8MPbv24dKtcrHGfXZUyIG7Wt6ToLmdAzROZUviLQB23agGToPTs3WmlDMLM7PzOML//0rOHdxHrKRgRNKHE1P13JRmRHPTcUXbup5p2D3S30JZ7m4NvCVkS8/lDQhQ6Xz2w8R+AEPedAADdWG0MPyOvGxH18D+Bq0mmjBqfE0IaLS4JYap27ICAnqI4LndqEpIcYGK5gYH8a50yeR1WXYUFD3FThuiJFcAbofwJQVDI8Mwg0DZKsV3Pv4ozhzcQZmtoSNG7dAilQsTk3hN999HT78c697VQ70/8YAfV0PeXypXAXhMUC/hNP8pSD6Gsf5Oijfe76+n6+B7vHrbj8sT6plUoD+z/q9aLpyqQKpAqkCqQKpAqkCqQKpAqkCqQKpAqkCqQKpAqkCqQKpAqkCqQL/rBT4KQD0Pl9WL/c8AY19254A5oQ9Jt3n7D4WSw/Gcv+16NFeqDexwPB8CVPT05iamcZircZLo9tFNwjRCSKGCrT4io7IyAC6CVnXoOh6DC0E+AhC6vIVPdUUn87lvDHN4Q/eef1Exy7/POkDJ3diTF4YiFIsO93GbrqkG52AInecM5il27jzPIgQBRH3ONM6kZNWoW5yXYUfBvAZoLsIXRuBYwMBAURSIKDiZFA+uETx5ppwOGuSxIvX7bD7FJ4LPQQoMJii26kTnQD65MYJbNswgbGBErvRC6YBPf7bxIGuJJ3APX95fwfwqr9Q9J4nTvQ4LSDeT24Qoe1SHHbA3fQEzSmu/cL8Ai4sLGCx0cByq42W61LxMaDriAiOaxp8cuWSm9h1WDcG2eRENzQG6EnUPWvMsfYiWUBYwmMQztH2nBceO8rFLe/OuNtc8HYJkqbxfqAfs/OfHKOiVFvA24TuMTyPnysB94mdtDckER/rcZcxu0npKdltTr3O8dAEPZdHYJWGJHxedFnmGHdaqPOYgHkxk2Un+fDAADQCfWHEYJ26wakvmcA5pQ8QgM9nqDM7g/GRYYyPjmCgWIDoYxcQa/3yUg709QB99x/+P6gtLeH48ePsCCaoST3r7XYbvhcKUKhqfEuOW2ahXEfgQJECjs2ngQ9agyAeKOG+cpUgMzmwXR4EoZ9RPDyBcYrnZ/AdCPhNj0cw0qBzRZKhyVXTWAAAIABJREFUaTJDVor01mgIhKAkQUyKvw4jBJ7HWhNE5/OD9oMkwafBBl3l524ToJaBf/W7v4tWlMWf/ePDmG6EsNwQrh+yw32olIPstZGTPFTyOkPwfLGMjgesdD00ui4cpyuGBWTRy03bQM7qEu3HnIn2ygp0OcTG0UG88bWHsWl8BL7d5WPb8SLImglFz6DVsUAJCSYNyPg24HT534aZxVKji+88eARPnpqCJWf5HAkiG7qpsduaYuxpoMGxbXa775jcgsFyAXarjtrCDGrz08hoMiRXQzaYgB4VMTBo4Nd/8xdw/Vt2AGrE+4bOB+qmP3LsOI49fQK5Yh6XXbaTXebfv/delLIFXP36q3Dy5BmcOvUcR6jvvWwvalTDMD+Pyy+/HBMTI5ieXuR9QftrcWmJ/026ZDNZzMzMQNN1DJTL2DixERlT4YhzOm58GrqxxHnftbrsat8+OcnJAZQkQK5z2s8U0U7HCT0O/ZzO0Xw+Q3MZfAmng93yPNTaNvSsgWbbwxPHjnN0u2pkIWk6ZBrIiV3mccODqFugP1fEcMClvrgCQqZ1Fi9inEbBIF6GDglmICHyA14/2m6C+vRF5wfXG8T3T6oPuPZAluCpMgK6ptMgihzxz8jjztcl0FBGCFOP0Ki340qGAIOVHBodD7JpoN2KkKfeCMdFYPvI5XQeSFq2XXz73nvxg8ceR7NtY2J8EwqZIrpLi/i1W67BL9xw6EUAPVnPl3u38qkdh/pc5X2R6j1HeR88j6/MFI8vxq/imaT+TvR1LvXe9elFEF0MqK0B7ZeIkV+9Eq91oa8B6clLfF9ByZrdvjo39yIpXuLw+Gf1Bi9dmVSBVIFUgVSBVIFUgVSBVIFUgVSBVIFUgVSBVIFUgVSBVIFUgVSBVIFXp8CPBdCvOP/4D/9QOcllp3smTt1LrCtDgjiyvR+eE3pwwghWEMHyI0wvLgl4PjeH89MXeWm022i0W7AovlfVEagaHJkWFZ6scVQvdb8KyBF3iseeYwIUwmhMH8qvQtbEUy2AKxnTBVRl0BLHujMgUQlgK1DpZ3G3ufibGJoHIcf2UqRvGAjHuzA4x65LIj4cUU6QUVghAylkmBVSd24c5U4t0hzlTtZ1XgnxiT+bokHxvxGUuIObYrzlIIQSBFCDEHlVQ07VMFQsYmJ4GBPDI9g6NsbLcLmEommgYOq9KHfRrR7ywq3jCUCOdxKjkti1ze5tisuO49t5X/kU2x6gQT3DloNzM7M4PTWFc7Nz7Dhfpv1FsdO2w/HuFM0eEUyNl1CRGXRSBLxwICf0Je4y5+0U7mRyJAvQleCUOFqZO8fF39P6J5IRTCVISYCTnKx0SwkAHJlMxwLtq4CGF+iWoshpf8XDD+xW7+tUp+/5WBb7kg/1OFUAkhLfV7iyQZDPtUWss64zwKX9RbjZdxz4NsW1B8iaAoJnNQ0ZVUPBNFEtURd3EXnT5Gj+QsZEOZdFOZfjrnSn0+H0gWIuyzHvQwMlDFXKonebethp41kHMUBAAJpAYZ9ivTOSItx7AB3A4NuoA/3fYH5uDs+ffR5f+9rXceTIUYacFy9e5KhrgoQaDYKoGp8LYl/QueJBkUQXNENCivzn4zrRKhIDLLHWNK9Av+dhFBB4FPtDHPcEKsXQiiYrMA3qvTZg6uL5uc5AVRAm1QNxtDY70Xlb6blF5DbBfD8KYYc+9IyJ//Nf/2vMWyo+ddsTaElluAEwO7fAVQEbRiooGxJg1VHQJTQbK1DIge4BenEIK10H5VyGY9EpucAwM+yoX1xc5J72kaEKPKuNoXIe17z+NfA6dTx/6lnIoQtN1dBoO3j+whxUMwfL9ljHvKlhtFJA0VQheS5anS7+P/bePEi2szzzfM5+cs+srH27+6r1Xgm42oVACAMGg8HY7bab7pnujnH/MzET0W2P1/ZMxESMG9uNPTYe4x7bQ7vbNmAQGAQYoQ0JLWhB611r3zOzcj0nzz7xvt85VVlXJZBbEx3j5pT4yLpZWZkn3+8736nI3/s8z8lrz2Lq+A348re/i+++cJ6bTQLJg+s7yOcLyJpZzkMnmEz2/kdmp5AxZIROD42tNbTrmyjlMzCkDAx/FOsLdVagf+yn78P1N81Azwr1M81R35cgawX0qEGg18PYeBkeNSZ1bSgRWdJn+LywrT7XVKemBopWiFX++12KkqgMsTUOunIk7hzit8TPdkdy3xtd3vjcivfvPb8bh26Qelukm1PDAc27ws1ZxNiFq0hyHsRncrw2uanqDeApr1/qraHjjGXoyRpXghBS348bdeL3wc4W4skSmH71+6HjIxcOj9wR6HoTu7KIHV9cC0JyYYjoyGnv8+M9kNLWZbjQIIUSND/iPZ/dSChCQwb6soSLS0u4MD8P141w/NBxZPUMGosL+OcfvBMfv/dtKOVMtr6na9qb/fr942c5L34XZO9CdHH/PgD9Kjv3QRX63ucaAOz/BQD9qitCPMu77vk7e18K0N/sdKePSyuQViCtQFqBtAJpBdIKpBVIK5BWIK1AWoG0AmkF0gqkFUgrkFYgrcCPVAXeEkC/YeHZPcXaTcMeuHvHynwgLzr5dHvwYVfBcwKyhApo9IMIbSdA2w2xsLqG+ZVVzK8sY355CfMrS7AcB5brICCQlstDzebgqgZczYAHmfOWaVBIrOSTwjzJuRbK5ihWFYtca/rQX+iqOX2WKArBCJ+gKtlSk8MuAUMFuqZBJ+UtKSEVUsGS2lhAeoaugciDJit23/fYapgGCaPpFcJIgB3OeWfFfSTU93LENtOkQBQKa4nviyShRhRab6I4BFJCSCS5jN8bqXI545maBUiF63oI7T4iu88QfbRUwni5glOHj+Dk4SNs5z5WLmAktvlWIlKtR9ClEDq9TtxUIG4F1RHVobpxNwGD4sQtwPJDdNwQbcdHo2dhu2vh1bl5fP/8a7i0vIx+FMKOqCEihEWZ5wRU43ck7IsJpCuIFFVknie27DwPNHdkhyzeP+UGUwVl/nf8Fc8X1Z/mLnEE4DxyskVP5otUy5QBzzn3QlGaqJ4J6Lqc1e2z/TJBXgaA3ORBEF0o10UjwW5cehiJTHiC8ZApw5igLR1yCDg2or4NhVwQMhmopgGNc+wVeLYFu9Nhi2xaQwyIOaNeQ94wUcnnUcnlMVIqYrhUwlilgqmRYUyNjsBqt9HdbvK6LhdyPEq5DMpZky3hk8YBoeQPBECPGz72OQ2xH0A//alfw9bmJubnFnD//ffjmWee2wHoJOEWAFuDomiQuVGFw+ERRS4kyY9jEKjJgEYCR4WxADeWxLnpAkgKfaoUKHye8PlC4DtxeaA5lGWYho5cDNDFvNL8Enj0GDZSL4qYe3E+EpxjfE7ridS+iDiPXTV1/OKv/DJqbga//8Vn0UGF8883NrfQbTWR12WYcDCcV6H4Nt83Nj2DniejF2qwfInhY+T02LlAZpWxjJ7Vg+PYfEzD5RyuO3UUo+Ucli+/ipuvO4WZiWEUCgUsrDXwhS9/Hc+/dJ4bOYbKFZy9/hrcc9vbMDVcRlbX8NBDD+Oh7zyFj/+zf4V2oOP3P/MX6AUebN+G6zmoVIZQKhTRqNXhuQ6OHTyAo4dmcOm1l2CqEUwNaGyuQZZCZFQFedVEVlMwdWAEY1MlBFKfMgQQQIXja+j1qZmnjEjOoNXtw8hkYfctBNy4InNOO82J54oYBd6feF8bOA+vuowmzSiDdycq5x3b/wEgnawTenyi9N7vyswNLjHpToC2+KcIlKB3xY1Z8blJEF2cl8I5QyBe8RWf0fybdO7TetlPZczNIMk6joEwbwW87wsXhasujDt273we7vekkcT2+QS9uTmJLjR0ROx0Qb8eR0vwTkvfi32QGqtC3otigB5S4xS4eYh+6skSoowOm/axSELGyOLwzCFooYz6/Bz+xU/chZ+692YUY4BOKvk3+/V7x4WF+y74HgDoVNurss13YPlVKvQfCtF/AEC/2r59sCloUGkuvk/M3AdAegrQ3+x0p49LK5BWIK1AWoG0AmkF0gqkFUgrkFYgrUBagbQCaQXSCqQVSCuQViCtwI9UBd4SQL9uAKCLD6iFqTdD5+SD6fjD790I8X0+4uaMZAHLGabGFu4OcccQaNse1ptdHqQ8p7G8sYG12ibWaltwAg8OWT0TEM3mGKB7qgZfITtwmS3aSdEMgudkp0uDKcuuOlbY6Qq1KgE5skEmCEcgmoahaZxZTLeUb0y3pq7D1HTOnRY20nEeOVWBlcuksA3ge76AsT7dBjwcL4DrBeh7Pvqeh77vMdCjW5/qQcpJgh8qwRQlzm0mgJtkegulNVcseU9kA04AXTcYMtL7lfwAoWUjsGwYkYSyaaKSzeLw9CzbuR8YH8P0SBVTw0PIGxoKpOyljGFSlrINuoD0YnoFrhDwX8CdZLAuUgIaloP1lo31dg8bzRY2Wi1cWV3FxeUlLNdqcCnfHBEIMblRBJ8AOivY4yDiWI2fqPKTs5FheBhADv34mAIG5wpCVnLTvBEopVueQ0mGQfOkajxHGcNAxtDZUpr+zU0PBF3Z2lu4BxAU4/x5ylGmOfFI4Ut2+iFnd9O/HddF33Ph0M88ylAW65XWmOPR4yKAALqiI5REgwQpkyOCap4DSVMhGzoUQ+QjU0a2R3b1toXAcQXwBaDLCgxZQVbVUcpkUTKzGCmVMFIuYWZkBMcPTOH47BTb9RN8l4OAlekFAueqgoymsHU7rWWF5onV9AQU6d8iszyBSoM7HgH0V3/hX+9k2g//2J04/alfxXajgcXFRXzpS1/GM09/Lwboqwj8iJsPFJky0AVAJ4cG2guCyOMs80SdK6C6GNxEwmp0AV455iBGmnSMkS/zsvYJBMZB02TVL5NzAOXFGzqr802DGg7oPVE2Os1FgJCz12P1azSASGkNkVJaZqzK5xvFIPzSr/4KtsM8fu2PHkBPrmB0bJzt0H3HQmC34TQ3EPVqUEMHrUYDZqGESC8gU52ACwO+04fG74OgpQQjm0U2l4PnOeh1WhgfLuG977oDamAhK/u44x1nMDNeFc0Beh5fffBxfPY/fQ5b9QZOHDuGT/zsx/GOMyeQIUv6IMArr7yKP/2Lv8T1596F8uQR/MGf/mds2zaavSbbnFcrVQxXhrC2ssKRAHfffgvO3XwTnnriEcxfeoVh+uGDU2g1tzA6ZOLaE1UMlQNk8iqa3W2sb27BjVRstyM0WjKuzHdw/nIDjm8gkk1kCkV0rR67Y5ASndaOaCoJWbFM80H1EvNOX7Sy9sq3GQwPWJ6LKAx6JFlokEOEaFli5474Nt503lAJvvdKTfsSdybFynIC2qQEF+4F4spEay/ew5IoDtENAykSLgXisWKfpcFrcccCQ7wivU9+h/H6TaI+aB/xpAj9yOc9gde9IOv8vVj/ySvspej0+rQpyvyL5LSwS42Fe4MA6KLdSFy7RONAyPsnNe3Q76rkREIAnfdVwJcBiyC7IkPXdJiqidmRcWg+0Fpewr/8yXfiY+/ZVaAnAP3NWLh/6nUAfbcJYff827Vr3w+U77kv8RG52uZ9P5X7G1i4D67APVbtMT5//X1xj1Zq4f4j9Ydv+mbTCqQVSCuQViCtQFqBtAJpBdIKpBVIK5BWIK1AWoG0AmkF0gqkFUgr8MMq8JYA+ukYoO9+KB1bZgscGqdji0PYwQVJLvpOXrWAG5S768aR1STzJgUe5QzT2Gj2cGl5DZeW17Faq2G1XsNWu4WWbaFtW3CjAB5Z3FLWs2FA0nVh2y4RXk1Ah1CSC3InBlt7xzbaJPgTwBys/jVVoQI2VAVZXcfo0BBGKhXkc1lkdAFjBZQ1YoCe2LgLYJD4eVOuM0NzBuYeg1eyeG53e2j1LLR7dNtDu2ehE78fJwrgkrU3gXQCfgolLIt/ExTZ6U4QBCrmKdQYEHLeM2f0MhSK7ctdH5LnQw8jmJCQlRWMlSusZJ4eHcXByUkcmBjHVKWAyUoeRQLPYQhDyKcFsKZ3RfbcZE3OpSR4DgSkPlXAx0Zjud7GhbUaLq/XsVjb4rHV7aJmW2i5Dtww4MFqe4KOBKjIOpqemwBcki2e9AmICWS1eWItD98FDTkMoEkiD5yAsyYTNNdYeU1zVsrlUc7nUS4UUCkU+TZnmMhS7jtZqLMYWWQX02BD9hiKWa6HHs2X78NleO5ju9PGdruNRlvc0hyy1bIkwXI8dK0+6PdCWUfEQ0XICn16WqEaZX5HeeC0Vjm3m4Th5ExAed+kphdTqhAMiwBDUlHQDRQ0E9VCgcfBsVGcPXEQZ04chELwmTK3aW41hXPTqS406GV0lcAZKYRFtjs9OyvFCfLvpBHvbhNXA/Tqe2/Hqd/9ZTSbTbZsJ4D+9FMCoK+ursN1fGGtTmnjBNAloeaneSSYHZGFO58QMZwcsOcmpTh1ztA64JgEdhOQIRG89Kj5BPDpfm7WIHhOz80rGxlTRzFrIqur0OSIGym4ltR4ItHzCCcJUkxLrIwWknSGv3weRZyRTbf/y6/9GiylhH/76S9juRliaGgY5VIRJ44cxFS1gKhXx8vPPAIl6HPmvGbmIGXLUIsj2Gz28dIr51HIFzA5OQU3iFBvtbgmuXwOUujCsVr48ffcjbwW4MypQzh7+ihKGRXtTgdKeRxPf/8S/v0f/CFefe08zr3tHfg3//O/wuxYGZHjwpAitLab+OxffQFGeQqFiUP487/6MtqeC9vvo9Vuo5DNYWx4BGtLS7wePvrhD+KeO2/Hn37m0zj/yvM4efQAPvyh9+HI4VkYWg9FfRmRvwBoFBUhoduPoBhVuEEZV5b6eOjR1/DqxRocPwvLj+BF5ALioDBURY/WdySxypoAum7oUBUVPsceJF4SNOFxzeOlJczS6f8JDgtwzrexW8GuNjhZi0luA0FnEQmwu9klVxNaI7GfOu+69BgB5AXz9gAptv+Pt0laD8n2zF1biQF5DNKTn1E0B61dsZvvHguv5DgcXfQEiL2R1iztjY4UsDsAOYiIxhH6Wfw+aW3ya+59Pn7OSIESUMNEgoA5/Ty5kMSNBQKeJ5fQpEmB3RnIqSQigA6QiwhXLAbo0FW4ocd7QEbRcWxiBnlZg7W2in/6odvxE+88w/b+1ARBAJ2Om+Z2tyFi/z8j/n0C0GMVftIaJ679MTh/IxX6gJX76yD6D8g3F74BYooHX2+/+5JdZy803xtdsedyGr/NPa0Nb2Djv+dvmh/2V1b687QCaQXSCqQVSCuQViCtQFqBtAJpBdIKpBVIK5BWIK1AWoG0AmkF0gqkFfgHV4G3BNBPDgB0/tA5UXXH2dQ7H3azkm9QlLj7EbuwwZbgBIDjC2AWUQyrArT6EbbtCEubTbx46QpeungFG80mNtpNtJ0+Q2YBmkMerNgmBbMiXnnns2/mzEmedhJgKwC6SqCR1daAoUgwZBl5ygQ3DOQMnTOnS9kMZiYnMTMxgUqB8oYJwpoMz7MM0IWSWCEoKg5954tzaP0Irh/CcT30XQc920a92UKj2WLYVm+3UW+10ei0UO+0ORfcDgO2O3dJ3UlqbXqvpNjmT+7jHG5+r3HmdJz3zXJdti8XqkcaWghoEaD6Idu6q36AvEbvzcDE8DAOzwg1+rHJKo5NVDGcMZCNADMUqm8GkAS6FJUhushwjwFNDM8dhHCiEJfWa3hhbhUvL67i8sYarmyso0d2z7oGT1XghT7c0GegzACI3gs97x67dpKzUzdFKHLMQwHQSRFPwFzyHUieAzUKYCoyDFUWmeH0nkwTxUxGZIGXy2JUKjyGyxX+eY7mjJTnrKUfhOi7jR5d1wONfiAAOsHWjXoDG4061ms0aqg1m7GhsoS2baPR6qLVs+FBg08J8mQLz80BpHqOrfk5k1n8xxRocD7jc4ThUEDvM4IWycgpGrKyjqFsDpVcDofHR3Drdcdwy3XHkFVJqS5BkwBC4jQC10XgOpCjAIYuwzBktpEngMboUtEhKbTiBw2QxaFcDdCH7rsNJ3/n36DV7mB5aRl/8zdk4f49eG6A9fUtzsXm52HwTQ4MpEAnC3AZoSpMC65WoLPKmDOa43z52MY9wYrCVcFnRTfnQXNcgMipZzV9FCGXMVDMZpAzyPmBADqpzkk1LLPyn7W/vH53bbhp11E1DR69riLDpoaOwMcv//qvITSr+K3/8FVcXGpCNzMYHang/ffegzMnD8NrriOyaug3N9GnTPCpGbhSFqstC5ttD19/6AnkisO4653vhuMHePDhR3D+4kVMjI9jamoMW6vzuPPcjZgayqGaU/CBd92OsUqW4fVmX8ZXvv04/uz/+Y9YWV3HTWdvwr/8734eZ04egOQ6yBsqnnnqGfzR//1Z3HXfhyEXR/Fbv/cZOIqMbDHPAJ12gMmRUWyurCD0XPzjj30MH3z/u/Clz38ejz/6LRg68D/8i0/gpptuQNBfh2S9hLA/j2yBogQKqLVcSNowhkZPY2ktwl/f/xiefn4OTStEm88BF227hUK1CjVX5cYkx3EYolPDDln4E3DVdF0kLuzzleSeC2AZ4/IYLA/ate/5OT+W9pr9oTP9eDBbXby2ULbTF7fpSLxj7sBWoR0Xlv66asRHOoBiyeo9vjzRLT2O2HrC5JO3tuOkwI1Y9EDaR2T4pECn/S0+BgHbk2OKG1n2bQWgmmi0SYjXIjBP5wU/Pzml7G77vE1Qo5H4hg+SGpLoeqZFEhRW0/NTiWYRTUbfsRH6LkqGiWtmDiMPBduLc/inH7wDH373TSgXsgzQ2VGA9qs3AdB/dxCgXwW1dwB6bPG+n9I8aRba89g9lvADkHwHmO8C9D327ftA9WTeB+c/sXHfA9XjPrS9oD2e6RSg739Cp/emFUgrkFYgrUBagbQCaQXSCqQVSCuQViCtQFqBtAJpBdIKpBVIK5BW4L/xCrwlgH7iKoAuILVQnnM2NX2oH1uOJz8T9RSEQmRpC4xJKkdSofNtrGbebDnYaDlYWN/Ga/MLeHVuAVudDuq9Djqey4pnj1XQUWx5zv66QsWc6PwGwAODYAK3bHnuQwoCmGRXLksMzMu5LI/hImVNF1HOknU2gTqTFcyVYlHkLpN9O1m6K4pQMse20qQoHlTF8TFwzrNQSrqkZvZ9BulWv8+jZVk8trs91DpthumkrG/1bbQdB23XRcd1WQ3dI5t3UhxzDjeBZ40zw2OJb/Ji5Hsds2lSecrQCc1IMhQ/hOS6nItO9xmShOFSGbPjk5idmMDxqTEcnxrFZDGPEVPDkKFBIlX0joJXqMSFcbCw3HdInRqGqPcsHpc3anh1ZR0X1zax2KhhsV6DjRCBpiBQFQSKhIBV2QPqyhiSx97N4tgT0EWWxATQ6Th8j4epABkFyOkqzxdlfg8VChgqFllxXspkUM5kBUjPZFCIgTrd6lQPUjLH2e60JoSlOWWhC/BK/7M9HzY5B0S0tqixI2THAJorUqBvtVpodLrwwhBuGGK708PmdhO1Zhedvs+xA05IDQ+iASKgJg/C5pRvzyrpCBHn2g/sMDslkdiOmUqkRpTBrSIjqQy/SmYGB0aG8bZTx3DzqWOoZMnKXEFOlWHIgEnP5/uIqFaUaq1EPATwE4paSdYgyQTQk0aW3YN4HUB/rwDo7VYHi4tLOwA9DCTUag20mh1h6MChzaTkp/NBNHaEGjW0EFgfsLDm5o5dRf6u+p5gYeJgQcfuikx6Bpq07lQ+brJwJ2iay+go5bMM0HVWnBNAJ2ioI+IOHA6+jl0YhAsFgUGNGjnIUUGRYTl9WJ6DX/31X4eaH8Vvf+aLWNrsskqdFO4feu+7cf3RaaxefhG3nzkBr93A5toKhscnEWhFbHY9eFoef3n/g+h4Om4+dzuvl4cf+w5eevkVVIerOHRgCq36Ot5x5hROH5rA1tJ53Hb2GhybGWdQ++yVDXzugW/jpZfPo+96mJyYwK03n8W9d55DQZcQ9Ht46MFv46VXL+Ej//i/x+X1Jj79Z38FV1FRHhlCryes/6fHJlBfW0N3u4Gf/OD78dMf/TAi38ZXvvQ5LMyfxz/6mZ+EqctQwy7G9Q4yQROFchGWJ+HC3BqcMIfhqWvhKyP45iMv4OsPP4lGrw+jnEG2nMFKbRF2CJiVWWjZIi9aykCnOSIXB5q7RJm93zVz30zz2NKd6HCidha254NNFwTJ3zhbPaHlu2ssVohz41EAl+Azu4sIRw6OeogvDr5LO9jVpt9if6P9ic7R1+vPxYUlWasMuPnxIjZCeDHEDQIxfOVoAvqdGMjvp6UnG3aLroN0DnEnSdylFO+2DIt5a4qvMLFTBx+hFMIJKP6BTAV2X184hIiGNNdzoUQBKrqB45PT0Ps+apcv4J9/9F34qR+7BeVilhsiSIH+ZgH671wN0AdU5bstcvEu8wPy0H+QjfvODrUPQB+81vJzDKjSk78yBqG4+H5vDnrcc7Fz3U5+b2cNpwD9v/E/gdO3l1YgrUBagbQCaQXSCqQVSCuQViCtQFqBtAJpBdIKpBVIK5BWIK1AWoH9K/CWAPqxhWdfZ6MaJ8zuQHSRbh2rjXfyXylvWoBzVoxCYSUv4QwC6ARq+iGwvNXF4mYHc2t1XFpexsWlZTQINtsWemQZrEoMZIW6dyeiO5YR06fpBHWIlQm7bALmNDgL3SMbcA95TUNO1zBcKGCiOoTJ6hCmRkcxPTqCkWIBlWwGRVNkimuyAl2WBIQl5SU9d6IwvKq+AgKJO5kLklKe7Nwpjz22rKb7CIx3XA8t20at3WaIXmu3sEWQtt1h+3NqGmhS5rHdh+WT7TRBRfKb1wFNj63V4xfzA8DzGR6SWpxUwQSMDUWFTHnofYeH5PuQvQClbA4TIyP8no9PT+L41CQOj1RwsJLDVDEDmZTQDCJ3cQWBGaq3S3MVAG3Hx8JWA4ubDcxt1XB5awvztTpW202sdVqsTI9UCaHyr2MYAAAgAElEQVSmgOSwkWnETQ6xG4DjApQRTqrzGNZLdLzUnBCQS0AEmfLG+zbQt1HM6KhkTVSLOYxVKxgbqmBydBSToyMYLZVRzmRQyWShU3Z9PFfJnJGqk9cAZYITaA4CqKomlJexCp6aOgiKu4FoVqCcbAKu1LxA93f6DhoE022brd1t30et2cZqrY612jY2tjvY2O6i55B6N+DfI5jnwWegRYNs7xnSMS0TKntB7mghE+QRKcJKJMOIFOihjIKqo6jpmKpWceOx47jh+DGMlUyMFHSUMwqysmgsIEcFanogqCwxwvcHpJyM2QCJIPOg9lOsVQLorwxkoFffewdO/+6voNVqYmFhHl/4wufx7DPP8e9uN5po1LsIIxlRKBpiqMGCAToFkpP6Xtl1QqCmBWFlLwA6fUN58zR8WtcEtqkOkgdF8kEW76RAJ305rwcepKYP2Ia/VMghZ2rQ5FilSznqBNDpvVHEAKt4CZwK5T1BVt0w4CcAvd+H7dj4lV//DeilcfzJXz+Mxa0OulYXttXGRz74Ppw7ex025y/BbWxA9fpwrT4yuTzyw+NQ82U0PeA/3/9t2GGGrd3p/XZ7Xdh2Dya7HWjYXFnAXbfchFvOXIP68mVsLJ7H0dkxbNbrWO76eOHiAsxcCbbjcmNHOW/ilrPXoahJuPjyi+i0W7jvAz+BwthB/OWXv4GX51ZhRxK0jAnfC+HYNqbHJ1Hf2MTGyiruu+celHIGj263gSefeASHD02hWMwi6DVR8hrIhzZyxTIsD1hr2FAywzCKU2j3NbxyeRX1joXy2DDKo0WYBQVrjUW0nQgrzQiF4Qnksrk4CkNk3LOrQALEd4zHRXwBxwYQPKbmEWoooisC3VJzBDdQ0c+p0SKEwtBaDPqe1NdyQC0o9Dg26kfAeenCqj3yA55ngvh8HPw8IufeiWRu7qGLFP0mRUAQd1ZZgU6vJeB5srdxU1LcHMQW7vwS1KwUy9AHct05doD/N6BAhww9BHRfAPMgbr7h98vp5RSvIc45Pu2TFhbq6ZIltMh1hCkw1UM0JAhwTvUKEAYC+LPtPTX7xO+ZXqfv9flVVLJxjxsGOBxFDuH6LqLAhy4BZcPAsckpZEMJ7dVF/PyHbseH3nUW5WKOIbumGnyMdK2ixqLkGIXrfJJjLxoafvvE2/e04CRXiB+kLH8jJfoPtXEfAOg7yvOrbdxjSJ8c8+vhebINJih913EkSUPZeb/J9TwF6OnfzmkF0gqkFUgrkFYgrUBagbQCaQXSCqQVSCuQViCtQFqBtAJpBdIKpBX4kazAWwLoRwcA+tUfgAsFusjE3QXo4tNoNmFleCLgOSlMCXGR0rfvh2jaPpp9n5Xnc2sNLKzXsbC5iYWNjViV7cCm/GyNbKIFpIu5I2MKzjfnfGuhIGRUT98TVAwFSCH9LcHwoVwOlXwe45UypkaqmBwewni5wv+u5LIosI27FuelC3t2jdWGu/gxFt7HkbS7n7gLwCHWFau2CaiEfITCxpggTxDA8gPOFmbluW2hTpnh3R6D8/VWC+tk9d7t8mgT9PN99H2fQRLDJALlKllcK4hcH5HnISLyyC8uQ1NVaAQfOS/bY1idPC6nGxgqljBcLrGymcax8WGcnBjB0bEKTFmBKasMqETTQ8x4ZaDnBmjZHrY6Ni4ureHC8iqWG9tYpePudlCze9iyevAIdBFQJYCua4BO0D8uIEE3zxOD4D81NxCwj3PJDYkU2DLIbFkjm+gwwGi5iLGhEo/RCg2yaS9jtFLhuSzowp6eMsQVwm5k1R9/zy4E8SCoRNbmBHxJdUwKdKoZgTRqdPAItFP2tkYwn0zCRZMH1b/ruDxnlJFOc9jo9LDRbGO9QSC9yaNJufZ9B13HgeULtTOBdD92TWCIToOLGgN0PjcEPKfmBwLoaiBDCyTkZBU5WcFooYQTBw7g5OwBzIyUMD1cwGjRRFGXUTJkqKS0pbOMrKSDPqLAYfBMtuqSTHiNXAveHEAfuu9unPyd30CruYXFxcv42te+iO88+ig8z4em5LCyXIdlBwhDFbJmsKqess+FK79KqJCBHGeX83oUAJ0y3wOfIDnlQgcIaG2SSpyzm0P4LoUCxMpjaiigJpj4nKHH5LMZBuiapgiVOZ3j9Bh6YQa6ie82NSMIc3hyiiALd5+aR0iBbtvo9nr4pV/8JWiVWfzx/U+jI5nYam1haWMZleEK7rrtdvidPi4+fx7bqzWYsoZcLodMKYej1xzHE88+g416D9WxgygWc2i3a1AkF5Hv8Lk2UhlCa7OG0LJx6uhBfOJnP4bhsgFNctFxukC2wiB+u2OhWCozOA7dHuB0UM2qsNvbqJTLWF7bxOcfeAg1K0DdCrHe7MByXPQdj99rPltAfasBU89iamwCreY2Ar/Pp1yplOWGgLXVZWRVH0W/hqi7hZHxaWy1HOSrM1jdstCPTBSHJuCQE0jgY2xiGPmcjq3aEvpOF1plFCuWCSVDThwasqaOfq+DfreF4eoQn9Kk6qZzhNaZH0kMyWndaUrAUQK017f7AfrQIRs5ju6w+g7DWlOToEY+tLAPU/JFEIJnwXC6DJwDLY/QKMCFhn4gXAWyhobQteG7fVZPQ9a48SWQdFiRAlfWkMlmEDg2EPS5qYBy5V2rC02VYKgqPNdlS3pN1WEYBq+6jt2DZmgwdRNBFMDtuwgo7oP3CrKsp6YPMk4nBwuN4s85f0SlnPFQ5uYfcudwqCa6BkeS0XMploDWpoK8kUFWMzm3xLMdvkI4SgBXpqYdAc3p/YlEjrg5gbdz2qOoAY2uJXTeCLt3RVe5MYj2Ol2RYNI1iq6wgY/Odh13nHsHTh89gmeffBJjlSqCfh/r8xfxiQ/fgg/cdR3PZSAryGRLfMWmHixdI5+SGDrHjh3U/gBuSAE+efo2ZupXW6lfDdB3/jaIH7sfLE9aefY819XPzcA8tnDfz+p9n1z0/WF6CtB/JP/aTd90WoG0AmkF0gqkFUgrkFYgrUBagbQCaQXSCqQVSCuQViCtQFqBtAJpBf4eFXjLAJ1e63UZpnzf/gCdVNcEYpNHBAMAndhC1/Gxvm1hbdvC3OoWrqxuYnGzjvVmk0fX92EFPhz65F5TEemqAOgqoydEYYAo9KGyio/iYYm8+Kw4JuhN2DCrqcLWO5PBeHWIlec0poYrmBgqs207KfWyqgqT1dtCMciqyFhNGSeP79gBJxBUiDCFelDk1u7aYwsdfgzQY4hOls9eGMEJgx0w3nJcNB0XdYvqsM3ve7PV4lHrdNG0bDQti+EtgXRSoyuGCcUwEDgeArJWJvgbQ1kGmQwzwVboBFoYsjMEVTgTPGeaGM3nMFLI48TkGG48NItrZ6dQzpgomxmoBOdjdSZNH32/3etjo2lhpdbEK1fm8PLleWx2u2h6Hlq+h5bnouk58BUZIBU30TyibEKOumO1L46TqJ1PXsMM0SWymw8C5FUdBc1A0TDYCYDGzPgIZifGMD5cwVA+h6FCjnPr84aBDNnryzRnSqycF40TBJbICp7cCNjOmeYitvQXsF6oVxmgswt6wBCRFdWayip0bvIgl4SQLJNJjR6wUtOPIrT7LhqWg1rHxsrWNlY2t7HVaqPe7aDR6aBlddAk2Bh68KSQB63ZkNZuskSEd7RQmdJKo0xxBugSVB8wIglmJKFiZjA7OoYDo6M4PDmGI1OjmKmWUM2rGM5rcRZ6xA4LgWvBd3tQdY2HTLb/fBbEoHkHf4ld42oF+tB978TJ3/5NtFqbWFy6gK/97d/g8ccfQeAE0NQsVlY76PUCuL4ESdMREgCUfaiqBE1WWeVLOdmspmX1rQCfZMtNIJtuSYFOt4mCmW7dwN35N6uQ6ff5OYQ6N0+NErksdGrGiIGesOGn+dtfNkqPzWQy6PV6OxnexWIRv/iLvwhXH8b/8ecPohHpsEMbNly0e11uACiZJaiOil7NQkYWudnb7S2MzY6g1qnDDTSEkclm/arqYnK0ACXyIHkexodG0VirwW1buPfuO3Ds8BSsbh2+24ITOGh5gE1dFLLGimWd1lm/i2peR2Q14fSayOdyOHT8NObXW/jmE8+ybXw/ogx3D64fwupayGWKCAIJGT0HhZokwgi23YXn2jBNFUHgwLJ6mBjK4L3njuHhr/41Xn71EqaPXouf+blf4Od+5MnnUW9ZUHUDmq7C0GVkDCBjUu1DNH0ZF7Z8jB84ypnzkWcjqylQAgcIXFbCa6oMXTehGSZUM8MOI/1+H06/Cy/oI5BVhFoOVqii4wBKJo9sociNLN1mHRnFR4EMEpw24Foo6iGmTAW6bsCRs+gEGuxQRUgNIBLQ265Dk3zkMiZKxRIyxSrsIMLKVhPNfgBf1blRo5TVock+rFYdhMjL+QzsTgsZU+MzgNYguVDQuc6NTtT0Q+stEZ8P2MonDR/c0KHIUOgZyGmB1OcRWN1NewJdq3pRBN8w4SkqekEETc/Asjw4lgsdKgpGFkoIWL0ePDVASKcnAfIYoNOaYIAeXy8S9TlfR+jc8UO2hqe1T64OpKynSBKKc9DDACpFlbgODk9Po5TL4rUXX8Kxw4ehqxrWFy7ho++5Ae+761qMDFeQzRchywbNLDwnhGmY4pzjDrE4/oQvcOL7f3fN7QKwXwW6+ToTw+yrwbi4ju5C952fX/X45Hn32LRfBdATy/Y3UqRzyeKx9/vXR62kCvS/x1+N6UPTCqQVSCuQViCtQFqBtAJpBdIKpBVIK5BWIK1AWoG0AmkF0gqkFUgr8CNQgbcE0I/EGegi/Xg3UVl8KP56gC4AmQDoSUo6AfRAIoNdoUBvWQ7m1pqYW23i8uo6Lq+sYaXewLZls2025Wk7BJ0JwmqqUDQTPFfpOUPOfiarW+IQpBTn/G7fg+R7DKcIrJYIFJeFYnl6dBQzYyOYqFYwTormUh4mwEOjDGqG5qRkJqS5++H/oFJO2BcLFXFyywCdbOMHADqLi+NFRZa+zPYpqpk0+qRUjAFtL4zQDUJs9ykDvomNJg2hRKfbTb6vhY5loWNbnLusmBnIZobhuZ8A9ERtzepqArLiPRBMJhtssj8mOEL29DQKqsLj+MQYbjp+FDcePojxcgkT5TIMqnMMl9maOIyw2exicaPBjQ4vXbyIly5e4mN2FQWOLKMbBeiRUwABdG50oFcXrgTCIiC2IuY8X3Lu9gGHMtpdyC5ZzPsom1lUs3m22E/U5genxnFwehLj1QoKpo5CxoihsXAISOZJWMKTEju2NCcFO6vxFQHMk9nYw1sTgO4zRCfgvxegiwaIZM6SpgLbj9D2QjT7HtZqTR7r22JsbG9js1nHVrOBnteHHbpwESAkgE5rV3Ra7Gor2cJdAclaCaArDNBphND8EHlVw1ixiLFiCcdnp3HiwAwOjQ9jomJispJhq2Yaku/Cs7tw+x3opsFDUQcAOttgDyImYOtvv4lXByzcK+8hBfr/ilZzE8vLF/C1r35xD0Df2LTR7nhwXLKjVxigQwmgaTJUUtCz8lvZUaAn50Ni3Z7Ac7p9swBdU6Q3BOjcoPMGAJ0UymSrblkWQ10CkIcPH8YnPvEJXNmw8CdfeR4b/QiF0TKKwyWsrK1geW4Bo0NjmKlOI+xS5EMGiiJhq7mF3FAOnhzAh4l6o49abQ2K4uDg1AiGSmTfrmOkMITayhamRsdw6sgRvPTC0yjmFZw+eYA2KFxc3sITz72MdteCrGrIZTMomCrefv1pHJ0ahhTYeOyxxyDrWVz3jrtxfmkTL11ZwfzqFrRsHn4QorndQjZTgK6ZMPUc+rYLl9+fjzBwkcsaUGSqSoDZsSLuOD2Kb3z+z3D+0gJO3ngOH/n4P8P5xS18/7UF9DxAy2RhGDqarRo8p4vqUJ4B+vJ2D9tRASMTM1DhI+z3IAc2JM9GTpdxZGYaY6NVjFSHxPyU6Jg0tLs9rKyvYXF1BXNLaxxvEOo5qJkS+kHEKno6HzWZ4hpcSF4PRZOebwInD01jppzFxPgktMIQ2m6EetvC+kYNK8vLWLx8Ac3aBkaqVbzz3vtw5PQ1uLiwha8//DguLSwz2Cb3EVJjS34fGSXEwakJHDowiUohh6yhQyUXE7Z6F84FQRSy+pzdEeL8dWr+IAcDBthsjS5xUxGft4HYE6gxR6O92At5z6D4hnrPxnKtgYuLy7iyvAZoWXa3CKjhBApURYcUyXB8F74EBPyUpNQX1xPaa0XiR+L5vtuQleTKk0U8NShxHn1Ezip0/pOaP4Ti+zBlmRuLZHLK2NzCDdechqkbWLj4Kt52egwfff+tuO70MX49RVKQy2a56YAAtUmq/kGLlR2b/gi/deqcuO4PwO9BG/c3A8p3HrMPWB/MNN8F9bsK9MGfDx7H/tB8EKbvAvRBsJ5cqncq/APs25Pf+xH4GzF9i2kF0gqkFUgrkFYgrUBagbQCaQXSCqQVSCuQViCtQFqBtAJpBdIKpBX4kazAWwLoh+dEBjoLigcszXf15TEsJQKQ2DHHJqy7AF0GYVyCBwSQKXv3tfl1vDq3gbnVdVxZ22BrbFLzdT0fLtnvShJnxkYM0MnCnRTOhIIDhJ7LQ48ihhlsZ83WtiEK2SyK2QxGh4YwPT6OqbFRTFRKGK8UUc1nUcqaKJhGDM7BimWRJR1BkygDfRei78GOif02wY54GfFH9MQnuUJ7v3bsdwnw0rFzVrQwvGcb+yiCHUbo+T7adh+tvo1az8JWz8ZGq42VWo3ztmutJmqkyncc+JIMn2oSx9QKuCLAS3J4O3BjoNmBOXasGNSjEDRmhso4PT2JU9OTOEyZ6FNTKOZynAFPoMtyfbYvX9ms4/LiGq4sreLS0jIuLy3BIiWxbiDQNNiI0EeIgHKrCfDQQmGHAJFLzDm+bM1NKmWJgbnseVBJGR9G0MMIY8UyxitDmByqYnpsGNOjwxitFDFSKbKi0lTJ+lndAeeJMwDBFWHVHgN0Wgc0CHyRpbjQoIvZ2YHIwjaZCubHtuL0M7YFV2SGWaQsZbjFOcQC/NNwSPEbRLAogqBn89hodrG63cFqYxsrW+tY2VzHttVBu99D13c4C93n+AFaA8KKPw4ciG3cSdUqQ4sUqGQL7QVQ3ACkdR7KZFHJZHBkchLHZqZwZHIUB8bKODhWRkaROAtdDmKAbndhZAwYphkDdAHn95ovizW6L0BnBfoWlpcv4gEC6E88gsANoKs51OouWm0XVt/n8ziQAgbouk7wn3X0Il9+j427UPwm6vMEpiewkubAC703VKAbmsI26sV8jgFtsrfQa7Ayl/eb138lKnh6neS1r7/+etx555149JnzeHLexcW1JsYPTsEsmLBdG45lI+r7KGlZ6IGEAqlyZQmWb0PNkhrag+3riBSyb9+G57UxOzGEt529BscPH0bJzEP2ZdTXNtCp1yBHDu647SacPD6DrtNDw/Lxua98G9966BGY2RzGRkdwx7mbccvZazFZofUt4dFHHsFff/EruO3eDyI3Oos//o+fw8XFFYxNzcBxfdi9PjKZPDzHh6FnYGgmXMeFSmsr8vnWcSx0Oy1UczJOjYQ4//SDsN0A5bGDuPm29+DKGjXn9OFJBjwIq/tOpwnLbiFDRDby0XQCGMOzUDQTBjUx6BLUsI/hYgY3XXcSN5w8jkMzIxgqFrjhxjAIEJNFe4B6q4N6u42L86t46rmXcHFuGXYAuIEEx/PF+Q9ST4eYHKngzLUncebaE5gZr2KkkIGZycCTJNi+WLoUY2+Rtf6rr+LJxx/DxvoGbnjbORw4dRKvLbTw7e88g4XlJZi6jKypsYV7pWDi3NnrcfONpzn+YWSozBCc5pPzzCMRL0BriJo+dr6SfT12QeBjJcU5/Rrll7PFugDonLMehFA1BV4EtC0Xa/VtnJ9bYYj+2JPfw3a3j1DRoWULsBwPvb4LI5OFBwlu7D/BLh98PBRxICzc6d+xd0bsZSKOMKT9QyUHg5BdN1RZ4uYxhcA2RWJ4HiQ6JrpWhxGOHT3CoH3x8nmMFCJ85P134j133wZVouscuJFMDula2kfGpFay3V6j3Ta5CL918maxjV9lnb4fFH+j+8TfCuI5BoH7fs8rohoGdq2B1/3/AqDzpWDn+v3m/h58/dX9zf1e+qi0AmkF0gqkFUgrkFYgrUBagbQCaQXSCqQVSCuQViCtQFqBtAJpBdIKpBX4/3cF3hJAP3T5WYYIZI1OHHjvB+CxAp0gwE4uuVBkEzzfBegSfDY/BsODjWYHL5xfwPOvLWBubQPz65uodXpwJRmuLMGXZYbnDGU1RWRrJwA9ChB4DkLXgRGEbGHLudkADEioVioYrpQxMzGBIwdmcWhmBiM5g0dOV6BLMueis7KNACwBblJphyF0tgWXGZKIoxe5ygIuCGX9rvA1Bqv7wHPhhhvB8z34vsdZuYquQ9IoC57yn8G1IPjiIoIbklV4hIbr89hod7C4vo7FjQ2sbG5iZWsT9XYHluei53kMeyVVYyjLDFmS2M6dBkEYAYzBqkuFctPp3wS9iQS5DuA4GM6aOFCt4PDIMK49fhzXnjiOkVIZOVWDKivY7tloWH1Wk56/dAWX5hexslXD6tYWfEWBmstDMs242QE8X6RCp+YAkTtOrRIxQGflKamVJc4PJniuByGypJqUFMwMj+DA2DgOTkzg0NQ4Dk1PIG+oyGkKdJ4PAa72OgLEJx3TrSjOrxe54PQ4bviIH8Lvny3GBTATEQAEWIX6k+3UWWkqs3W7Rz9nqK7EmeKCo9N78ynOPSI7fjFnG50+Vho9LNZamF9dwtzqIja266h1mmiSMlyK4BGbJMqoqoho0MoiOM+LAZAJoEsq6D/JEQp9zY+QV1XkFRWHxsdwZHICR6bHcXx6Asdnxhls5siYISSA3oNrd1l5bWRMqKRAZxXt1bhKFOSNAHq7LQA6KdCfeOJRhC6p+bNotkK0Wg5DUlq3fuQjknyoGtlfC4Ce5EYnOei0B1wNz8nOPVHU0i0/T6x2vdrCfQ9AJ2eEGJhzNjU5HrwBQE+24gTUe56HW2+9Fddddx0efuoVzLXyeO7iMioTVVA+/eEjBzE1PoaFCxewcuEyIttGlizwpQiyqULLmdCKRWxbgJ6rQtUlbDdWoUkO7rjlZlx78hTcrs0AHW6AfqeNs9efxI3XH0cuKyGTy8AKZTz2vYv41B/8EbqWjcOHDuJf/4+/gJGiBq/bQbWUR9+28b9/8ncxffxGlCcP4Tc/+X8i1DIoDg2j36eqS8iaOWysb0JVNIyNjMNnKA14bh+yHMH3PHTaTRR0D7cdyaK99DJslxpcTAbom10PL19ZQ7MXwJfFHkJKe7J+91yLbfMlzUQ3oKYXspnvoVrM4rqTh3H728/glhuPYyifQaWgMajlJhTPj40myJlAnP+9foj5lTV86+En8dCjj6Pds5HLF/j46FivO3UC995zO647eRTD5QJ0jgIAZ6VT7jltWDTlZHseUKNNFGFxYQ7feeJJPPPia6hZErpSBvWux9cCynzXpABHDk7jnbedw9tuPIXpsQofI60rHhy3IbHinF6AGnrEVSrZ3kUWOe8GydYeM2VxPYu3M95KSfUf8HOIJhuFc+B7/QC1joP7v/FtPPzUs5hbr0EtVdCXFI7kUMwsQkmDH9EZI/6jwAg6JrEfiXiSnW6onZgQiSNMQlVFENL7ibhZhaITZGoeCkKEbgCf9g2Z4ksMVMsVvn712tsInW1ce2IW733n7Xjb9acxVTG52UwLXRTI3j5WwotusMRbRrzfT544u2PhPgi2d9xo9rNr/wEW7oMuNruK813l+H9NgB5fJn/oX28pQP+hJUofkFYgrUBagbQCaQXSCqQVSCuQViCtQFqBtAJpBdIKpBVIK5BWIK1AWoF/kBV4SwD9cAzQCUgSx979AFwYWxOcSPJSd3PBB+E5qc8JE0joegErzFfqTTz/2hyeP38FSxt1LG3VsW33EWkaQk1DIMucqR0SRCfOKAgqD1bseQ4iAuh+AMP3kSPLdsNEKZPBxNgoJkdHMT0xhtmJcUyPjaBoqCgZKufGkmJvML+V1HyUw00gglAzq/oYoMQgmqc8+Qh90O91QJ8++Al7/BAC6EHgIyA4ryqQKWObVOiSUDcTXqamAoay9D1lwwch2n6IumVjtb6N1UYDK1tbWNncwnqD7MGb2Gw2GXwxjCWYSOCa1PqsphaK31iTzrnUrLJMegDorZBa0feQVxRUDQ1j+RyuYYB+AhPVYZRzeZiajo1GCxvbLcwvruDilXnML62g1euh2eshVFQomQwkXWdFPMFzytQNSIkeQ6mdvNm48YAUm9SkkIGEjCShqGoYzhcwnMtzzveBsVHMjI5gYniIB6lfSRRLc8H0KlEiDrgcC4d2Up8LgM5AjOY3hueMvWJlKdsy04gIgMUK+aQwBNPiTGKfcrsD8WIy2TmzpbNwomf3AJ633Tlr2h62ug7Wmz3Mr6/xWKlvYq2xhc32Nnqeiy5ZN9M8kY00DUlFRBnWJEElgE7qcwLolPns+Ij6HlQ/QFaSeUwNVTBdrXIW+jWHZnH68AwqGRUlU4EhBay8Dd0+NE1ltTY1TYis9x2t/sAa/mEA/RIe+NouQNe1HNodoN12YTuhaPoIXfiRw9CWMqFVchdQlJ2RwEp2YaB1GQSchZ7koe/aUu9aul8N0HVV/oEW7m8E0BOA71JEgCyzlfs999yD06dP48WLqzi/qeLFK6uQdBWV0So+8OPvR7WYw9Kl83jte8/gwovPw2o1ceTIEZy47hrohTzGDhzCk9+/jNfm1lAeLqFv1eE7Ldxx69tw7uzN2N6s49nvPofD0we4OefU8YO4/ZYbkTEiOPTetQKee3kef/h/fQabtQYOzM7gN375f0JeBzeUVAoZrK+t41Of/gyOXP92aOUJ/G+//YfQciXOGHc9qhOQNTNYX9/khhHKdfk2cjwAACAASURBVO+1e8KRPPRRKuZRKhV5t6qYAW6aiKBbqzCyRaw1bMyePIPV7T5enltFo+vDkzQO4FB1DUHgwbY60DUF+XwOdpxz7vUtHDk4g/fddw9uvek0xso6N1K1mjY6rSYch3LP+zzv9Nq5XAGqrnMeO4H5xbU6vvF3j+HJp57G1laN5+PEiWO479334OYzp5AxdVbUh5GEzXoN61tNtoInZXelkMXkyDCGizmYcsC562sbW/jL+7+OB77zPLb6MiKzxD/LBF1MjJTwnnfdjXffeY6hf+RRzEUf+azJUnYRbwG4nocgiKAqdK4o3DzlOA67ZOi6HgPk+DqfNHfQyR9/UQa8ZXcZosuyAk3RkaGMcy2DKJTQtDzU7S4+97Xv4IHHv4sNx4WXycGSZDghXb90RNLu67AKnK5prHAXAJ32Mt7vOPVBOHdEcoRADnmPp3gUmaIf4v0s8iPkMln0exZfx7KGAYkayxSFv+/3mlDg4MTBaXzgXXfizjNHYUTkcuFgrJQTuxr3FXDrEUdX0D5Hd/1uDND3s3EfVJXvqMwHlOZ77hvIUd/T1nO1NXzcALYD6/+LFejCGWZQbf5GyvMfBsh/2M//Qf5VmB50WoG0AmkF0gqkFUgrkFYgrUBagbQCaQXSCqQVSCuQViCtQFqBtAJpBdIK4C0B9CNXdi3c9yrQ6UN++uCdwlsT+/aIVb4ESoQ2PbZuj4Fjo9fHVrePxc06vn/hCg8CxWuNFjquBzljQqKMb4aypEInUElQlmzQYypKr+W5PEzPg+n5GDJMTAwNYbI6jAMz0zgwPc0QdqSUx3Axy6pyUyHr3TgXlXPP4yxt+sCeFH1k5R7fvg6evy44VeTo7ic+31lvZMsbKwsltjEnv216ZvFfQNCb7dwFRA9lYeveDyO0XR81y+ZsXbIGXm80WJE+t0IZu0uIFKFkZsU31VqRQODXI2UuKxl9AWJi53KGwwTSCXKyFb8EjQCL6yInASePHMHJI0cxNT6BkaEq8tk8VlY3sLy2jsWlFcwvLmNtY5PV1zRCei4CwXQc/PoyNwt4gccwSNM1UBY1gyACPqQ8dhyEjouipqFsmBgtFHFofAKHxsdxYHQYB0arGCuX2F4/nzFYrc5KUHoKVvTHRIdgOfVSUO4x9QbEufSinUHQ9aTJQ+TVi3ngmSclaSgyj0nxSYBciXPjEw0kWTUTYGNbd2buwsaZrZxjgE4/JsExzRvZufe8AE3bwVJtG0v1bSxurmNhYxXL9Q3Ue100eh04ZFmeuCqQwplGrBDnnGSoUBKA7nicsZw0G1SzGYxkczg4NoIbjh/GDcePYKRgYDivI0dE0yf7Zp/rxeco584rYs3tGCLv7oR7FOgSULn3bpz47d9EhxXol/D1B76Exx9/FJEXggB6pyuh2/UZoFPThxM4cHwLElm5B7sA/Wobd649NSTE8PxqG/eA2i3eQIH+AzPQJTGv+33xe+c+ER+GYaDT6eDuu+/GsWPHcGW1iVfXIlxcaaDWauP6Mzfg53/+Z7Eydwn95iYUt4vPffY/4OXvv4CPf/zj+Eef+CdwocAcGsXffP0xPPDwk8gVTKiKCynq45133ooP3Hcfd1N866vf4noVMxnIoYP77r0do6NFaHQMvoo//4sv4YFvfBOSqqNQLOITP/sxvP36E8iqgKGqePK7T+Kzf/0FnLvnA1CKY/jkp/8MW80OxianeFVTI0DGMGH1LHiOB8vqwdQM3kt812WAXSoWGQYbfgfHsg0MKx3MHDyC5XoXenkSF1ZqWK734MCAJxHIVcW+Qa4WUoRCPodyToPs9xC4NiYnxvH+992HO249i1LRZCvzTtvBc8+/hJdefBGddgt232a4PzRUwcGZWdx04xkcOzTKWeK0RW7Xm/jm3z2Kb33rQUxOTuKDP/5enDx1HJpq8PJfWt7CU997HpfmLmN1s8ZKfMM0UMyYODo7gbPXHMfZ606wRbusmri0WsN/+srD+NtHvwdb0pGTfUzkgA/edw/uvPUmjFcrCD0PdqcJx+7ytYAaZshNgtTb7XYb3Z7F+wG9P2u7iVqtxnnwwyOj0LNZhL4Pz+nH6noJmk4Z6iqvpdWVZbR7HRRLBW4eiLwI5UIZE+MzMHJFdhMJNRlPvbqBzz/4MB568UXUKc2iVEI/lOG6MqJQjXPWaU+jZh6hQOd9i/coDkTnfZqGyGH34IUWN6MQQBcNASp/T/sV7dl2t8cNRKV8Dr12i69x5VKJ3TtIqR/YbRyeGMLHf+xu3H7mFMp6gIwSIG/SXkRfEkIo3OyWXNF/L1GgX2Xj/vexcH9Dtfo+tvCJAn0/gL6f5bs46r227LugXHz3Rj8f3D9+GCT/YT9P/85MK5BWIK1AWoG0AmkF0gqkFUgrkFYgrUBagbQCaQXSCqQVSCuQViCtQFqBf3gVeEsA/SgB9F0B+EA+KX3oTwDdj+3NySaXAAABdPoQXsBz+jCebZ8BrDY6WKq3cHl1E69cnscrV+aw2epgq92FRfmt2SzUbC4G6ELVTDbPPr1O/Im9FAWQyRbd95El9bkfYLxQ5JzoI1PTODg7g0Ozs5yfXTBk5DmnmVS+wq6XVWkROAeWbel3FOmRsHMPYgvdnXmO6ekgRCcyNEjP38yn68nvc145qdAJoAv1OFlJR2TFHNeJIbon1OhbrTaPhbU1vHL5El65dFnYvsd2+L4cwRtQsVNGrlBYB3EWOdWO8nNVztAlxSllHxPQ9jttyI6DQzOzODwzi6mJSYyPTqBYKGJpaQVLS8tYWV3H2voGGo0mw0DVMNnenHPCqUZsc64IgE7OAGHAOdy6aUAm6h3n84YEm+w+qrkcw3OybT918CBOHzyImeEKpoeKqOQyPB8J9k2mgKZlx9mYGh1o3lQJFFu+X+mT2RHwXFi1JyiFnQFipb6mqqBBkCrxaOZI9SCGLgTQ4+mnY2GoRMuEBjV3UN3j2ltBgPW2hfVWD/Mb67iyvoz5jTWsNupY266j63voRwFc9tYn6bHOkJtU4gTCZCiM0SM3QOT4UPwAZiQhA7BbQFFVMFOt4uypYzhz8himKjlMlHMokdqXct/Z2plGwBCOATpnPF+1Vq+2cCeA/p534uQn/y2azU2sr1/B1x+4H4888iA824Oh5xmgN5t9tnAPJJGBHlKKtkKZ85Q1L77YVnpAiU73JSr0BKLTrYCA5FggHBMYhhNA5AYAalyQWTmcyWSQy5jQ9dhmOgaMPH+xLTe9RqJ45/cdv2ZyPynRb7rpJpw7dw7fe/kKrmxrmNvoYrPewpmbb8ZP/9RHYbW20Ksto6D08cef+i1srC7g537+E/ixD30EWr6K0Cjgs1/8Br7y7cdQrhRgWXVkDOC+99yDD77v/YicEA9/4xGsLq3g2KFDWF+dR8YIce4dN6CxvY2F1SYefORJfk3IKorlEqbGqrjlxmsxPlyE3W7hueefR3FkAoeveQcefPoFPPz0i9istzE+MQFVU+G4fZSLJaytrnFjCjWokIV3q9ViQJrP5RmWOo6Laha4+1gWvZWXIKsGbMnEtTffifMrW3jh/CLaHq1bHV4oQTUMBvA0b+MjoxjKSfAbC+g2a7j57W/HRz/6EYxPDvMW8v3za/jCF7+GxZV1dCwLsqLB6ruwbBsZM4OhnMkuCWRt//abrsdIWeVjXVyq4/lnn0NlqIobz1yDfMFArw+8dnEZD/zdt/Hc919ihXWz3eaMeEPXOZKA9u7pkQLefcc5VpeTvbwdynjm4jr+6LNfxJW1OiS7gXfdfAo/91MfxqHpKqSInCtCrCwsora5hpvPnoFOex85QETA8soaXn3tPA4eOMARH91mCxcunEcul8OBgwdRKJfh9vuwul3U6w1eg6Pj4wzUX375Zd47qqPDGBquwHNcdBtt1DdqyGUKOH7dtdA0HQ6Amhvga09dxJ/97ddwvlaHVCyjRwka/RBypPLjSPHuBwE8uy9OIDbMoOuU2I/oMWSRT3bx+ZyC0G9B02TYtgdFN2HZHnQjC9fz2d6f4TOdWx7FOtgwNBnFQh6SrENXNUieDb9Tx4mpCj70rltx183XYHIow9fBxOae1qcXUWZ9AF1X8KkTZ3ejM+JrZbKj7IREDNz/hvcN2LrvRHFc9XwCkIu9euc19oXsPwiai1KK308B+j+8P1fTI04rkFYgrUBagbQCaQXSCqQVSCuQViCtQFqBtAJpBdIKpBVIK5BWIK3Af70KvCWAfnz+WT5SQnGJNbawcyV1KSmdSZMqVMEJQCfaQno6n4fEsJegwpXVTZxfXMPF5TVcWVnD5ZU11Ls2ti0bDoHTDAH0WIHOgDlke2E/8GIhrVCJK6EPNQxRVRQMyQpmh6o4cWAWJ2ZnMUk24KMjKOczMFWZrcDJ4jYiC3HO4iZFH2l+E3gubKiFbW4sd96TdT4wUTsQPPmIPqYeAx/Zi8/s91HHXvW7u0brCUAXinQCsm4UwQ4iWATS+w7a/T5Wa3WcX1jC+YVF1LsdHi3bRtd10HMdRJqKkIKD2WefZeYIfY/VmKRSTXzIZcOAbOgAgRnLgkTArVxBtTKE4aEqRoZHUMgXsLGxhc2NTTTqTTRbLVg9G0YmA4McAsIQjuvC9wNIZE9PdvJkP0zNB6RhVGRWTZI9sRwEDHcNACYkTFQqDIIPjo3h+Mw0jk9PYTifxVDW5Px1YakfO5CT+jsG1zw9idkBrTUhsuZ1wdWOSfpAaj3PA7sAxBCGHsa557GtOIE1GrQuGLjESyCJ104U/MkKSI6BQFzS7CAiBgBXCtHqe2j1XSw3Gpjf2sT81gbmNlbZ1r1h9dBy+uhRQwFZ8CsE0Wm+dEiURx3KkLiLIkTkhlCCiBXoVDMzCmGGISbKJdx47Agr0A+NVXBorIxqPgOVgCo7KYSQqAOA6yMy3UVd9rYZXK1AH7rvHpz6nd9Ec3sD6xvz+MYD9+Ohh/4OjuUga5YYoDcaFrq2j1CiaIUQIWWgq9RJIBToCTxPLNQJBO7kTg+o0BOATiAyIPVtrFKnPURlAE+uADJMXeVM96xp7AD03RzrkNd0AsyT+/nMi23jB7+/8cYbcdddd+GJ517DXEfDa0sN1BsWjh49gfe8+x7oYR+9xjI66xdw4ftPoFLMYnRyCqOTh5GvTkMvTeDvnnwBT71yAcNjQ7CtOvJZBbe84yacue4GeJYLNTLwwJe/ihPHjuLYkQPYXJuD67ZpBcLMVrG2sQ2zUGboTDbnne06qgUTGSViu3I/CGFHEi6vdvDgk89j25VhZPJsqd63LXS6HQwPlbG4sADPdfl0zppZVo+Tgl1RVFTLw5AVFRNlHVV3EdbKSygPj6AXqhiePY6LK1touhIiPYeuG7HtuON6bNk+PjqG4eFRBK0VlIIa8qaMd9/3Ptx9zzuhZXXU2hG+9LWH8dDjT2Or1YPtBoBu8NqlRik6j8zIQ9BtYHZsBB/7iffjvXef4nPK6UVQZA+eL0M3VJD4/MXz6/iLzz2AZ77/EnL5PFQlwoFDszh87CQa2008+8zTaNc3UDJlHD8wiZ/5qY/g6LHjMDIK5rYtfPqz38Tj33sRecnFP/nQu/GBe29DKafw69EWePnCZdQ3NvD2t98Mk/a7eFdeWFrBcy+8hFOnTuDEwVlY3T4unD8PM2OiWq2iVCrB0DXYfQcrK6vIZrOYnBzD3NwC5ufnMUvXmJkpGBkdgefBarUxf3EOjuVyQ4asm3AloK8DT16s40+++HV898IluEYGnqxClRWErg/P/X/Ze88gSfLzvPOXmZVZtquqvZ824/3M+lmAWGANsAQJAiAJiiJAH9RJgkjdhe705S704U6gTlJQpCIu4hRxOh4pgSIoEoRZGAK7BNZgicX63dkdb7qnvS1flZX24v1nVU/P7AAHEOAFqcieyKg2NVWZT5qqqN/7PI+8pkmke5RmIgMIlpVSyQmu46lrlgyiOY6rXrvSlsRebEvwB7YTkMkVaLY9UpkeFYHvOXKtly54yCQtJKDfaTVoNusYeoqenqJymvuNEmF9k6OzI3zsJx7hPfefopCOdPN8T517cmGVGgt5nexGuO92hO/uMe9Gu++A826uxq5o9t1R77d0oN8e396p4PjRAfTo2vf9ONDfeZW89Q3a9zMj9//fW7r4mWIFYgViBWIFYgViBWIFYgViBWIFYgViBWIFYgViBWIFYgViBWIFYgV+FAr8UAD94HwE0G//gFwBdInsli7YDlyXuGvVuyzx64iDXMdFQ/x1srx9dZ7XL17lwvwiS5slFre2qdoOtbaLI12v6bRapCNcFgFsvufiS2S7fMKvhRhaBAstAsbSGcYyGfYNj3B0dpajMzP0F3L053Okk2YE/QVKuwGe45PQNVKmrpx54kqPHrJjKVbUtBvL3qWyXaLaLd6+7WN29euorzaaHpBn69La2yD6Dsjs3K8D7NW9BPJLvLdssyyguqYF0tphQDsI2ajVuby0ypWlNeZXIigrvehb1Srb9RpaNo2eSaOJ8ztpqo5nX2KI221Cv5MSIOuQlJh86QUOCG0HzXFJJEzlxM7n8vT29qo44HKprJZWs4VjS29wQDqTUYvAmlajqeKiBZ7rpvTxdiLXBWx2bNwCzhPiSNc0iuk0hVSKmeFh9o6OMTs2wt7RYWZHh8klEqoXPRF2hh3cEN3Q0GTZyWOPALqKcxfROr9XNeJRtfk77OjdPbAbqu9Eivu+Ao8KPsq6795tnc51deDvfhD5Xoz90iIgXeCyLpKTbEGQkG7wUEW1r9Zq3CiVmdvc5OLCHJcW5lkplVivVamIE1+s87JYKbRkCnQr2ul+tP2ShJAIBJ7rpNHRXQejbTOYy3Jidobje2c4NDnMoT1DDBdy8vRICLPorlyoSp/u8fhOXW4H6P0feJgj//5TlEurrK3NKQe6AHSn6ZBO5ak3dEqlFrWmq85r5UDX3Jsd6Lqhutcl5lpgdrfzXL4XZ7NovrsHXb4XB3kXoEeuW2kF0DETUZc6QRTBvtuBvgPK1abdRFq7AXpUYaCyEXaedwegv36BBSfL5aUKVekBd0L6872YQRPTK2PYq7iNFYo9ScrVJtn+SVpBBkcrsOlo2IbJ4Gg/jlMhm0kwNTFMLpVle73EUHGYC2+dJ5tK8+GffJyTJ/fj+00KhRxtO6DecEikcjiexIknsBtV0rqP5tlqyGe7XOUbf/UCC5s2tdDitUs3sG2H2Zk9NKUCwG4yNTXJ5sYGrmPjeQ56qKso8NAPKZcqWAkL3wvoyyY40u8xf/Y5Wo5L7+gUJx94D/PrJa6sbOBg4UhpgJWNjmXXY3R4hIHePrzyIgPaNscP7+cnPvqz7D1wAN+Ap1+8yGc+/3WWNqq0wwT1tkvLC5XD3UymVeqFFTgk3CZBs8ax/VP82sd/ljMnx9Sx2bkyqiSSq4sV/svnnuLJ576jutjz+RxufYNf+eW/zyOP3MPLby3wnz/9eRbnr9FfyKDZDd5z5l4+8Ymfp6+YYKvl8qd/8Qaf//LXGe/N8Y8/8ZPcc2JWwWP1PJ4A9CvUq2VOnz5F0kqoOHk5LeYXV3jtzXMcPXyYfVOjNBsON27cUKBcjiMZ2hga7FOazN9YVEB9cLDI889/R8Hs++69h3w+HV0WZFYlCLl++RrLS8scO3qCbLGAa4BrweXNOr//2W/x5edfoIGBmclgyliYb6sBFyuZVPC8abt4ckHRdLXPHccnlZRBJTl3DbVOeE3Seh3PaWF7kMrmqbccFcMfhgb5XA+u3QLfISPnYuiiB56C6YYpAxqQtkyylk55dQG7vMaZu4/xk+9/iAfvPk5fTzIazNCjSgF57ZSvf3vwnpsO9F0x7rdA9Du4y1Xqy+73DbcD9c7A0g6Y71RwyLVrx6F+W2z8boh/OxTvXv67V4Wbf38nQL/DS4Xa1u8FyWOA/qN4Kxo/RqxArECsQKxArECsQKxArECsQKxArECsQKxArECsQKxArECsQKzA3y4FfmiA3v3gevcH4hFA9xRAV39XXdERtJNebPmtwPN2AI0goOEHvH7xCi+/dV4B9M16k816g7rrqw5pR1zAVuSODqQrXMCoxG+Li9rrAHTlUoW0uOwMnX19/ezr7+fAyCgHJibYPzFBT9oin0liJSJXnXz5rjyOwHcUPLcSUYy76tf2fAXo5dYQcCDd3d1I764rfceSfFscdvfvEUG/6fjtutA70dS7ysi71upoxbpwVm1vZ5s7AH0HpHei2iutNsulsuqLv7y4xJXFRebXVlne2mRla4sgZalFAfRUEi0l8b8CZhy1n6JoerELm5INHK2vyiKX/vdokCAlwDKTIyVdy82W6l12HV/Bc1lXiWYXqCkAvd1q4bUd1SMui8BP5SCWh3UcAqeNpWmkDZ18MslYv3TU9zMzNMTsyDB7BgcYKRYY6S2QRMP0AwyVkR45MjXtZqpBN96gy7XVbaeG/uawRYAjcciyuC6ObLvvKbe8LDIgIIBXviQSWaBtLpUml85gSex4B/Z0c9pV1H8XqnT71zsrIIeD64e4Ar1N0JKaupUofRl62LZt1htNlsplLize4OLiPPMbGyxubbFZq0XudRkWUAA9rfZJKNEDkYFfLUagYaGTDDUMBdDb9KWTHBgbZf/YKCf27uH43j1M9BdJ65AS46iC5x2AvhMJ8c6L0R0B+u/9S8rltXcA9FSyh2YroRzotYajzmsPbyfC3dQTWIY4oKW6IQpz7wLzLti+PcZdxbbLoIWh7US4y3pLfLs4YNW1JPTfAdDlsdVjymBFJ9Ghe7t7K7u/667HyZMnVQ/6c6+/zRvrHhU/TU9umLWVbaqbJbK6y1ivwXsf2M8LTz/B5XOvMz41y+Mf/iUuzpV469oW1dCkHgb0DxVpNrYQppnLRIMPjVITLTCwdItFgbHJBPv2jmNobdpOnUK2qE6/huNTqTbUdSZt6qSMkGZlGysB+XyvujZquUH23/Vuri2XVLz3YCGL227SbNYYHOhleXlB7WM1XJBKqcj2pJlU1RlJM0PbdhkuZnjkxCjPfvUzvPza65w+82P8vV/+ddbqNk889TSlhoOvmyrae3R0Aqftsb66RtpKMtqj0UuZB++/m8c/9BF6+noJLIM/+eKzPPG1Z1ndqrP38FHGJ2dVWoaMPki1g+951Ms1Vm7Ms7kyT84IeODEAX7p5z7EvomCGlZIpnQWVkt87qvP8Y0XXqfUCkjmB9gzMcKh0QzvfvBuZvcNM7fR5PkXr3Hp8hWuX7mEU91idnKE//G//yQTQxY1N+S5l+b59Gf+K1ND/fyDX/gg0xOjJCV0QU5aD65fuUKrWefEsWPK9a5mXyTCfXmN18+e4+iRI+yZGKK8XVVpG0NDAwqaiwN8eKhfJVfMzd1gcHCIgf4evv7ks6TTSc6ceUAN8pidoA/LQNVdXL1yjYOHDjE4OoAtjnAdVmtt/uRrr/G5rz9N3YNkOknoV/DdKrqA8WwWyUKpNdoqCl8SAUIS+L5OOtuD43hqndOpHKFXxwhbOE4LzUhiJLM02y5tJ0BDV/H9pe0tgladvnyagVyatKUrGC6AvVJtqXNtoDevYt7XV+bBt9k7Nc6Hf/wR3n3vCXpzFgktxNJ81YTebjX4vVOP7aptiV4zb3egd2H5Le8TdgF09fvvAtl3otrletCB6rsB+juA+i7wvhuWq2vDD9iFfqe3aTFE/9v15jVem1iBWIFYgViBWIFYgViBWIFYgViBWIFYgViBWIFYgViBWIFYgViBv0kFfiiAfqgT4b47vr0b4S7OZnEedgG6KsoVgK7pyp0rse0SRV5zXaqOy8tvX+Dbr5/l0o0lap6vFuk+l0W6oUMBnEaCUCisPKEAdF8ibAU5RvTSMjR6Ejp5M8HJiUlOTuzhwMgIU4ODKho8ZRqkLEO5itWXuISFQgTRQ5qGRPx22lElttZxaDeb6lbiya10SkXnKpuzespubnjXZb7rI3Zlh5a/dyLSRQnl/O3cpwuu1Sf78rdO7rjKHu9+5N/5m2x/Bwqr4YEOS+5Ghbd8n5py6ztcWFjkwo0lriwtcb3jRncMjbahE4r7PJNCT6VwA18tEUD3xIrfcclHHdnSd4uWQHM9saGqTmUzYWLoCQXvJFZabWJnMEJi2SUqOhTQ1G6ryGC1SZqmBhYE1giqcltNnFaTrGmST6YYKuTZNznJ/j0TTA8OMjXQx0ghT86yyIlD0gsw5LFkH3W6u1WUu9hjlZv6Ziy9pJzv1kkxZw3aAvDabRq2Tb3ZoN5o0GrbtF2JjnZVRHJGEg4MA+lBl93UX+ilv1AkY1kIWld7RY4Vr+OelD5u2XfqSW4mDcjuVqkGbohmgp7S0SwtAuga1GVfuR4bzQYXVxa5uLzE1ZVlrq1IJ/o2Tden6XmEZhJSmSjOXXa4TE2ojZOEBI1EgHLlm66rloKZYLK3yERvkbsO7ePuQweYGRkgl0AtEaTaDdDvfFnZAegdV65EuB/53f+tE+F+XTnQn3n6L1WEuzjQG01DAfRqo60Auuou7zjQ01ZKxVKHHdf3nfrIuyC7G52vHOKaGPCtnTj9UK4j4kRXp48cT/p3jXC/Q6171KPePat2daHLcwpAlwj35948x1MX16kEGSbGDmLqOZIkyJs+Qz0Bx2byfPYz/4Gzr32HfQeO8Q8++S+4utTilfMrlDxYrZfIF7NsbS0h5mErEZI0U2TMDPNXF3Fbnjqe0imDRn0Tz6+TNjV0PyCfyxHoZrQEMswT4DSqZBKhuibpCZO55S1yIzMUJw/y+vk5NAL2TQyhBQ7VaolcLs3W9gZ7JsbZt28W0zBYuLFEIGnqZlI5r9fXthjIpzk8bHL1rW8zv7TE5N6DHDhxF7VA3N8raKksbQ8GBkbYv+8A25slXnvlVSqlEr1pODLZywP33c0HfuKnMGQwJ6HxmT9/ii//xdNUm21+8sMf5QOPP0i+SRBfvwAAIABJREFUR4UlIBBZnMtvXqrxh59+gusX32aiP0vKb/LRxx/iYx96TN1HBnFefOMCn/7sl5nbqLHR8DBy/fzDX/0EH7lvSOnSluErA9XT/sJrC/z+f/wj/EaV2YkB/tk/+e+YHBPoHPLqG3P8/u//IVPjo/zq3/8wE6Mj6jnUa1MQcu3yJWr1CqdPnlSd6oKZ5RReWF7lzbfOc+ToUaYmBlnf2FIAfc/UpLrWlMtl1U0u3edra2vKgV4oFnjmm8+SL+S45+57VQSFuLzlMJOwhMWFRS5evsCBQwcZGRvHDvXoOtBy+epzZ/n8l79BpenRbFUxtG0CbwvbthUIl0h/jCTJVB4zlcMNDGzlRjfxgsiR7sm1MPTxnGj4Qu7naQkC3cKX60PCVNfi0GtTzCSZGR9ktDdHq7rFwvVrNJuOSrmQYQcrlSLXUyCZsnDsFlrY5t7Tx/h7H3qY6aEe9MAlrbkYyBCUzb858cGbfeS3uca7A3VdyP09HeffE6BH8LwbB3+rKz26rt0E7Z3vd9VyvNN1fjtMj+5xJ9f67VfIGKD/Tb4VjR87ViBWIFYgViBWIFYgViBWIFYgViBWIFYgViBWIFYgViBWIFYgVuBvlwJ/IwBd3K7Sea0AujJfS5ywpjqSBaBLlHUrCGl4PmW7TbnV5jtn3+b5V9/g0uISjp7A0Q1aIbTCUPWkC+Twuw5TIwr9VfHjgQT/yofsASlDp2CZ9CZNzuw/wJl9+9k/MsJwroehXI/qiBWX+m4TeNfZJrcSAd9Nf5af3XYbuyFO6zapdEYtulCRHfd5B5KrB+k+cGcHC5FRkLcL0HfBXrmLAGtZf/XpvcS0dwC6EUUv3/xIv/PR/i4SoEzPu9zo8ihdmH5paZWLS6tcXlrm0sINriwtUvUcap6LgHRSScKkhatFTkgFLGUIQYF0+V5IdQLMFAjAcSKArn7fBcUKsHeBv9x2Y+8726zu60euZxlskN7qhKFAtNdqqqWYyTDQ08P44ABH985ydO9eJvt6GS/00JdJY0hfsexXeX5HIodldaIUgAhky3N04sjleBB4roYrImiuYv6Vmzuk4TiUGw1K9Tpb5RLb5RLVep2m3VIgPZvJks1mSJqWcjlbCZOJ4VHGh0fIp9OYmhbFoKvnFdQkbmg5XjT1s8qe7pAd2WJJNfDF/ZnQMJKSnhBBM1dHHcttDcpOmysba2q5tLjIxRs3mFtbo9KyKbdsAtMCSxzoloLmaod3vPBaKOA1VF3oST9QS07X6U9Z9Cct7j92lAdOHGPf+AgFCwqWeFm7//t75xHvBugir4pwF4BeXmN1dY6vf+2LPP3Np2i3og70ao2oA73pKoCuOtBx0Y2QpGGpAYouQBcXeneRw14AdteBrqLbOxHrCpJLj3Snjz6Qbvgw2AHoqaQZJSKkUyoevmNu76Rc3Nw+eezd8Lwb3y7P3QX33Qj3586e46UNl2ubbXStQCEzyFB+gLCxTUarkNO3OPfa02iBTbMd8ugHf4mG18vF+TpuOoNt+KRyJuvrN+jJmYSBQyqRZGxogu31Kkvzy5jSce1LekOJVEqOozY06wqgy6BEvn8AXUuQSSfBs/HtOppUYYQajUDDLE5QDZLMr1fVMND+sX58p0G5vEWxkKPeqLBv7ywHD+5T0FS6ubc2tqlWGmqoY2ujTCFtMWA1wd6g7Qfo2RwtX8M3LWwSFIdGVW/59PRepiZnqJbKzF+fY3tjC69V5uTBaU6cPMrP/MxHyRWStAL4wpee408/+4RyaT/66CO876F7KaTltPXQw0BVULxypcwT33iFtYXrZLU2A0mf3/j4T/P4e+4j9DwFgpc2Snz6c3/BM6+cY70RkBua5GM/+X7uH9OZHMrTMzLCesvlrRtVXnpjjqe/+TSN0jqnD8/yT37tE0yPZrFCj2eff5U/+IM/ZGZ6D7/6iz/Pvukpdb7KNUMGpC6ef4uNtTUefPAMppWMXj2UA32Vs2+d48ixY8r5vrldYnl5ienpaZJJi+3tEo1Gg2w2qxI4xOnf09PDyy+/rBIsTp8+TU8mq9IhorqOkOvXLnFl7gqHjx5hcHQETUup9JVyrcXnv/ocT3zpG3hBglJpnWRinVy2rXrf05k8fmioPvlQS2EkcwRakvWSXLd89uzZSyKZUfH+Pfk8RsJAN5PUWm0uX1/ADaQqRSB+gnqlwqHZaWbGhzG9JjhVTOmkt1tUylWC0MAJdda2yjjoTEzPMDg0rPLu94z08XMfeoiZgTSGa5PSbCzdA83jXx2KAPrt3eV/nQj3HeB+SxR8x3n+NwDQb4XmnaG521zqd3qr9t0g+veC63+73vLFaxMrECsQKxArECsQKxArECsQKxArECsQKxArECsQKxArECsQKxArECvw/SjwQwH0g3OvRh+gi9tuV6epuEXFNRr6QaenWle9xALBBaB3neVV16PUbLHdbPFCB6BfWVohSKYJkylahBFAF7AWhipuWxPALCRcnlg5UwX3CIwKSCcM+pIW/ekU7zl8mIcOH2bv4BAFK0neEjiKioJWUH9Xf3UE1AMF+mQRyCdwNPDFSSwd3x6m6nGOItwVlOu4WgUQd2PE1e2O2fW2jvRuN7ey0SqCF3WNd/6pVej44ASgSw9uFBe/2xsXfezf7fTeAcXCcTsQfaVSY7lS48bGFpeXlri6vMxKucRKeZuKuK4JaBPiWyaBZRKKKN2nECit4tzlF5EDPRoM0FFFuY4LAjOlo1sSAbpDAyKB56H54jrXFUwSEB052wWk+0jnuREGnU7ukOFiQcW2Tw0Pc2h6D4emp1SPd18qSc40MSS2OwyUA14WgfHixJWlG6Wu1lO59yMnvHBm1XneAegyqCHd41W7xUa5zGa5zMrGOqsb6wqkV+s1ao26grCmaZEWB2Y6Q6GnhwMzezk4s5f+fJ6UDADIceODLg5hBaMlHFlEDyKILl9KS4kelwqDTsy8rI/IZ0QDC66uKZBe910WqhUWqxLlvsC5uetcXV5hrVpTfei+aC8udHGgd9IApPNYFi3Q0FxfLWlNJyMLkA19MkHAmVMnePfpkxycHKc3qVO0DBUrLT3QMmPwvQp9FUD/5D9Xx5gA9IHHH+Ho732qE+EeOdClAz1yoBeoVHy2Sy0F0GVAJtBDQnGpJiSuX+Keo67z3THu6ljvwG257cLs3QDdsBKd33vROSnnuPTR61GiQSqVJJNKYVlmtE3q1JC/dwZS5LzaBdCjc/ZmAIS6nng+J0+d5L0PvZdnzp7jXDPBUl1nY8PBaerkzAxOaY2ZYYtj01m2l88zPTHI/OImB469l5rbyyvnVqlh4FohZhq2tlYYHC7SalRp1ZqMDY1jYKnvN1ZWabeq9PVm6OvLkEr4GE5TpTPYbsDg6BieF5BJWVjiQm/V6OstoOkJtmttrqxWePPqknJmF7JZpoaKhL6tIrUPHdpLu92gJ5cik0mpbW21bJZuLDF3bZ5CT5F8rkBvT5qhlEsxK+eLgZ7OsFVr0Ajg8o1VUvleBXcleGJ4eIzADdhcXVMHQzZlUMyazExP8Qsf/xkmJ/uxfXj+22/z6T/6E2q1CqNDgwz2FxFfd+BJfL2LG+qstDNsOia10joF0+NjH3iIjz72bnozBokwUAC9rZm8fO4af/TFr/PW9TXMwjA9CZ9pbYOP/PijnHzX+3jt6gqf+dKzXJpbVNvYrm/z+ENn+MWf/XFGiwkC2+aJL36ZP//sZ5menuUXP/ELnDh2JELaroNl6Vw8+yYLc3M8/MgjkYu+E+uxuLLGW+fOc+zYMUbHR9gqbbK0uMieqSkKPQWadpNKpUpbrqNth/7+PgqFIhcunGd7e5vDhw4zMTyORKyEgYfvt7l87QLL68ucuvsUhd4BQkwcH1bXS/zRf/kc33nxLEeOnCaXMZgaD5gYNxkZGSHXU6RSa7G6WaZhyxAQbFfbnLs0x/p2nUcf+wnGxie4sbDK4NgYuWIWD4O3Lszzha8+RanawPVC9brZm89xZHaG3rSJXVlntDfLkX2T5JImjWqdesNmbmWdV89dYmGjQq5/iL6hYdIpi0Oz4/z0B86wbzhLShzotNBDW73a/KsjH3qH+7vrCP+BHOc7DnR5Hf8urvI7dKyr9x53cqB33PDRq2Xn0nAHOP5O1/k7Qfrtb6JigP79vK2M7xMrECsQKxArECsQKxArECsQKxArECsQKxArECsQKxArECsQKxAr8HdfgR8JQO8Yf3d9+C0AIXIhC9QSB3rU4x1BdHGe11yfStths9Fkq95QAP25V9/g2uoahrjFsz3Ix/StMMAJfHzPVV26As81MxH1HQtgRYBmoJacmaA/lWIwk+bR48d57MRxZgcGsELUIvAt6mO/1d8tu1G6r8VBqWC5YajoaVnvLphTH8YrJh65rOVWhgKibvddEe4306I7R4fcvwPTu9MGnYdVLnoBiALvZfFFt1BFlQtwVM+/k0newQFdei4/duCsgHTpHBaIXvMDal6oQOzVlVWura5yeXGBS4s3WC1tU201qbdtwkwasmmivGnpPk9IeXcEyOWBxL4o5DeZihYB6M0mtJ1bu9Ilpl72c7sNbRsraZHM5jCTFqHjEEqcu9MmaLcxAp9COkUhnWZyaJDp0VFmpbd7cpwDE+P0mAlSmkZSWLQ4jkUL34vgvALoCTQB6LJeIroC6JHM3Vj77lCBgPRWENDyA0qNBiubG2q5sbzEjeVl1jbX2SqVKJXLO2dxLptloK+P4YFB7jp2gtNHjzPa30fWMMgIBFaueFm3TiS67AuhYY7EjgudVhMa6vHUfEUQnQey+31Dw09oKoJavrcJWHdabLRtLizc4Oy1q1xYWGBha5uF7W3Vg44uEc4mJJLRIiBd3P+ysW1XsunJJUx6rCQpGS5pNNCadX7srtM8dM89HJmepC+ZoC9lqg5oWRL/XwD9K09y/h/vAugfeJij/+5fUqlusrJyja8/9QRPPfUXeK70kPdQLbtsl8VVLdMFOqEeRg50PcRpuarP2TItTMtElwQKNQgjQxpRHLsc+zKoIr+TW0mtEOk0idNXcF3uG1VByDlpJKK0g1TKRPaXRHALWO86fpNJUz2XnKNt18GX+Gq59oibPQxIWtIJLkMwAa7jMjw6ws989GdYrDd54tVr1M0+ak6K1fUGru1itMucmunlxEQSe+0qDz1wivMXrpHq3c9aI82rlzawrTSN0MUJ2tjtBr19BexWi/LmFikzwUChVw1gbC0vogc2vT2mgpDFnjSe08bQDBVhns310Jb4brlKSoIDAZlshnqjhadZVJ2Q5e06eiqvdv/MnhkIXGYnh/mZj3yAQk+KSnWbWrWktsu2Wzz9jadYmL/GvadPsGdslLThM5w3GCpmSMp5nUhSaUpChcG15SqbTZ1vv36Bc1cWyeYHabc9quUKA329FJMGrfVFpsbG+Pgv/hzHTsyqQ3RuscTv/+Efc/3GPHbbxpVBGjnQNNnXnpov0dNFQs1C8x3O3HWE3/j4x5gqpvHdpqpJcH0fJ5DXBo2nvvM6X3jyOeZXNmnVm4xnkrz7gQc4fOIu5hZX+ctnnmNpeZlCT4bJ0QE++OhDvP+hU2RMndXVTf7ss3/Oc88+R1/fIB/9yE/zvh+7j1w6uh5Jhcf8xbc4/9ZZzjz4APn+XrSERa1a4/L1G2yXK5w4dYreYoGNzTU2NjcYGRlloK8fX9Ismk3m5+dp2Tazs7P0FftZWVvhwsWLDPQPsH/PLHkrTbtZZ31rg6W1ZTQrweHjx0inJYZdo+16vH3+Kn/ymc+ytLjBBz7wE9x98hBpY4WBgk1SEiP0BM1WS7nNAyND0zeptDS+8a1XqDUDfuyhR9T1b6A4RO9AH6mcRjuE51+5yP/16T9jrVxT7vVMKsN9p05jBSG9ls70SD9H9u5hamIA3BZBK0pYub66yeuX53j6lbdYKddVv71latx38gh//6ceYf9oL1lJE5EXB7elzsffPvbeHff5jhP9u8Sx3w7Uoyv4TWC++++3d6l3L1l3guXfFaCri/APCtB3zxbdhOm3v827E0SPHeh/998Mx1sQKxArECsQKxArECsQKxArECsQKxArECsQKxArECsQKxArECsQK7BbgR8KoEsH+m4H+k1H2C7IrD79jgC6AokCxYOQpu+z3bSZ29hgbn2T1y9d5dWLl7mxtQ3pjFpcXceRqPEwUAA98NwIoEuMuvAZFeHuY2qhctf25zLMDA0xMzTIA7OzPDA7w3g+j+kHmOJiNToR0p0e5N0feu/uYhYgF/U1R855AYM3HesRDFcAvQPPFZBTfDtyoHcfN2LpHeer/J8OCVDx62EE9KL/JsMAHVe6iqrurKcKC4/+7ViCdzx/HXjcYexSkS3aNiQa34dSy2atWlHL+fl5zs3PM7e6yur2FmuVElo2i57LRJHupkVoRv3loYBy1QsvNm4drGTkhJaBCMeJALtynnexRhRjr7kumuco8B+59Y0d17nAc7/VQpp2xwcGGBsYYHp0mJnREaaGhxjr72Wsr5e0YSCByqYMRYQhCYHCkjLQ6cDWjIRy5ouQYWewINoHEu8fcWU1SCBaSPe5uFrDgO16ncWNdRbW17k6P8eVuTnWtzZp2E0FqRS8DQLSyRS9+SKDff08eNddnDl1F6MDA8qBnpRUAnGfB7J+YGmagulhW3QR5TU0U45N2SGd3S4UXXXFh6orOhCI3llsLWDbc9RyZXWVizLksLTE5eUVLi8v0/ZDxL8dduP0ZR9EVvvOhvrK/Z5JmGQTFkk5vpsN9Eade48e4YFjxxRAHy/2MF7MRQBd7wB0ddDd+UK4+ZUnObcboL//YQ7/2/+VWn2LxeWr/OU3v8xX/+IJtS6JRJpKxaVUamG3JB1Cov0D/LBNGPrCdjE0S7n75ZiQdIJuZHv3uN8d4d6NcVfO8c7winocXwB6SEKOrYRB4Pmk0xb5XI9KDZChmO4JIq7ZtESgd2CnJEhI7YLnRcMxqVRarYfsb0eGO8KQf/QP/yG50Un+1f/95zRSg1j9UyyXGmxuldDbJQ4MmBzIOVjVRX7+Jx/jlVffohYWWG4mubjmYBQH1KBP03VwHHHfGwri240G1dIGGV1juJgm4TYw3DqmLzUGFfK5DLZE/RuWctHLNqqhoE71gRyX4j4Xd7aV6aFmuyqZIFcYoGwn0NODlLe3OTA5yK98/MPsnRrm609+lbX1ZT7xK7/EdnmLT/+n30fzG/zGL/88h2cnaNfWCJwtcimdtJlULmXXNwmtPtrmABeWWvzZky/xxuUVfLOHSq2Jjk42ZbI1dwWzss2hmSl+6Zd/gfvPHCOZAanR/taLZ/ncl77M8uYmNddBT2XQrCRu54Ko2S1GiznuOXWMB++7m1MHpkjrUKqUWV9dIZVOK1BtJlMsbtd5+c0LfOuFFzn79jV8eijmBxUwd1s1SuvLGKHD2HAfH/rg+zl+bD97xgoKcH/z+bP8+ReeYHF5hVQyzb2n7ubnPvIBZif7MCUBQ4PqxjLXLp/DbjXoG+zHTEdR6OulCv1Doxw5cpx0ymRjY416s0GxWKRYKKpDzPFdrl2fo96oMzo2QV+xTw1qKKjetMkaCUw5Ndtt6q0mmXyBiekpCv39KlZdM6L49q98+Sm++c1nsKwUH/zxn+Bd95/Eq19hINcET/rM5TXBl0srbdJUPUkM6eeLf/EtGm2N++57N9trW5w8clQNkAQGauDsxXMX+YM/+zwb9Rb1lsP48Bh3HTyKV6lwZHKSB04doTcr1/MWetCGVkWlBDQ1i01P50vPfYdvvvQyVjaDjseDp47wqx/7MLMjA6SQKouQsO2jJwx++8jdt0S4fzeILpD7VkDeAefd1Jp3/P1mLPzOY343t3nn/+6+386M0PcB0LuXwt1O9e6VMfrdOy+UMUCP30THCsQKxArECsQKxArECsQKxArECsQKxArECsQKxArECsQKxArECvy3r8APBdCPzL+qFLr9w3GFkxVEvBlvLj9KQri4EQWqtIHNep03rs3x5tU5Li6tcGlphZVaHS9h4pomQcLENxOK5YYKoDtRn7rqIQ/AdVQsb9LQsHSNicEBTh/Yx8l9+zjU36+WgWQS0/dJBL7qg1XO7g5Al3XfSXJXTvCOI1w5zDuuYtXfHnW47yBj9Z8kcP2mA3q38fxWgB4dRF3EJ/fzCRSIaQeucp+asl4dR73Q0Qg4SES4LLqKwY4AuuiqSuU7qt80YiuerEPDk275QA0oNH2Phu/w1twN3r4+rxzOV5YWuLa6gpHLYkj3cjJJIBoLmHR91UesuH7Yac3uup53tkA2QPrSBRp3ut8V3JCo9gh4y98kcj1tJkgnEoROG6/ZVCBaotoPTk8xMzbCzOiwgud56RJOJklqKEAjS0IAegcoyuMqvTvbrX6Ug0LWSfaPHvX9CjiXLnjpGZdFvMzyewHoc+trajl3+RLnL11is1zaiXqXZAMBrGbCVBHuvT153nfv/Tx0730K9gugUlHkvo/hBSQ1jbQRxboHbZ/Q9tXxoZuGgrVdgK4c6J11l352WQSge7pGWwspBy5l32OhtK0GSa6srnD22nXevH6dpuOp6GtfYtutVDTEIBujeuo7xwEaSS1BSgYPZEjEtjFbLY7NTHN87yxHpiY4MD7IgbEhBQ5liUBt5+sOJOh2gD74/kc4+jv/klptMwLoT3+Fr37tiwShjqEn2dhsUCm3abdDte2hdKALmNNkPQ0MPYrHl1h/Bfo6ke3dc0L9LO5wcep3e9Dld52zTfQL5HiT40EBdB3fcUlnkhFAT6fU76NTWoZPQnUf+ZJ9KjBenrsbDy/fy74SWO84joLpn/zkJ8mPTfO//Pv/RFkvkh6eYbPlsb65henVuHumnx8/tYfL3/4ae4eK1Optjt7/GKt2hi89f5ZtJyBMWqo7XKVYyPkgaRd+gGNXqW2uMd6fZXa4D7+xRWnlOqFdI51K4ngyeJEiKdA9Iee6XNo8tc2eH5CwUsj4gGGmqLZsUrmC6r9eqWmcX6wolWbH+vjgww9y6th+/s//8H/QPzDAb/4Pv4nj1vjTP30Cp17il/7ehzk8M8rm6mUa9g2yOZ9s0sJ1AjxHx9PztPVeLq20eOLp13nt0hItP0GlWlfXpmIuTWtzk2yg0ZvL8tij7+PRR9/N+FgBOeRrtsc3nn2Zsxcu8Pbly2yW63iajmFJzL7FdH8f773nNO9+4BjDAwUyloHT9njm2Rf5q+eeZXLPFI+9/xEmJodoS9hF2+HS5RWe/fZrvHD2Kg3bxWs3SGg+A/kMh/bPcPLYYe65+zB5KVw3YH7d4c+++CRf/+az6hTJJC3Gegv81OOP8J4HjjDck1SDOX6rhtusMT93WR0DUj1gJNOk8kUGBkZULLupazQadex2m0wmQzqVVseUJCY0mg11bEmlhwyGyOuKPE693mBzZU0NIqXTGQwrSbZQJN+XV4M1cm1uuyFvvHWBz/yX/8riwhIHDx7mkYcfZXK0l4S3Qi5RIWhXGRosqHSC1bV1Gr5FyUmg5Ub4q1cucunqCg8//AEyZorK1pZKLtGtFLamcX19g6dfeVm9Bnh+yMHpWab7+ilqcP+h/ZzYO4mluQROTenpNqoqJaCpJUmNTnF+dZs/+sIXWF6XTvaQB08f5dc+9hFmhwfV9cMMNQInVID/U0fuurX/vPM6dzswvxnrfmfH+Tti3zvg+5Zu9U4CzPf1u91x7Z0X5t2A/HZYvgPc74DL7wTRY4D+3/4b43gLYwViBWIFYgViBWIFYgViBWIFYgViBWIFYgViBWIFYgViBWIFYgV+KIB+dD5yoN90f4mDMmryvtkFHhE76ZkVJ6UbhPh6BBHFHf3C2xf59tsXuL65xcJ2mY2mTVvXscWBalkgUeDi8PZcQgHo0oEufxNQ67QVnE0ndFIJQ8WBv+vUSc6cOM5EKs1kOk1BOrl97xaALrQtik6PDoCbqeiRm9kTeCWPL4h8N0DfBd5vP3R+EIAujnrbd9SS0BNYhokpkfEKwYkDVYC0RNNH4DYhmEJWVgF0lW/dAei7Psrv5N42vVDFljsSBG1GseHn5pd4+8YSb8/N8db1a5y/MQ/plORgqx70QABjwlCd0AqiK0ivwspvjkeI5tI9L25fcaLLIl8dgG3o0lGN2h9+y1aO9Jz0maeSGAJAHUeB8uMH9qtF4PnU0ABDhZ7I0a1a1wWaB51b+V4GCaKY/sjjH8W2h4FEcqsnV5Hpso8kdV4AuqyVRBnLgIbC7hpsN+pcXVvj2voqZ8+f583z59iuVEgkLRKWied6uJ6rIsLTpkUhm+OxB87wyP0PMDYwGB3jIRieAHRfxcxnTIN0F6CLI1Mge6ID0CPeHw2QdAC6Ik0C0OXYNzTaOlQDn1ros1qvsVSpcG1tjVcuXeKVi5eo2m1sP5Qw9A5Alxh9GRrxo+Og04duajqWxKT7AUnbxmq3OTA+xsGJMQXQj89McHx2QumrAHrnwFVHzvcD0D/wKEf/3aeo1zZZWr7KN575qgLowvHDIMHqWpV6zcN1tQiga+JAt1UXuRYkVBS1gMbu4Mru7nN17t3WgR79HKprhYp4V9HuMtTh7zjQfddRHegRQE8rV3q3niHwHaW7/CyPJYC8+9wC0bvDMwLQXddVcP23fuu36J3cy//8u59moWmQGZ6iFZqsC5y0y9yzd4CTI0leefLPGcpJv7jBkTOPselkeGN+G8/K0fI8mnabTDarzolSuYSlGwz0ZqlurBK2ShybGUdrV9laukpK8/BcgbeW6rm3DB3TNLBUbUOgILorx5uVxHEDdWWo2W3yfYNMzx5gvuRxdqFMb28fQ/kUpw7NcPzwfj732c/y0MOPMS693cVeXvj2i5TWlnng9FEm+gu0Gsv41hrZXp9cysJvu9gNl6atU3EsVkoBz7x0gRfPXiWRzEWTehR7AAAgAElEQVSHiOcwMznGyNAgzXqL6nYZK6Hz2CPv5acefzeDfTkcmalxHFY26rz99nmWV9fVsFQm26P6w49MjzA7Nkg+lyRhaFRq8Oqr5/na157k/PnzjI6O8sgjD/Pgg6cZHsqqwItWK6DebnJppcbaVpny9ga6FjA00Mv01Bgjw0VVJyEtB8sV+NJfvshf/tXLrJdq6rkN16bXDDh+cJb3v/dBHjw9QyGZUFUSkl4SuC7NZp22nNOZnHLBy+O5nkYmIed8gO+HGCq55ObJ4jqeOq5kO+Tvcq4nErqqNZC4fcM0sZIGgbyWSPqKXCc0sAPpiz/Lm2+9zTeeekbVdczM7GVifA+t2iY5s4bmrNOqbHJg75TqUL86v4BjZKgFKfSeUepeims31hkdnSabTLNw/Rq5bIF2aKjXzWYYsFTaIpRjSdM5feggvcBMb473HT/M7FCeoFnCb1dw2jXslo2vm2zaIYXpA7SSPXz6c5/jjbffegdAVwNO8jruyFBKBNBvcYjfBtC7f7sJ1N8J0NV9bnOg7wbqO+8vfhCo/tcA6N3L4e2XxFt//m6e9O8a6BG/w4wViBWIFYgViBWIFYgViBWIFYgViBWIFYgViBWIFYgViBWIFYgViBX4O6rADwXQj3Uc6Dc/5O4C9C6ZjoC0fAkGdcWBLnBMRwH01WqF58+eV8v8VonFSpXNlo2j6woGhALQpc9YHsMXgO6qSHWBFwI3cNvKhS7d51nLZN/4GO86eYIzx48xmkwyaiXJ65qC57JIt7hEgAtYk85diUiO0rYjUB71jhtRZLy40FW8euQ+j0zgNz9Ov73qvPvz7g/cb/9dJ9lbRQ27oXT++hjifpTnltj2nT536dkWgB51bieiCYSbAH3H89/52L/jiJc1jBzYMqAQaezqcH19m2vrW1xcXFIA/dz8HA3fpy4uXIE74kA3E/he1EcdipVdE92FInXc7mIzlXhyAUnSd+4IohYoHMWWi+k3oYCyjddoKGAuDvSMZSp3eSGZZKiQ5/DsDIdmZ5gY6GWsmKc/m1HbKBDdUABdtrvbay+KRwA9ItId/6FEywtIF8U6Ee7dDvjdDvRulftmo8619TWurq0qh+zZC+fZqpSjTnVD3Mm+ciRLEkA2maSY6+HR++7nkXvvV5HzHS8+hh+oCHcBSWmJdZdBDAHabqDSAgS0yb6MyP1tAF0IvBYSGDp+Qle618NALevNBqv1Otc31nn54iVePn+B7WaLhuNhy+NY6QiiCxWUiP3dAB0dgeiSsmDZbSzbZr/0yo+NcnR6gpN7Jzm5d88tAL0Lz+/kpHyHA/3xxzj2u79NvbqhAPrTz31NAXTHEc10llcqtJriOhctdQKJXKeNYWjoofSeG8qhq87Z7rVAJTxEaQ9dgC5w++bPEUAXEdW+kdqAMMCQc1klJbgKoPdkcyqu3UxEyRKiP2EE2+VLnrMbGy+36jrUgehyKwBd3NH/9J/+U3on9vPP/vX/w3w1pH/PflISk16rUFqdZ7IAYymbN575CgO5JKl0nn2n3sW6bbJUhUSuF4+Qlu1gJBLqnHCctjqusymDhO/Q2Frm5P49BI1tNhev0JuxcNotDCujor3l2iarn5L6A0OyLUJq9QZ+KJ3ZvoryFxjbPzzG2MQ010ouS3YC25Z0hwpHZicZ6evltVdeZ2r2ILrZQ66nyPrqBm6rwXChh6zmYZpttpwFtFSLdELDbdp4TRc3MHGCNH6iyGYjZGWrTm/vIP3FIkboksQhNANsM6Blt9hYXebAzBQffOS93HX8CPvGBggCnaREj3sunifHR7QPTFMnKdcPX1MDLa02PP+dq3z+ia+wsLKqYszbbZv+3gKPPPRuHnvfaQb70yrEIJFEnQP1tk+r5ZEwNTIpXQ1NuJoWJZk04Km/usCnP/8V5tYqFEf3qFh8v7ZJ1qvRlzE5dmCWhx48zb3H9jGU0zvDOcruH825yLksyQQygONA1kTVguy+hndf54LocMSUJhG5NPtySXSwLJMwAbav0ZKmC1PAenQ5uLxQ4c1zF3n+29+h3rBZX98im82pa45jO2yuLtEqzTNaNHFbZTUokMulsHIFSq2AhbKN1jNC39gB9GSejY0SmlyrPY+eQj8NR1P1Ha4hw0M+QShDYy4nZqcYNOBgfw8PHz/AnmIat7pK4FRwnSa1ZpsglWejDcnBcbTeYb70zad55bVX8dp1Hn7gtHKgzwwPkdIgIZcgAeimxqcO3wrQdwPzne9vAeS3AvR3AvZOms1tsHwH0u+Ka78F3N/h/re4zP8aUe7d93MxQP87+s42Xu1YgViBWIFYgViBWIFYgViBWIFYgViBWIFYgViBWIFYgViBWIFYgR9SgR8hQI/guTin5TbyZHUWVdscAXQF0RXchZVKmefeOMdzb57jRqnMUq3OdttRAF0W6eXGNKNP1QWi+W4Hikk/bKA6t3XPJZ+0FKDdPzHOu04eV/3PwwmToUSCnHRVh77qv+12d3tBoHprHXG1K0QrzCvRiZo2FQwT+HpzK6L7dDHuTuz7Dyh+9//LY6k07g6SF1ymDMqdJXJid5co1vwWgN4tU+84sqN4d7EEh4SGTigx14a2E2W+UmuwXG1ydWWNt+euc25uTg0vrFWrCqQHVkJpLa7iwA8Vvka3IoAunePidhYAqQC6EKY22Ha0ewVCJ3QVoW8aGoFt49Rr6jYpMeeGwUixyOTgAFPDw+zbM8HePROM5HMMZNMUxAXeGRSIwLnC4sp5Lks0thB1xd/MOojUiu4VASoV4U4U4d697Ua5C0C/ur6qXOhvXbzA2YsX2SyXVc+2AvAdkJs0TbLJFH09PTxy7308cs+9TPQPKLjfXUcBSALWpJHcUnn8chx20gJ0TcVd76yUqjLoHjnKsq32jTj+PYl0JqBByJZts95qMre5yUsXLvDSuQts1OqU7TZN2SkKoKej6HYF0IVKyX5JqOEKU1IKPD+KcLdt9o0Os390lKNTE5zeP8Wp/VPR+goA68h4C2DadRzfEaD/3m9TL6+ztHKNZ771dQXQ7bYrsyssLZVwHHF7W8qB7svZEwpIluQEC02LItO7AF0geRdk3wrNd0F1JWt0tshggy/nqQybdAC6FgQkk0mymRSpVAqzA88FrsshKlHw3eh2eS6J2+6ug/xevu92r0sE92/+5m/SO3GA/+lf/2curDfJ9I+QHxwhl8+S1BymB1K85+QM//k//A6v/tUznLzrPv7Zv/jf2bAT/MdPf4ELV64zNj1DOpNjfWMD23EYnxjHCGF16ToZA/oyBvcd28/20lXmzr/OcG8Oy0xgWFlajo/TaqjjIwLoMo4RKI21hKlufU1SFnR6B0co9A7y5mKZNS+ljgPDbTLeX6RZrajzN2Hm6B+aZLPUoLxdUTUKaS2ktb2O51axzTpaKsAUl3ujpY6hbLafdG6IUhNI9bFn3xH1vI1SiUJGhmA0GtTx+002yhs0yiWGinlGevMcmtrDT3/wg4wN9jGQlWMyOuzbLYnnl7hvXYHwahOuzG3w8tmLvPDKW1y5sYynJ0hlc6qPPmy3GOkrcPrYfu47fYSTh6cZHkio/ydNEhKAIdBajgw5x7ebPm9fWeE7Zy/y7MvnuL5RpW32EKYkMj1JKmiQ8WtYgYMROIz05rj3xBHuP3WEydFBCtkUuXR0VWl70SVUXm7kGJLdIbNbcqVRYRsC8+WOIaSt6DrpeaGC+VKL0Gq01XolskncBFRtqLVC1Xd+9cYCL73yOm+cO4tmmGpgQJ4rncywvblNtVJF82wKhs3DZ06xfOMKX/j8nzE1s4eP//Kv0whNvvzsS1xZLqP3DDE8fZCtrZJKJ+kv9NBqB9ieSdMPaWs+ekqu5W1M32b/yCBDusdk2uB9R/ZzYKwXv76O09rCdVpsVZr4Vg+2lSMzsoeGmeGp57/N2+fP0axu8fh7HuDXf+7DzA4PRSkhUpPhhJgC0A/dGaB3wlBuVrvsOMxvAvQ7A/ZbAfo73O0xQP8B33HEd48ViBWIFYgViBWIFYgViBWIFYgViBWIFYgViBWIFYgViBWIFYgViBX46yrwIwLoUcS2AugSvbwboCvXqUTYRgDdkQ50idrWYblc5pnXzvLsq2dZrNZYbbYou+4OQEcAulj45CHE9ud7CqJFndQhhu9ieC592Qx9mTQHxsd58PgxHjhyhKKu0avrZAREC3wT56mK4jUiB7hEOAs87uBZ+b0uTlnDUBBW0HrU19xxygpAlljoXX5oEf12J/r32hE7DnQB9GGAp55dtkfMyaHqTNZ8n6QegeekrkXOYbmXEBffj7QNBbDtGlBQBNknFNgqhEkc5YYe6SwR5i2Hku1wY2ubi4vLXFhc4trKCtdXVii3W/gK6BqRFtJxqwC6Sagc6PJ9BNBFvwig24QC0eWr0/ttSQ+9OJDtFk6jTmjbpAydtGEwMzrKwakp9k1OMDU8wJ7hAXrTKQpJk5y4h3eGBzqAZSe2PcLj0ojddaBHez4C6MKTHc/DEciq65G7W5MlOt5sWVXlUG0od/fcxhrnrlzhnOpoLuNJH7LAc3E/BwGWadKTTqsO9IfuvoeH7rqHif5+0hqkdiC/uDBDEtJPLbehgGINUwY1FKDuAHS1nzqLrL8QxdAnlJhzGVYwdFpAi5CS67LtOtzY3ual8xd48dx5lssVtd41xyPsOtDVfpYpBwHo0b5RKQUSIb0LoM8ODbJ3eFgB9LsPzXD3wVnlmo9i8iPX7A8E0H/3U1QVQL/Kc88/yVe/9gTNVpu2HbCwuI3vyVokVYS9G8iZ40Rx5EYyKiHQtB33eff8EHgucFydQ7vc6DsudLWPZXM9fNdVULwL0NWzpZJkUkmSlqWAs3KgS4e4rqn7y+MIHJfnln5quZX77Abr8vzyO+lAL4wd4J//zh9zZU2AYgY9mWJgqJ/hvgyz4wX2jWR5+dmvsbG8QKE4wJlHP8RaLeA7b17h+sIKmVwPPfmCcoS3pDc7myFpJGg3y9iVbaZHiirCff3GZVbnLjBUyJC0TMxkjkbbw2k11fFhiVM79KN491Ajly+o2gvb8VUHeqF/iN7+YV6/ts61bYf84CCjxZyCxJXtTaanZtRjzi2u02i6aj+lDI1C2iSFixbarJdWMayQbDIBbRdc6a/P4Ok5wmQfxZFZEuleVlbXKW9tkk6EjA7kyY/3smk2WdpYVsNLI31FrNAjGXgcnJ7ksff8GHvGRhjM59ElWUPTSVoS7R9wY7PKqxfneP6l13ntwjWqroGR68X2dVquRyadJqkHBM0KptdgZrSXd919ghOH9nFwZoJMMkqdaLVcypUKS6vrXFtY5oXX3uLK0gYlN4HZO4JvFik7oYqUzxg+Wd1B85p4rQah06CYsdg7PsLUyAhD/b3qGJLrpm27hJpOwpRjVmo8AiwroaobPMdWkFwlbHhttUhnvSye21b7LvBcHNelFSYIM32EiST1VosbKyssrqzQcl1My6Kn2Kv2SbNeJ5vOUavU1PP392TYO5Dl/iNTvPHyt/nMH/8npmdn+fV/9EnM4ghPvXSWK+t11useVq4XM5lSKQ89aYvKdp1aPVB1DzW3iZlLEWoeVugw3pOhx22Sd1v82LH93H94Btwate0VWq0q9VabWjskyPQxcew0N7ZqfPXpZ6hUykq39525m1/72IeZHRm8BaAnLI3fPhgB9HeA7ttj2W+JaJchu1tHob5bhPuPDKB3KjjketJd3+73t9/ensoRO9D/um8t4/8XKxArECsQKxArECsQKxArECsQKxArECsQKxArECsQKxArECsQK/B3W4EfMUAP0AVUK/do5+NvRev0WwB6W1LAdVjYLvH0K6/zzZffYLXeZMNxqArY7jjQJQpZ2Q67AF1FnkcgQxzapu9hBj6DPTmGeno4ODHOmSOHue/QIbJhQJaQZOhjCCgLAhWvLLHdAsEFvsrSdTBHUeCRI1kMhwqiS8yzJ33oAVpCosqjzN7dEH03QP9uML37IbwyiourVhBj4NEOPQXPVXy7uJMdh8BxyCZMclZS3abQEKSjCzz3PaWtgu7KhS5R61E/ukT5hq6HZlloSRPfMJTLXyC6dKI3fZ/VaoOr65tcXt3g7atXeevKFTZqNRUnLvHQvi69vbIk1BJ2erblOWTbuwA9VAA9cqCLLrrAJEPfAehuo6H+nkkkyBoGh2ZmuOvIYY7MzjBSzDFSyKnYfRWDLq7tnbb1CI3vjm2P1Iqi9mV7O6MT6nvXl47kNg1xr3bSCkIjoZzlAvwFUIuhdqvZZGFzkxubG1y8fo1L16+zUSrtwPdAut8lAl0B9Ax9hTwPnr6LM6fvYrKvj7ymke24t1UrvEBs11O3MiCQku3XNCyB6LKaKm6/E+HedaFLzrMUt3cAemAYCu7LUg0CtSxWKrx4/hwvnDvPwtY2K+Uq5bZEZycJJcL95sG6kwwgLmcV9+95mC2bhN1iun+AmcEBFeF+35H93HdknwLo4kIXyH8niNS9jG1+5SnO/eN/HoUaAIOPP8rR3/0U9coGi0tXlAP9a08+QaPp0Gw4LC4JQDfR9RS6oeOFkf8/IbHdiZSKcFeQqjNI032emwBdBlRuhehKQnVwdR3oUSy7uPslpj0hve/JBOlkEtNMRA50geeGEYVVdAC6uNTlS6Lau13oXYAe9atL9HygItxzw/v4rU/9Aestk2S+B1vOe+lT9+okdZtDe/rJJnwGe4ssrW1SdTS2GwG9I9P4usXi0ooa7BgaGlbH3tLyEhkryZ7xQbaWF+hN60z25aht3KBdXqO/J6W2yUz1KAe6a7fUcW/qOr7n0LZbtB2XTC5PIpmi7QaqA71vaJQ9U3u5XnIoBTna7Tbjg3l60wlSJuSyPVQaLWxPQgsybGxsUt5aJZ/UGcqnKWR1Cr0WgwM9DBULyiXfqtlsl23WKh5WYYLVWsCTz76IGxqMjw7TbtTYXLmB1ZtnI/RJZjPk0hYpA9JGgBW6+K06mYTBxOgQU5MT9BWL6nxqNBqsbW6ysrXJ4tYWlXaAn8rjW0UaQYJmINcWi9D30AOHoqWR0x382gZJ2hRSJsPFfvp7+0inLORcFW22JbFkfZ2G7ZMsDNA20my3AmwthZbMq30SqMdsE3pt1fcukfVeowquTdqQ+gVXOf7lqiJ95LphEoYajVZLDeSYEskeBgSeo15zTF163m1812Z8ZIhivoet9VWq5W1VYSEVGA0ZJsn0gZFUr12BDHQgySAJEpZJrlBkc2OTynaF/r4+kmaSbDqt0jiCjTkGTJfrF8+yuDjP0PAgB46dwkvlmdtsYg5Mslyx1XUh25NHk2oSPcCzPTJWUT1HyW7gm/La5aD7DvmETlaqTsqbPHBwH+++5xgZE0pbK1SrW4SBR63exLFyTB29i3M3Vnjy2W+RyaTpSek8eOoIv/qxn2JmtF8BdHG9u26gzu/fPnTXLTD89lj1TvnHbR3nMmDXcZp3Sjl+dAD9lrGyTnpJdMWR51S3u/vROxej3cNEMUD/u/2GNl77WIFYgViBWIFYgViBWIFYgViBWIFYgViBWIFYgViBWIFYgViBWIEflQI/AoDecZ8LVg46AD0qlY0+qhbAK2AWLXKfC7ARqKuhHNHfePFVtazbNiVPOqHDDkAXstyJDVcAXaKrfRICKfUo1jwZ+AqQjxaLjBYKHJqY4L6DB7jnwH5SoU+q030uAF0XAJcwo45itT4S/x2Fg0dx6gLUxRke0nBdmq5H03GUm9R2XbUuApFVV+4uF/pOnPvtn7zftoc66b8dgB7gSAe6hDKrgQBdaSeu7qDdpigQN5ujmMrQIzA9YakhAF0BoahvW5ee8q6+AtAFGgpAT1poVpJA3JEaalGx5hpstdoslGvMbVd49dx5Xjt/geWtbZqBj+0H+NIHbiTwFUCPQLqgDtlm6YhXQwRisHbbhI4duZgTugKn4poXB7p0o/utVidaP6ni9Y/v28d9x49zdO8M/RmLPoFvHXe9PIOC0tEzdQDHzbD7QPp8dwD6rai95bhsVatqkUh0gdKyqGh23aAVRgC9ZNusVsqslsvMLS1xfWmJ7Wo1Auiepzq2fc/HShgqwr2Qy3H6yFFOHT3KeLFIXoMeWU/VSx+iSYy666k+9GImQ282Q9Y0SXd0UAMksqgkhs5t5/j9f9l7E+BI8vO68+WdWXehcN+NRt/39Bycg/dQvCmJIilSQVuUJdnWbmzsxipiFbsRG7thhSnJsh32rnzs0pZMeiVLlGRKojjUjHgO5+yenpk+pm+g0bgLVai7Ku/Mje/LLDS6OUPN7lAhWk5M5KAbDRQqX/7zXwj8vvcer2lOCJC4q94FRWODj/V2Gy9eucLH0laFB0y2exYCup6KFt1TnGZPgxNRMgAlPtDwhex6kC0LsmliuljE9MAAjsxO4eFjB/hggB4PAcQrZwco7V6q9wL0wR97L47+i8/Dcdq4vXQFT33zq/j2d59Ct2djq1xDo+kCocoR7vT0otvdhyCGkCm+PXaS913ou3vQyQG+uwd9x4keA3SCl3SQjgznGP5Hdx+5zgmca5oKXdO4y5wi3D2H4t6DuBNdYnBOb/3o+KgrXWL3OwH2tbU1fP7zn4dSnMH/9m/+DFdWGsgNFOH6NnrdJjKGCN9pQvS6yBkKSsUCbJ9gNtA0KS47h7HJPQy41ze3IMsKsvk8/MDnYRhNDmGIIXTYODA1jPbWMjaXrmEgrbIDvR/h7lrkQA/ZgS6JFH3uwXFpeAfQUhl2CgeiBD2Tx/4DR/Dacg1dIY9up4V3PnwKP/6Bd2N8dACXLp1Hq9vD8QfuR9vs4ct/+PvoNLfwY+98GNPDeeR0Hymlg2wqQDFtgDIMel2XY9I7QYo73b/0n7+Bi4vrGBqfiZzYUojF61cgp0oI9THC/MhRVLnZhiJ6GMyn0ayVYagyWq0aqLxcNyhe30DP7HEffMYwGEynCkOwBA2bDRfpoTGYgQyH0hyoScE1YQguSimJAXpaivbtjkXXm0B3ALPdRC6lM0zvmSZcHxiZnMF220LPlxCqaVgepTxo6HoB72O0XuhrZfj8uqGGASQarGKQGzBcZfTKeyoQ0L6pyHBDGtwI+JYlgE73GdWIqLKA4dIA1leW0G23cOLYEd7DWu02KvUuyjULejoP1dDjwTFyhwd8f2QyOVimxdH6NLQzMjiITCoDu1EBNq/jxFQRza11BIGDfL6A4sgEeqKOyytVIDeMuiug3OzAC2jgh6i9BckDvK6PdK4AKZOCLQawfAeB70IJAhRECZWlJZQ0BXsmR3H44Dw0Q0KjXkFoNpBLGbAFFXVHwM1yDWtbVeRyWeiij3c/dBKf++RHMDsywFUWdJ5ODNB/7c0C9F2OdL4WfwVA7wP2N+1Ap6t3T7z73Qkb0f5BW3EC0H9YPzomj5MokCiQKJAokCiQKJAokCiQKJAokCiQKJAokCiQKJAokCiQKJAo8LdbgbcI0M/FEC6G6Ow+9yMHehg3ezNRIwe6uAPQCWrSsVTdxjdeeImPquuiTSCRot5FES7RMiZmkRM1isAmCEJgjiBICD0MYIQhJksDmCqVcHByAqfn9+LU3jn+N41QDz2fGKALFNHOkfBxXDk50WN47obkCg9g+j4qtTq26nXUWm002m0GUoRxCa73W7kJhtwb5/6DlgqBA3b1CmHEQck4Hhnao2pxgoTkavY8jBSKGC+VMFYoYjibx3A2F8WFcxQ9wSARkdc2xgEE3wnqUk88OdAVhWFb1AcewiMXpAC0PA8Vy0G528MrV67jlcvXcLu8hXqvh4ZpMjwPJIUBui9IfOxw4BigUwRA6DoIPcK/EbUQyZ1JEeHkEI5Bvy6Ao5yHczkcmZvFfQf24cDUBLKKxAd97k6k+K5IX0GIYQePGpDePv9Hf+t71aPhBxGtbhe31zdwe30dHddB13FhU2oADwwIsGhYgwC176FlO2jaNiqNBrYaDXat9wcmCGTRQWCHotipM3rP5BT2TE6iRHAcQIqd5x4kPgKOcNdFEdNjo5geHcVgNot8SkdW1Xj90/W8E+FOQJ0c6EG0pmWJo9wjgC5y1DzdD+V2B2euX8eZa9exWN7C7WoVlY4JT1H54IXTH0yJu+l5oCIIIbluBNAtCxO5HCbyeQboj508zEcfoBME64MpWq/3zn18P0B/D478s19Ft1vH+sYinnn+G3jqL7+GWqOFrXIdtiMjDFQEAd2ZtLZDCKLHAF1XdV6rPEbAekQUi/4YEBwnB3gcoR+5wak2Ieq7pzhtdv9SdUHIfvQYnoMHHQig00HgnLrEKa6d3Ol0g/L5iZEjvQ/s+53n9J7AOf0b9aeXy2X8yq/8CoL0GH79S9/CleUa8vk0HLeLtCHBdzsI3C48u4vAdTBQLCI/MMjO8fJ2E4JkwJc05Eqj6JkO2p0OD9wQzCcHOgFm0bWQkT0cnB7dAehDOQPZTBpeKMF0Anag03kqVBMReBzhTgCdUiAIjPZsFx6NI6gGZmbn8fK1NdQdDboi48Pvewyf+PEfw2AxjRfPPo+1zVU8/uEPo95p4ov/8bfh2038/Z/9NI7vm0WvuQy7tYKM7CKXSkEWFdhOgJ6rwhTyOHdjC//3HzzBLnQ5lUenZ2F0ZBDNegWikIWkTKDVsqCrIvJZHdOTwxgspLG6uohbC9cxt3cW+w7ugyiLqDcbuHbjBsPnE3N7kVMNOJ6ApY0qXrmyiP3H7sPwxCxePn8Bg6UBDBWy2N5Yxv6ZMYb9sDpwAh+bPQ/1TheTI0O4euk80qqE4VIB169egapqOHnfA5D1DNYrDVy4cgOrm1VIqSw6oYIeRaoLNMYR8mtHfwhGgg/Bo3UVAd1o0UXvaG92JAE+zanE6y5KPiGAHPL5SGLA7vNcJo25PbPcYS8IItpdF5vlFlQ9Ay2lQ1LVCKKHPnw/QC5f4L2mWW+i0yjSYVMAACAASURBVGqz+7yQzUHzLUzJbRwYkLG1soRiPofS4CBEPcPncf7WBsom0PJFaNk8bwOddg0yPBT0NMx6D7VmB4GuQC3kYPouLNuCIStQvZAHbMxag+PmR8dHMLlnEgpNEHQryMoB6qaLrY6LtUYPgqxjcmIMomfi0ZOH8LlPfRh7RkucrkEA3fYCyLKIX38dgN7fW94Ikv/wAXo0ovODAXq0dyQA/W/3D7PJ2SUKJAokCiQKJAokCiQKJAokCiQKJAokCiQKJAokCiQKJAokCiQK/DAVeIsA/SV+LpFzmKgYdXhTRzOBCREC/Zaf47TJzSzCoeRr+p19CHQA3Nqq4qnnz/BR9310ZRkWdXf3ATo9OGev3nEkyzFE18IQKToQYnZ4CLMjwzg4MYGTe2ZxfHYGOjnUuf+cXIMUfe6DAHrkIhcJn7ADvQ/QCbyaQYC2bePW8ipuraxgvbyFcq2Gar0B23NhuwSxCBNGHdt3/LCvQyLvukp3zoEAOkFUUZUhKjJEMYwgOj/XEEoQYnpkBHMTE9gzOobZkRHMDI9wjDu5CanvmiLfJXIg78hCefTk0A8AiXrjFdabhgJIb18iWB91grfDEA3Px6tXb+DVKzexsLqO9VoN5UYdgazuAHSKdPcIoJMznSg6gV+F9BM4bpkOgWCnEEAUqAs86tcmUKsLArKaiqmhQUwNDeHQzCSO75nmHl2KOqc+8T4858hzAuh0xDMTDFl343MCqaQ6x4Ez+oIPEZV6g/vML9+4jkqzhe12Cy3Lhh2GsMIQdkgR6QIc0oLXlIie66JLzl56fO52j6O8fRpC8MheyaB8IJvDQC7HznJaRxpBcdeB5Dp8HWiAI6dpOLJ/P47u34fJ4SGM5PMYyKQjVzjfA31oHN0TEUCPUhXIJe+SxhB3oty3Oh28dHMRL928iRsbZdyi9dfuwlEUuDJ5Z6MeaLZ5x8kOFCNP6QWScwegj2YyoIMA+jtPH8M7Th8DDTTQtSGA3o9W5tvrnt3k+yLcP/g4jvzzf4x2vYzNrdt4/sx38OdPfAXbtSbaLROmJSIMFAR0EAwXAwgCAfSA46n7Ee4Ewnd3ne8G2/04936kOi8JBugE23c50HkNxG5gGtqQJMiKDFWWIcsyd0LTfUGjO/3H58fa1bFOYJ1gO72no9fr4Zd/+ZehDu7B//6FJ3FtbRuDAxlkdBGnjh/g+HPX6QGBh7Nnz6JRb+HEqftw/0OPwPMCTE7O4MmnX8StjSrSuSIr6tAwBtdMCAi9LkTXRk4NGKA3NpewsXgFw4U08tkMfMiw3BC+Q2H+NCBEsxYuHNviDnSK/NeMNNpdi2sWyIG+b/9hnL+5gaZrIJtO4V2PnMIHH38EpYKB6wvXsN2s4dj998EXQ/znr3wZteoqPvHh9+Ho/BQ69VXIbhcZWYAuyxACAZYTwvI1WGIB1zZ7+H+++h1cXChDMLIQyVGfMVAtr0EIFFimgnQqC8/uYWZqDD/9ifdh/54xfPM7z+DLf/Bl/L1f+Fm8590Po+148EMXFy5dxtLCEj5w/304Oj6D7e0utptdfO0b38Hknr049cBx/OEfPYXpqUnMTk3g1o0rODK/Bw+c3AspdFHteXj62iLUXAaH907gtYuXILgOChkd5868iOPHjmNu7zxDX9u18NUnn8ETT34LVijCVLLo0N0rShBCunuiwRbar2jdU5oJucp5J4+HO6K1B3iyiECm9UTrMNpbJVpzNLxB1RiuxTB6z+wMSsUiOu0mDCOFTttCpdxEz3Jguw5Td5mqBjQNoiSh0+nA0HR4joNup8M9IrqqwghsTEp1TOkOerUK7jt1AsWBEta3atx7fnV1G1VHQE/UIOoGXNeGJPnIqCIC08FQdhidno2W58BVJcjpFKeGuKaD0HKQEhV06g0otI/Q648mQ9dlyFYFGTjouCHavoyOJ2JyZi/2zc+hU13Hkbkx/NynPsoR7lEeCeB4Pg+I7Abo97rF3yiWnfcevha7Ytx3O9J3D1PFn7Pz2Pe4zCmJ5Y3+7W4HerzP8WP3B7Tu7H1JhPsP80fK5LESBRIFEgUSBRIFEgUSBRIFEgUSBRIFEgUSBRIFEgUSBRIFEgUSBf52KPAWAfpZViH6JfYdgH7HgU6wT2JgGAFdsAu9EwCdENzH/dRzL+IvnnsBzSCEqSqwZZnd5+xA78df9wkrQ2ZyYVN0O3Wcg3vO946NYn50FIcmJ3BsdgZHp6egxgBd4thdcsUTvIx6zAmZeCH48KkLWRTYuWx6AVq2jZu3lnBj6TZWNjawsVXBVq3GMNojh2ycon0nyl2IjME/YD0wSI3Pgf21Eb0hEh73tAYMFRQ6AmBuYhz7p6cxPzmJvWPj2Ds2wQCU/p0BejSeEDuc487tvuOZoDCdY6w3n6MkcB86dc9TL3jXD3B1eR3XljdwY2UVN1dWsLS+AV+U4XGEO/Wnx++pC9rzEUoCBALo1ElPmvY7vQkuhRQvH/B1od52im0nR/b+6Sk+9o4MYe9wCeOFLPdwEzxXCLhzf/cugE5cOA4dICcz/eeR/5zcm30HOjnjGaALPNzw6uUrOH/lMjZrNWzVG2ia5vfBc48GOMiVr6h8nW2fWtXZprzzDfl6Uo+8ZQGOg4yuI00x1BRNH1CSQQDRsSE6DlTqgQaQ03WcOkJR74cxOzaK0YEiSpkMw3Ny4kex4wRz6RwjEEx/IYBF38+PhxQcglIAKp0uzi0QQF/EzY0yu9A3223YkgKH0gEI5vV77+NkBxpYIe1F14ViW1BsG4O6juFUCkdmJvHuB0/yQUMLfYC+G3b9VQB98P3vwaHf/Eeweg002mU8+/y38Ptf/o9YWd1As9GFrOQQBvFVpQfjZHkCyCHDx36Ee//2YC3iXWN3fHsEzyOXLn3c9e8MnZCGdEgMvWlBB3zpFImc5xJ3bUcAPRosEUmbnd71qH+djn6MOwF0+n6mafLHfumXfgnZqUP4zf/0DBY2G5gYKWDfzCh+6mPvxdbmMnqdLjzXw7/77d/GlcvX8VOf+jQ++zN/B55rYXp6Al/43SfwF8+c4fsmlUrDSKfZSU9R/4rkQXDIge7jwOQwttcWsHrjEgYyKjLpFETZgE23kOdGMyo00BEDdEGkOgIJoqyi0erCFyXkB4Zx9PgpnF8oY7NDMy0yZseLOHpgmh3h1NuuGAZajoN8qYiLly+gUl7GobkJTAxlIXs2/J4DKaDaBUAMCBDT/Z6CJxdQMRU8/eoNXFuuQMkUeO32ui14VgtjI4PcQS5RAogs4O0PP4BP/+TbMVzK4rnnz+N3/v3v4Od/8XM4cewgrtxYxOTUGDrdHq5duYGTs7OQew5Wlzdx3/0P4pULl/i+Pn3/PvzOf/gq5ufnMT83h7MvvsCDOe97z8MYGSrhie8+i7O3buMjn/hxzE8PoNvqwjVtmO0WFq5fw4njJ3D95iLqLROPf+A9ePnSCv7tv/8iam0TfqqANg128FAFT1LEay+uithVCbC7mIM+yxeoE13kSH5+KeK2Cvq7BDEeIqIu9oF8geP62+02r8Nmow1Z1GA7DlzaI+l60uuL68JxHB74SOkGP1bgevFrEyA5LUzITTw0PwSruY1sKoWBgSHo2QLqJvD8xZuouRJsSYPFwygeBks5qHCwvrQGHVloqSwajom63YWcScEwDDg9C5QDYbe7MJttFAoFHgZrmB2omgzDb0EPbQSyASE1ADNUcODQURw7chCbt65joqjj7/30RzE7VoqqNoRoQESWJPzGwfvucn73M1EiSH53z/ldvedvAaDfDep3AfT4e/Yj2l8PoPfXwOvC9Xv60e/sUrtf2KOvvHfPfKOP/e34ETE5i0SBRIFEgUSBRIFEgUSBRIFEgUSBRIFEgUSBRIFEgUSBRIFEgUSB/zoVeEsA/cjtMzudovzLc4LU7EKPI9ypU5Yd6CICcsPFHejtAKDjZrnC8Pzrzz6PFkXDajocRebIcZdJW+za3ZW9KnkuZN+FFkQAPQPgwOQEDkyMM0A/Mj2FQ1OTDNDp4ChtjpWPADoBfYKn1LvrUHc4d2eTOz5EjwC6ZePa4iKuLSxiaXUNq5ubKG9vM8gKpSgOmCB6H6DTn+OA2Chd+563CJ5HnxGFuEcx7uSpJigcuRup6zdgqKyGwDydw55ZHJiZwYGJKeyfnGRXN3mQCTpHTsp7wHn/SjCBpoEFgSOfvTCC5y4dQgRqrSDEcq2F5VoT126v4sLVa7iysMBx4uTWJpDOUe4UA+86cB2Hr5+gKhFEJ7hEzz3wGPaFvgvB8ziCPq/rGMxkMVEq4cSB/Tixfz+milmMpDQMaArDc3afk1meziUysUcO9Ljam43W8TX3Qh8uR7jT253rR3h6o1rFS5cu4uzFi/znjeo26t1u5DynYQ2RzkdCICsQNJ0PWoOkCwP02KksyFG0PwH0gKCqZbHTlKLCSXOFgBH1zzsORNuGQvUAAlAwdNx/4gQeOHEcc5MTGCuVMJTLRl31ngeJoK8kMnTaPWLBaFggSEeDDhTlHl2XaqeLlxdu4dzCrQigb25hgwC6SMkMNNAQ9dGTO7vvQieAThUFdF+ojs0AfUBV+Tg8M4nHHz6N9z18moE/HX0X6W4QtXvJfl+E+wfei8O/+atotyqoVJfx3Ivfxp8/8SdoNDvodmx0KE4i1CAIGjteJYUOAtzUF38HZBPAJsd33xne//NuZ/rOn/nSEK4j+B2ym5tgPEW203aik4NcEiCLEgNkOghsUiy7LMoM0On79PvOCZgTYO9/rB/hXq/XuQv9fe97H9zMKH7rz17CcrWN0WIaJw7N4pMfexzVzVW0mk1Ytot/99tfxGuXr+EzP/N38Hc/81lY3Q4ymTS++JUn8cd/+TTqHROl0iAGR0ZgU0WAbSGtidDFEIbgMECvbyxi5folZFSC3xJUIweHtgBKNxDBHeg0kEIR7pT8QEMTqpZCq2fyeknnB3Dw8HFcWt5GTylEUfh2G2k5gOt0oSoqtGwB1VYPSjqNTq8L+DbyugQ1tKHLIkyTKgtETueg9UBd9ZBS8OUsLCGDmiWi5YSwafomDKArIXTJh2GEsK0qAoobHxvBxz/6ITz+2AnIgoiN1XX8zhf+L7z9kUfw2KOP4fbSEvLFArbKW1hdWcP+uX147cJFXLn8Gn7xF38Rrm2jXq9h3/wMvvSl/4T5ffPYu3ceX/va17CwcAuf+ZmfwcGDh/CPfuPXUO408D//r/8LRgYLyOkqw+fy+joqWxXMz+/HH/zRn+Lmyib+m//+f8SttW38H//6C9iothAaGTgiRajfqRHoI3TaT6IQkbh+JMoViYe2Ilge/T3uRQ8CeATBXYfhsa5rDM2pooCgOL0ZuoFWq8XrnNabbhhQUwYERYLre7FrXEbo+3xIoQCN1i6lIvhd6J1lHJ8poLp2G07PRKFQwsT0PKRUCa/eXEPdlWAKErR0BiMjgxBDC43tNQQWUN/y0bE9wJARqiLqvRZ8z8VQsQB0TU42KVDXum3y67EnBuhaXaRED1JgI5AMyOkSVqotTE3P4vSpE6gs38TkQAo//+mPYs/4IAN0uof6AP2fvEmAznvNXS7z//8O9Dv7Vhzdvtulvqvj/I0Bev/VOnGg/9f5I29y1okCiQKJAokCiQKJAokCiQKJAokCiQKJAokCiQKJAokCiQKJAokCb06BtwzQ6dvsOM8YoIfcAc3x7USX3wCgt2KATvD86888jxb9Yl7X4aoK91ezAz2GywwfuQ8dDAopRlvzPYbnGQg4PD2Jw1NTODw1yfD8wOR4BD4JNFP8ODkBOYac7bHsPKduXZdcr+TWJoAeAlYM0K8uLOLKwiIWl1ewvL6BjUoFUBQIFH/LcJpOLfYsxu7zO/B8N0W/A8+jyxEhdHZWs6s6YJBC8dB3AHqI/TPTOLx3DodmZ3FgcgoHp6ahi1FnOHX4UuxwNBjQd4LTRSC4HMGe6HsIHPlM0JXBOcUSC+B+cILI5Z6Ncs/BlaVlvHT+Al597QrHnRN4ZoDOPeoyHMdm2EUuSkFj6hd1tpOL2nfhew4Cz+Hoc3JuD6TSGC0UOHr+gaNH+BhLp1CQgCy5hsl9TudBAJ1mGvw4PpkgOnHhXYSXzoMc6F4YDRsQVKVOaILfHoD1SgUvXjiPMxfOY61SxUalikbP5G5x7heXJLiijFBRIWoGH9yPTucYkzRuVqf+bEXlWPqg14NvmVDIfUogjCoDfI+HNgTbYTcxOdIZoKd0PHDyJB48dZIBOvXWD+azDM9FGvSIY8bJOd1/6w9R8OWLqw1cfr4RQH9lYQkv34wBenkLG602TFGCJUo80BBB9L5zXoyqCRige1DpvnBs5GQJeUnGkekJvP/RB/H+Rx/gtdMH6Pc60Hev2LsAOvXYf+BxHP0Xv4Z6dR1r6zdxY+ESllduojAwBMcOkMmOAGH06ATQRYq9jgF6FLF859H7TnDSog+3+67wHX1C6lAnaGxEIyeUbhAPoPTd/BTcwHH/dO0ojprhfOQylyWFXej0uH1oTzCToCa9sQuY4KauMwB1XRejo6O4UbXwL//0RWy2HKQlG3PjA3jw+AG0aluwzB73hJ95+QLWNyrYP38Aj73tbchqOhRFxVMvvIonz56HoKUwMjKKbKGAbrcDq9OFGJLjuw0dNg7PjsGsrWPj1lXoAkFsF5lcCZYXwrMtHrJRpQjcEvxkgA4ReiqDtmnx/UgAnRzCZxc2UHZVaLoOweshp8lwHQuakmIYGqoZ9Fwy64cwVJW/n99rAaEDMWOAZpsEz46SEnjgSYZLfmbBgC9n0DJttDtdFLIGBrIaQruFRn0NomKjkE/hyL59+MkPfQD3H9kLyaPhHx9f+Ff/BqPFAXzq05+BZ9rwHRfnX34Vl69fx33vehfW203cWlrEO9/+CFZvLSL0bDz4wGl89zvfQmlwCJKs4C+/9V2EooKf+KlPYmxiEn/8R3+E9aUb+MwnP45MSofZaWNqfBzNZgs3bizi8NGTePnSdWx3fTz23rfje2cW8Md/9iS6bgg7CEH3VlymEJVChDQ8E5FWSaWdiDYeWhn0WfGYDqWbSCpCx4bv0XoUuJ6g0+mi0Wyi1+1B0zV+XygWMbd3LyzL4nXl+R62tytwPAeW47Dbm/Z5ifZNOVqfrm3Bdz1OEtEkGZoiwxBcFMQ6pgdkLLx2Ea5lo1QcxPjUPLKlSVxc3EDTIwe6CknTsH/fHpidGrbWFzE/dwTdts7972JKweDEMCr1LTS2y5gaKoHuJEoy+emf+AlUy5swHRM9x8RqeR0DuTQ8z0WopKFmBvHsS5fg+QFOHjuK7bVFjGRk/MJnPoY94yUeCGKATikwooTfJIC+y/l9lwP9no/f7UiPBsB2YtzfbIT7Ttf5Pc7zfgrOmwbo0avkG0L2XT873T0TlzjQ39yPlclnJQokCiQKJAokCiQKJAokCiQKJAokCiQKJAokCiQKJAokCiQKJAr8l6/AWwToL7IC/V+cc0wrOdCJQ/AR9zX3I9wJ3iKKcGeAvlnB1599AU+QA10Q2IHOAF0k1zRRai86iDZG1BaSY0MiUEQAPYwi3I/NzHB0O0H0g1Pj2D8xDjkkB2zURQ2KIKfnRf3gEkFIcmYTxA7hExwhyIwIuHRtF1du3cblxSUsLK+wC319q8IObIbtsbub5wOilusd53kfl99ZFrt/SR+jUwbuITiinE325I4nB7rP8e0U076PHOhze3BwZgYHJydxYGqSo8TZgc7ucwLo8XlRbzezZeo+l/k8CR4S4CfgRpCW4DkdDI8JIobAtuNj2/ZwdWkZL7z8Ks5duAQzCDke2CenvaIhlGXuYu4DdGgqO9CpazoC6B5812b3LKjD2XYwkE5jrDjA/e1vO3YEbzt2GCPpFHICkBYihz3hVnKe73af982ebDzu82aC/rFTn936MTzmIQAC6NUKzly4wAB9c7uGcq3O4I+eP8fRyzJ8KYpuh6oBigbbC2B5fhTHTzrR0qL4byVyhgaWhcC2ol5iRYFK/e6+x4MbgmPzoVCFAELkDB2njx/FfceOYnZ8DKOlIkrZLCTfZYhOcdzcz70LoDO6oU5uvj2oTkDaGWxgB/rNW3j5RgTQb21VsBkD9B4DdBqIoDXY70EXdgC67PvQPJePjABkBBosmcAHH3sIH3rsoR3nf1/enXv2nkji7wPo738vjv7zfwzLbsPzewgEC4IYQtYM2KYDSUpxBzp528kdT2xfkgg6RoMrIQnM5xx1zTO4Itc0/xvBy35ighQPFFBUPc2GBAhouMR3EAYuWbT5HhFpPbjOXb3m9NgRHKXvbRBWh8OR2S4cz0VASRP0JCg23/Nh2Ta7hclRLNFaDwI8f+kWfv+Z66jbAdxOBTk9RCmnwek1+SlWtxvQjCxkxUCtWkfeSGMwl4fZM9EVdXiZARi5Ikd1N9tthpIq3SeCD7fTgA4Hx/dOIuzVsb2yCE1w4Vg9DA6NwnE8mGYPIdUg0NfQgA2lGEhR770ga2h2uhAUFUOjkzhFEehLW1jqAopuIHB6yKdTDPopFbzWNOGGMoJQZt1p6IYGQJTQgyQFsAQLtmDxcIhC9yTdcHS/UB+7R/sjVR0I3BWvqwJq5TVogo+R0SKmZkfRam7jbadO4ZMffT+8Thtrt5bw6On7sLKwiMrqGk4dP8m957l0Dp4bYHF1BVOnTkIbH4Ig+ui2Wvjib38BY0MD+Pu/+PNoNhocl/7i2XO4cuMm3vPex7Fn3z60ewGykoebl69gMJuGpip47tlncerEcaiKjqee+iYeeNtjGJmcg1FQsdkQ8c/+zy/hhZcvQjay6Fo2RLqv+eUo5HUQvSxF73moIsr1jo9ofdIaEywXouNClmQUCjlks1mG3o1mHd2eyfHo9H5mdg6Hjx3HmbPnsL6xgXwhh0wmBY2c8qrMsJ7WsiiLnJRAa5fAuUJ/p6QE2q99GsjxMJT18N5HTuC573wTv/vF/4C9e/bhH/53/wO07BB+7yt/AU/NQTSyWFxe4r74XEaG1ajg8OH7cOt2By+efQVdq43hySFIoof69gZCuwvFtTE2UMA//fzn0W02sLq2gtXVVViOhdP338fDV6n8IPJDk/jKE9/EtRuL2DM7jdrGKmaH8/i5z3wMsxOD3BlPwyse3YeiBHag/wCAfnds++5I9zcG6Lu/5t5BH96zGLa/AUCP/70f4863fPxivPOxGLInAP2//B9ekzNIFEgUSBRIFEgUSBRIFEgUSBRIFEgUSBRIFEgUSBRIFEgUSBRIFPjrVOCHD9DJ+UkcgmzCnJN7J8Kd4C2Bz90R7k8QQH/mBQbolqbtAHTq7YZPHbFuBNCpe1uSINkWJNuE5nlIBwEyYYiTe/bg5NweHKbO7clx7JsYY4c2gSOKuKZoboLokYtcRsggkiK0o6dJz6t/mK6Hy7dW+LixvILFlVWslsvcuU3OeO5MJ68iR2lHp8gIZseqxvnucbF3BGd2GA1/HjljSRYBArlNY4AuUZwyd6AHmJ+axME9szg4PY0DUxMcUa8xQGdMCYlcuQQhXRchOb8JCtC5KSr3SBN45KhvWQFkBTbF48fa9+Fz0wfooGGBZ8+ew5lXL6Dn+XxQD7qgaQgVBa5FAJ3cr0TaVAha5OalaHJ2oDs2AoLnDNBtlNIZjJUGMTc2hkeOHcGjxw9zHzelBaQovj2OqSe+ytHtO8MWMTjnnOA7BwMohHytovj8yK1Nx2q1grMXLuDsxQvcf15ttNB1PHach7LK4NyX7/yZYul7jouu7cDxfPg0LBCEDFElWWKQFTgWAtdF1tCR1XVoorDjQI/O0WKArgoBcpqGk0cO4cThQxxpPVLMYyCThhh4kHwC6CJ0SYJCsdz9NzL7srM6GtxggE7rjyAtOdCv38K5G4tY6AP0docd6ATQKVGA+9z7RfEErON6AnpOuu9B930YYQAj9HF4agIffvvb8JG3P7zj/O8b/N80QP/ge3HkX/46gpCuhI8g9KI/B1GnOEFJAsCWFcVb0xsNV8iyAM8x2WUdBCJcj8C3D8+xELoWu58DcvwTDFMNXF7ewOp2D6PzB9Hs9hDARa2yibyh4P5jByB6XTjtGsYHC9AViZ3krXaXwXIqV4Rm5HDxtetY22whgM6d4RvVLfQsi53Nrh/wn2nQJJvJwaYe7Z6FtEFgVkWt6+G1lRbkdBae14FtN5HNqCgMpDiOvr9WhFCEKigQQxmGpKGQK8IRZdg02BCKWFpZRtcyMT07DUNTUatuQHRNGAJdEwuC2YTd2MJg1kBgdxG6Nse20y5BbnhJVjkSnCLjaVyAqyMIcEtRF7ofCjDdAA3fQFcdgpwiqE8R4S5s14q2XEnE8PAwCvksJ0NQlYXXa0Ol+8qzkEqJqDcr3CkviQoPHlD6t6gaMLJFdJwAJjm4XerwFrnbmxz7tIy3t7fRbTXw0Q/8GN7xyIO4cO4Mlhdu4N2PPQrHJGe1C103cHPhFnKFEvKFAWyUt1AaG0NusMSx7TeuX8H161eRSqVw+vQp7JmfQ61ew9lz53gA4ejRY5idm+MBE8s02cV+5PABbFcruHHtGiYnxlHM5vHcM8/CSGXwwEOPQjGyeP7FV3Dz9hosF3B9qgGJh55oQ4mHVui9T68nBIPvGWxhOhvXbKRUHb1Wje/ltCbDMduA52B8dARjY6NwXA8efQ9IWN4sIxAUaKkMGs02As+DoWtwnKgKgsC/5zjcHd9t1DE5NgZZAMobqyhkMtAUBb5rYWZqBAf2TmDh+iVcv3oJuWwGj737PdDzJfz5t55Bretz5H+t3uD9JadLODAzzrEdL19axFa5gmJGR0qm1wcbGV2AadbhmB3sP7AXv/QP/iFa23Vsb1RgtbowO10cOnIQwxNjaPccPP3CGTzz4qsYGB7HxNQUOq02RkoF/NxnfzIG6FEFhOt67Jr//D0AvQ+8l2DRcQAAIABJREFUd5zob+QyjytIdjvQ6Wt569/1NX8tAD3+HrRP3alXiTbn3eC9v10nDvS/zh8/k8dOFEgUSBRIFEgUSBRIFEgUSBRIFEgUSBRIFEgUSBRIFEgUSBRIFPjRVeAtAfTDt5/nXztHvwgXol9+E5sgDkFkmqKBXwegd0KgHVIHehVff/ZFPPHsi2iEgKmq3IEeSAI7w9l97hHyDTk6nBzWkmVCsnrQHQfpMEQmCHBq7xxOze1lgL5vfAxz4yPcr00HuV1BEJ1i5WMIH7LrPALofXBOseZWAHQcD1cWb+O1xdvsQL+1uorVrQqDrMiBHkP0eyLcmdHc9Wv4ftvu3QCdxWGYE7ADmvAYQXECE+Q+V8OA48Apxn3/9BQDdOpANyQRGvWgUyd0GEDi8/IQ0mAA4TeKcCcQR48dO9Cps51j2GPg3AfpVhhiq2Oi3DVxbWkF5y6+hgtXrsL0Az4IoIeqipD66G0bnmNzVzwo8lghgN6PcPc4vp1AvuCQC91BUU9hOJfH1OAQHji4H/cfPICJfA4lTUdRVThGXI8d6Az+dw9b7BCVO7EG7AmNHaOBSNdM2BkIWKMO9IsXcfbSBZS36wzR25YDX1TYhR4QROdDQSCpCCQZluvDIvhFl4eIIOnGXehA6Hoc305QM5sykDEMdv0L7LC32H1O7zUhREoSUUgbOHH4II4fOojpsdHYgZ6BSE5fShQQBB58YAc6Qbu+IzKyQ+8AdFqHtMq3212cu76Ac9cWdgH0LkxJ4g50l7qLKcL+HoBO64EAuhGGDM8pnUH3XRycHMdH3/EwPvL2R+5E58eg6q8E6PFwyOAHH8eR3/r1O+uqn3DAbvKoE5l6xAloe57Hn8fx7DQgEroIQxd+KMP3Q3iOz9oKBI0Fj52+luNi2/Lw5HOv4rkLN6AOTaLa6cDQBNjdBu47vA8/8/EPISd7aJWXMZhPYWx4EL7n4fLV67i6eBvjM3sxODqJr379O/jW0y+ja6tcU2DR9xJlyIYGjwYWICBPsF3TYVs2Oq0uAloLboBW10Gol1Dv9SDKAQaHcigOZiBKPmynC02j8RVC2TIMNQUxVBB6BGFVjv+v1utY29yEomlIZTNwKIFAEVDKZwDPhtPaxmQpi4lCBuVbNzlOnRzhiuBBVaIBCz8QIGs6ZFWD4/pwQxGyqjP0t8n93Oqg3e3xLJCvFID0OHxRhQeKKvcRKhR9T93bChA4EOjetLo8rGC3mxgq5KEKPurl26wvDZFQNL2RzSNTGIQdANV2D05A+xw9rgQnIEhMjl+JrzV1dg8W8ihmM/CcHtr1Cu9FxVwWtmNy5Hkqm8NmdRuZ/ABy+QG02h3uDVdVhddHp9NCo9HimvtiqYRMNoNOl86tDVXVkM6keWCB9kdNN0BDTaQnDfJQqoGuKtHQgR/Atl1kMnkIkoROz0G7R9HzFsNsPVNAx+XA9mhvpiQCGl7ibnnqOadKiPj1Kv4cHn3ij9F6tZDRZKRVAVarBngmpsdHsV2twrRsDIyMotF1sLK5DSM3gHShhHa7i3p1Gwq9jvFwhAxJCCB4Poq5NO8rVy9dRNrQUcikOMWjvl2N4K0sYGpyFK7ZhmO3UCxmcfj4UfiKhjMXriLUspC1LHrtHnr1GiRylhfTKJe34IoKHrr/NOZGBnHl3Iu4+doryKQEiJKH/GCOXww/9KEPobK+hU61iaF0Ae1qAzINROkyVwTcXLyN7XYPB4+fxuTMHLbrDWQzGXzusz+FPZOleICLQiE8aKqMXz14X5Q+E0Pv3cCbt/I3BOj0b7t60GNX+L1f0wfau6PhqRrmrr/vrpDpQ/Adl/nrONATgP6j+9No8swSBRIFEgUSBRIFEgUSBRIFEgUSBRIFEgUSBRIFEgUSBRIFEgUSBX6EFHhLAP3Q7ef4VLiLmP+/C6ATmSa2S7CPYAf1mscu6C650ENgYYsA+ll8/dkzqAUBuuSWJiewTM5BoqVU4hsDdJUc1gokswep1+WuZ4LndNw3P4/Te/fi0PQU9o6NYs/ICLvZ+mZmhpdEUAhkSuQcp3jzKGF+x3keAD0PaFourizcwuWFW7i5soKlNYpwr/L3Bjmb2b0eOaEjuBs50entboAefaTvcotrd5k2UGQ0RTxTzzHF4lLvsUrvqQNZAPaMj2F+ehL7puJjcgJp6sklhk1yEkCnBySISSA9hrP8JPj50BHFfXMHegzQLQAmgG4QYrmyjduVGm4sr+LyjQVcu7UEiyLcCRyRu5w60AlCew67SkNKBCCALssQ+k5NiuGmlADPheh6EFwPWUVFyUhhLF/E8bk5HJvbi9nBEqYKeQyn0zCEyIlOcCXKU96VVtAH6Ltc6Kwtd85TN3v0ns6DjtVqFedeu4SXLl3CRmWbY9ybPYtdoZH7lKC5wgCdo9ypf9gP4PghD0QQnBRVjePEA3afOwgoStu2kEkbyKRTHBvuWz0ElhlDdIuHGXK6glIug2MHD+DYoQOYGR/DeGmAO9CppZ1SAgigKxD4GvevU78TnIO6OZI+dqBTB3q7g5eu3uRjYbOMpXIVm50OLEmBRS5qkfrsRU4D4LEM6v6O0wiUMGBdKSZfcR2ObT44MYaPvuNRfOQddwB634F+j9F/Z0vaiXCPB0IGP/Q4jv6rf3JPZHo0pMH3vijGTvSoOqD/RmtE5JoCcqtTnLiAwKPaAVorNsTA4QEQOwhQaffwh08+jT//3llIxXG0uiY0OYDkW3j87Q/h5z/9cUhuC+WVG5gYKqJUzEM0DFy58BqePXMO84dP4OCx+/AnX/sG/vjPvo1Gj24SOUot4GkPcm0TyA+Ry+Yg0s4QUO+4C4tc044DJ1SA3Cg6jotsRsPAQAZhYMGxO9B1CZ7vot1qo9uzIIoaRIpt9wUEPtUZSHApCUJSMD49CVnXsLq2CtvuYSCfZcgsehb2jg/j4PQEw/O0LEIKPRSyGU6jIPc5QfJoXxFhU6y77fEaVYwUuqaFcrnCDmdRUgHRQMcS4YV0j0dVFGRrFigCXgLsXht2r8V7hiGFKGXTeMdDD0KXfKwvvYZsSsTK2jpyxUHuVSdgbkPC5YUlNLsORC3DgyjkRDfZDQ+oooSRQh7ZlI5GvYpWvYpiLgNDVbBV3mDXu+8HUNMZdHsUn25AVDR4BMO5aiJgNzulPdD6dwMvSsxgRzi9TIjQNA2+T8MCLR7MyOTyEBUVtWadhzKoB50rI/wAA8UBHiiQJJUBe890ubrBtH0IkgI5lYET0phG/MYR7lQhEEFy6vHmF63+su3/mV4XHI/jyvMZA4Ycol0rs4t/dLAIs9eDZqSgGGncWtuEFUjIFUd4WMn1fE6eiO53nwcOPNvkvWBuZoq1eu5738VQsYhCLgOr1+U91Eil0Or12Okv05WgrnrBQ7aQR9NysFJpQC/Q99B4E+zUtpGWREwPD+DixQvI5HP4zCc+jsliDk//xVdx9fxZ5DMyZCWAqAIbW+uYm9uL8tomgp6L0cIQrHYPohSia3Vh0vM2MhD1DIbHpjAyMcWpEQPFAj732U9gZnJwB6DTPqkyQL//hwLQXy/q/V4Yv/P3HypA779GR+sjcaD/CP1kmjyVRIFEgUSBRIFEgUSBRIFEgUSBRIFEgUSBRIFEgUSBRIFEgUSBRIG/YQXeEkA/ePtZ/rVzhEPoPwJ6ux3oMUAnyBYDdALWBNA7AgH07Rign8W276MjSbCpL10WEZI7mLqPCaATKySArqoQe11I3V0A3Q9wet88Tu/bh0NTUwzPZ4aH2dFNMbkR1o/fCDIRXCYQS9yWQEkM0cl93vOBlu3hxtIyrt8meL6Olc1NbNZqHI9OsJW70Hci3CMnewQz+99kd+hrTGZ29a5ygDcBdNeF5zoMzzVyZ0oiCIISRJ8aGcbsxBj20DBAfBBwMySBAToHfzOs7MPzyNXOWcykNcd8i/Aodj6kKGMaFBDQC0K0Ax8N18ONlXVcX1nD4uoGnyfFEDuI4tEJoPvktqdrQS53OggKMUCXGAwxIAp8hvjc4e77ED0faVFCVlIxmEpj/8QUDkxMYt/YGB9TA0WkRSBDTLPvPqcL0R+2IIC+u6R7l02agNdugE5u+o16HeevXsP5a9e5/3yr1kDLtOAKEhzQOShRFzr9PRS4+90iMOnS+Ujc4y1pGgKKc/f8KIretthxXiSXbSEPmeCkSQC9F3egWzBkAugqA/SD83M4NL8XkyNDGB0oYiCXhszB7D6fCvmWadiBEhDoupOLV6RUhl0AneAkDTkwQL9yA2ev3mAHOgH0cqcLmwdL1Aigi5SAEJXE80wI4VZynQsh0oKAtChAcizIto0DE6MxQH/0rgj33cMl90IjBuj/7f+049rtA/T+6u5D8t3v6Zz6Bz8vTkEgVEneaPqPYsIp8j9kJ67ok5Of4t0dXpeVjoXf+9o38affeRGZ8TkQZxccE4LbxTsfOoWf/dSPQ/F6aJZXMDNJ6RIB9HwWq7c38PKlKxgcn8Ho9F488Zffxde++SLq3SCOPxd48IM6m624N50czp5DIxbRXuU75K8mHp1GxZVRoOjzbApWt4luo4p8SsXc7BRc18ba+ibWylWOOxcUA4Go8pUObBeGqmFwbAxuEKDWbDA0VjSZEzDk0ENalSD7NkTH4oPi/nutJgxycgcBXMeDSzCZ9paQIsgDBsLkPleNFBwvYHczOfYVRUVayyKlZSFS3YIcpXY4vseue9dzoMlA6NnQhYCd7kf3zeFTP/lRtKrrmCipyKUlvHL+PA4dPQlZS2N5s8rx9d9+5gzOvPoaAsWAG0qwvGjwSVENZHUVI/kUymsrvCeMDpeQMXTUazWUyxtcS+DQPiBrAEFtH3ACapFQINIQCVVLxJNEtF54DQUh95+TO900TV7UBNj502gmQFPRtW1IVFER0qCLC1mkewhwbYcHmyYnpxnwL6+WEUoKVC2Nnu1y3YFopJiWc7Q9JXPEAJ3+TtUKfQd6fwgqgutRoDidY1pToEkBzEYVnUYNuiIyVM7mCqjWm1iv1DA0OQs1lUOj3eMkENrL6XnSXarKEqxuG4Yi4/Chg2jVtlHZWMPI4CCqW2VYvQ4mx8chyjJsX4RDMf4U9e/34FktaIYO2wc69GKl5dC1A0iKBqvVwVgxj/0zkzjzwjOwHBPHD+6D6lhYvX4ZQbfO19h1OwhlHz27x532aT2F8dIottcqaG7XoSgithtVQFYxNr0HpdFJjnCn9IBOz0Qhn7sLoNN+RgMnlJrwq4ceuOMG3+Ui34lyfxMO9P7Q3e449x/oMH8zAP0ul3m0c+3e53j+a6cfPU6ISQD63/CPosm3TxRIFEgUSBRIFEgUSBRIFEgUSBRIFEgUSBRIFEgUSBRIFEgUSBT40VLgLQH0A7efi+ATezoJohOUiqLcowj3PkCPXNEEYghY92KAvljZxl88exZPPHsW266HtijA6gN0gijkbqYYd4LGmroD0MVuF6rt7DjQT+/bj9P79+Pg1BRmh4cxMzgIRezD5l2C82/R4/h27sKNoCy5N9mlTTHyro+VrW0+1qvkat7GdrMV96dHDvQdgE4Im2FLvwP97sbU6DvHvvQ75lyGz+SuJDhNUcSaIrEDXfQ9BtEjAwWMD5UwXipivFjA+EABenw+HOHOHtU+PI/fc05x5KwmVzO55PvQmP5M/e0UZ1w1bWx1TbwWu+wJnG81WthutRma0+GRHvw19FR9hATMCaCTC18mwShDmqg3e/D5essBOYYDaCGgh0BOVjFVGsL04CAOT8/i+NxezI+NIqcIyNHDEFwhUNovoacLsNuB3ofpMfkgwNU/HCHqQK+22+ygv768ikanh0a3i57rs9PcJ8c2RDiCxO7KlmWjZTqot9uotzpw/ICdrSK5030C6F40CEDR6wCmxsf4yKgqkTqOHRcdeu9AF4C0IiFn6JiZGMPsxDiGizkMZFPIpTRCqjuHyH2/1BUe8MGjJqLM0fF8JXnQIZohqMQA/cyVPkCvYKvdhaOocOlggC7Cj22znEIPqgGgwQsgI8UA3bYg2hb23wPQeagkPvpzCv9fAfq92xc5p8mFTgdBUV7xOwCdgDDFZasMV2kZ0doRPRdS4DBkJOC62bbwpT95El/51vMoTu+DKOvw2i306ls4tn8Wv/S5z+Dg7Agkr4cUdXEj4PXd6zmod7rw5RTWqx383h9/Fc+/cg1dlzQNISrkwJXjIReKlqfObwFWz2RHtCJK0CQZKYpNz2SwbFoojYzw82tsrkMPfcxPTWBuehKObWOtvIWN7QYsGpFQDdihCCeg8QAJGVXnbuj1rS2Ylon80CAy2TRcAveuA0MRIQUunFYT7WqFY9C5pUIQuVIgCAPuOBclhR3zEGWE5J6m4YR4vdDHCNCSyhoEpAWZXdT0OS431AscAy7JInRFRkoV4Zttdk6fPLgfH/vgu7Fw5QIKhouRAQNXrl3H+NQeyEYGjZ4DOZ3Ht753Bs+dOw8rkGFxj7gMSTOQyhSQo3h4v4vq5ipymTSmpyb5vqFIc4pcJ7hPveW2G0BLZWF5AVcmKFQHQecXjRrxfUADK7RfybIMhVMtBHguudSjVAMC7gTWJVmGS8M6NPTk0YhPCF0nxQV0zS4q1RoyuRzvTV3T4efqh5S6IUBUdU6f4ByQMNqndhzodN/IdDe8zlsoQlJ02LZNox88/BA4PXRbdfg29ZrLkGQFPcfh3vjSyCRapo0ux8lnEXgW75sE7AmgO5SYIkvYP78X1fImGrUqRocG0azV4LsOCvk8mq0OulaATqfH4JvyAAS3g1w2zecWqmk40NGyfYiKjtB2MFQoYHJ4EGeef5q3ZtG14NQqMEIHA7rIEJ4Auul1kcoYsF0H733343jPo+/Ck3/6dbx69hxc10LbbCMU6TqncfyBh/Gxj3+K//7cC2eQzaTvAui0z/jU7a7I+NVDD755gP59ke7RWnijqPc3dKD3h/ReJ7r9rlqKuyD5PQA9flmOd6ud2bfEgf6j9cNp8mwSBRIFEgUSBRIFEgUSBRIFEgUSBRIFEgUSBRIFEgUSBRIFEgUSBf4mFXhLAH1/DNApvp0Oguf8S2yyZfejuQmqUaJtDGQJFFLCclcAGKA/RxHuL6HiOGgJISzqJ+cYd3KgR6CWIo4FTYWoaxC6PQgdAugU4R4iHYQ4feAAA3RyoM8MDWGqNAhNBDSK6eVY3l2/TafHDwGPOpmDEL4ssHuTnzI5tcMQ1baJStvEdquD7VYLzV6P45kpFroP0JlXc9xy5D7fzcfvvaD8i/p7P4EcuuQ4lwmgy1C4g9tB6DgYyKQ5CpxilwcMDQMpjZ3n1JVOwDQKeY7zz/ncYgc6ASIhAugEjymO3eaPRaC2YTtYb3awWm/h1ctX8eqVazwk0HM99Mj2SxRGVRmcOwjgELjiJx5EfeEEnAikUy99v5uerg1FlXN/OyB6HiTqyA2AoUwWw+ksTszvx0NHjuHI7CyKuoCCTn3vgERcjBZEP9t/h6jETnTiW7upRkxI+EsEoGlaWK3UsVqp8TlQTDedd6hqgKrxuZNTvUlDA/UmDwpsVCocyd+1bMpwZpDNwwzkjKb4c0mCoak4PL8Xh/bu5WshBz5kGm5wHT6op54GGlKKhJFiEcPFIvJpDVmDoKXEgDcaciCkGcXsU7Q1fR9BkGNIGqUE0Gf1Jai2OiB4fpYA+noZt8pbqHS68FSNATo5aj2O5o8hNYP6aF1ogoCMLHCss2iZECwT+8dH8ZF3UoT7ozvgnCSlAYF+lPtbBejROUVrYPcbu4upuz6OJOfV6tPARORCl8h9Tt3cfohqz8XvUvz6N55FafogR3/3ag20q5vIqgI+85Mfxvvf+QCmRjL89aoioGcRSIzi7DfrDr535ir+8M+ewPJmA56oMZiXVJk/x/VchELAUJaAJVUSBK7L13l4oIRSocDrvi4F6Fg9NDfW4TQaGM2kMTs8hFwqxfCVhjTqlgtfS8FRDbS9AF3HhU7X1HZQr9f5+VAHODmmbdfmqgaZQDAC5FMG5DBEeWWFu7Cz6TR3tXfMHvfH0zAHbZY02EOgXNF0vvtor6J9R1Y0Xjs0eCOSC5i+RhBgez6vfXJj5wtFFAcKDGkLWQOwu1ACD/PTY3jo1HGUVxdQXrqAkaKOdteCz0kMWajZAgIlhcs3buPmahldT4RDq0TRIWpp/r5yYCOob3B/fTqVQjqdZgBOwxG0PzRpX9bTqDXb0DJ5uH7Iznk+B6oVUETINARAe61PCRbkPierfMj3n0GDDJLMcfaOQ7BcgKRIUHQV7U6Lhx/SaZ2d4bZj8UCE7TgMsilVQs/mOVq91upAkDVomSx6jh9VWsSvAfw+/rNEe9rrvNF9KYga96uLocvOe1kI4Nk9dl/TudA5GZkc0rkCTCdAtdmGIKnQDBWBZ7NLPvB9qJSm4ntUQY6RoRLazQY2lm6hMFBEJpXiPnd6PLPnwMiWYJk2poZygFWH265AVyU4ngtXJKSu8XCIL8jQFBX5dAYpTcaFV89B1wSuBrC3KxhQBGTlAGarAkl00bIayOQy/Pr20Q9+BI8+8Cie+vMn8cL3noHnWZAUGgQR0OxaOHb6bfi7v/APOMHhm9/+LoaHBvG5z34SeyYG+TUqcqBbkNmB/lAC0OP183qjc3+TP9gl3ztRIFEgUSBRIFEgUSBRIFEgUSBRIFEgUSBRIFEgUSBRIFEgUSBRIFHgrSnwFgH6C/zd5diBLjA0D0HvCX5EUdX0FjWBe2ReFgCTXOgCsLRdw1MvvIynXjiHTbOHmueiQ1+skuNOYfBITj5m1ORwJYjkepDI1UjAxPOhewH2j09wVDh1oB/dM40jM1PsyCU3NEVwM5ftk0ICepwcHFKNbuRAj+E5fRKFDHcsNz5sdCwLPYr2Jscwu4ajzvN+u3k/ALYfAXzv5ej/Yp2jgeN/5NRyim0mGEhuUVlkxzwPC3ge0rqGrK4joylIyQRqBYYXdC4MPuN+6Z1HZCAUUXyXItvpPXUME0jn+PLIXV9t93CrXMXiZgVXF5dwZWEJlWYbdhDyEVIUtCwxBORrRYHLvhs5PyUJgqZFbkjPQ+hF0dfcwy3GHe50vblH3ILk+RgwaAAghYOze3By334cnJnGcM7AcNZAis6batUJupPBPbrMkaM9zvUVmG/1OwFi8XggIIoxJ2hWJ+d5u8cuc8vz2XnKUfMqNQmDIXq9Z2K12sBatc5x9XQ0u92dfmyKVw8I5hEgEgQGqw8eO4IHjh3GMMW4Uww3RXL7HmTfj6P2BeiiyHA1n0rBUGW+jqpECQwOxMCFQBb72FXPadW03kJaY4TVpWggQ5JhhwLMENhotPD8hdfw3PnXsFKtodxso2E5CFQVvqrx11GSAHV50/AF3R/kmBeDAKoQIqtIyMgSCLsaCLB/YgyPv+0BPP7Q/TsAvQ/PI1QbHbvhz+tFuB/5rd+I7uJ7IPkP2nqitR5Fqe9U3dMf3AigC74Lz7FhBSGaHvAHX/82vvzU95Adm0co6fCoh9v3UF1fwoGZMXzsx96F9z52DKW8BoU6vjlGHag2HXz3hQU8/cKruHRjES3TZVc4DcdohgZBEWDaJoLA49kPcgXTUI1r9tgVPDk2jmIuj55rQhlMY3n5FlrlDaR9H4OahqKmI6cbsC2bwWzD8WGrBhyKCadEANCe5EO2bMg0DGMYEFWFrxEdFEdu6DoPytA9Y3d76DSb3H3umCZHdHd6XXavy4rKsNf36esUyOzcpjh3Hx5HmtNGSNHiPuTQ5/1Bo+GKEGj3bI7DLxQHMDhUwmsXLyCtSYDTQ5o4eOhgMJ+BCgfN9ZsQ/S4y2SICkRIawD3e5ORXMkX4sgErVDjGXdIyHOXe6nTgdRsY0QKETpf3TyOVRiabg+362NquYbvRQmFgENuNDopDw9BTGai6wfdWELhQZJFd5uRAlwRymVNmSfSfSOfFySU06BAlGhBkJ5AuqgLH4Ru6ypH4zWYdjUYNjmthcGiII+ypwsHyQhSHhtg9bXshd5JHnvV4p2R2ToNLUTw8ddfftfjj7SYUqJ9d5KAN2nNpnUiCzwkVFMAhSxIc14PItm8F9WYHajoNRUuh1a5DFPwIjNOQgyzxUA4Nbhha9LFWpcIvSEIQwDB03nfyuSJyuUFYnS7mx0uw66tw6hvIGgosq4dQMQAtj+2Og61GG7qRRko3IAoBlpYWISsC1MBFd3MdOcFHURNgt7ehqSF8yUM6n0Yqncbo8CgEV0BlfQuNag221YHnu9DSGWQHhqFmChgan0Z+YAg90+JeewLos7sAemCbPJySAPQ7O2AC0N/aD6LJVycKJAokCiQKJAokCiQKJAokCiQKJAokCiQKJAokCiQKJAokCiQK/Kgp8JYA+r6lM8wfZCGKcCfKE1I0r0+GRJEjeIWINjPEiOLSAUsETOqsrdXwzbPn8Y2zr2K108KW1UWLcp51FdA0hELUoByRxwACwUtB4uhlhbp1bQ+K42I8V8R4voBD05N45PghPHRkP1Ti8D7FK0ep4xIRbAZQMVCJK8MJEpPrnAG4SP3oAjw/4IP6jBleBUHkYuzDmPgx+hfzB7nPGTzGRx/kkMPU9EJY9PwkAbosQKVeXwKiIX2MQKwUdbgHkQuS3X9iuNP/S27MO0g++g7kBLX8ACY9d3I3S9TZrqLHHwuxvt3AtdtrfNxa28St9U00uiZDZwKBBM6p4z2UBYQkGl0vy+SDus9FcuLSdaG+cI5wJ8kiEEaQSSUAb1lwOl2OGM4RfNR0zE1M4ODsLOYnJzE5WMTE4AAKmsRR7im6NjTowJychi8ilRl2chfALqd9v/adXfYyO3Vdz4fj+exkJmhG7nmoFDcf9blz1HvHxGJ5G7c2t3FtaQnXl5ZQa7X4Wkd9x9FbPzXeUFS856H78J4H78P44AA7vOn5aZQYQNeHI+sJSgpRBD9fKyotAU6sAAAgAElEQVQy4GZzCL4JBCYEOjGFiBsHudMUCBw/5GhrNxAgKDSQoKEXCugEwMp2A0+fewVPn30FW+0OmpbD140c9XRwAjq5dXmwJBouEWiQ4f9l7z2DJLnPM88nfVaWr66q9m6mxwIzAwxAWFrRLklRXGpJiStqJa327mJ1buM+3PcLRdyHjTjpPpzudkMR8lxRWsqQlERSBAmSAkGA8AOM7Zn21d3lfaXPvHjfrOppQKREEpIWG5uN+KO6p13Vk5n/qujf+zyP5zJATyky0qqEnK4hl9BwamEOb7/vAt5+38Uj1zldD5N1PMZ9osHf14H+w25g0bkecELD2IfPlzHZ7QWCpNT3TZ3dfoDqwMZnv/QE/uTrTyM5dxIeEhB8mc+LdnUXGsHftIrHLp/DOx65hNXlZZi2i+1KBS++dgfPvbLOAxIjN4TpuHyNc8w9pVAkNTieA8exIUkCu8HpOnOsEXRZRj6dRj6bRaGYhSMOsLN5C6rr4rGLF+G2mti6egNmt8vO4FZ/gJkTpxCks2hYHoRMhgdUjBBIeD67kynVwPZc+KEPmQZO+PwFUkaSKy66rQ4cy8Ls9Aya9UPomox0xkC71cVgMEBhagqanmCATseZHkR/MGCntq7r6I9MKJIMRRWh6SrDaz2ZgeWG2K81Mb+0BHJWX7/6GnJJHdOFDEKzi3atgnNryyhlkrj9yvNIqiI6Y6e2pKeQn56Dlp7CdrWFUElCSmQYpIeyhv7IQW8wQlYXcPnEDOxRFwfVGhrNFoN91xfQHYz4mlQTSQbnpZlZjqEfmSa766MW8iBy/9MEE0X6j28JlkuizCkNIQ0PkCuehpWCEC65zT0L6XQKkiLwEAI52Qkcj0YDdLodFGemISoadvarkDQNxZlZvsYG1JGuqgioVoROB5rIESgJgoC+B1lSMBoNkUgYHPVPMf0CXceKBieIciSod532Iyn0efCCQisIoPuUXuKHcCnlw/OhagYnCNj2CLIUQKY91A/YNU+Ph6pIaPyKLgJy29O1S+eLTHH1koiEloAYikgIIu47OY/W9lV8/H2PYmWmyIMHFm23qoatahd/9uVv4tadTU6wsG0T/eEARiYNybPht1tIhS6mkypSCkXkewgIoGeSPGjguj7M3ghW30Rg0zCDw1ooCQPFmUV0TRdDx8fJ0+eRMIxjAL0UDXHRVc0AnRzoj8YO9PGGGAP0H/aZIf66WIFYgViBWIFYgViBWIFYgViBWIFYgViBWIFYgViBWIFYgViBWIH/OhR4kwD9eYbDkiBAJszgBQgcAuiR81KWjwF06hunWnMRsAXAEoC9dgfffOlVfPPFV7HdbWF/2EPHcxDqarQYcHJpLpFSwPGgyCpUWYUcCpAoYtfyMKUbmNKTOLs4j3dcvhePXzqPJAQYEDjKnXrDiQdHVvbIPU5v5EScOEXZw83dwxFg58/fDTB/3cffD5gf/7c3/jH9OEAfm/QZjBJElyWCsAJz1qgvm3qtI8c8wRtyf4c+RQKHDNQJ4JDeIgP0u/eTIBFBWgKSBOYJ7PkE0CUV7ZHFa6faxI3NXdzc2sN+s42DZht9iqSmGPNxbzpB9JA4E9EiMUTg2AgcC4IkQ0gkIKgaRxNTdDcJyL33ghg5LQmg2w6ckclR9AmZHPQyZqemsDRdxvLMNFbnZnlNpzUUEzKymsjuaHZEEzwPoiECeng89MAR6NHvikrribQr43XXQerQKeIjAuj0w9QIntOq90dYP6hjfb+O63fu4PrGHTQ6nSi2n/yvPFdB9QMCa59UVXzw7Q/jg489hMVy8ci9rXP3dATPJRoSoduJi5v54HjYIxgxQGcCTDCfTz66ryJsHzzgQJHJ4Rigd70ATdvHZr2JpwigP/8SOqYNkx4TnRUEU7nLmc5Jcp9TMoDHTmSC5/AcqNTVTA50RUI5m8F0LoNTi/N42/kzeNv5s0fQfALPKaHheM385Fz6hwLo9PMIn1OAtx+hQ76M6VCKPp3n0QAAnauVzhC/94Wv4c+/+QzSC6fhwIAkGuzQblS2oIUWFG+EUkbDbDGP0lSeHdC1Vgc7hy30LR9SIg1JN2DaHkSJ0iIEjr6WNRq08BlGK2Rdp6Ec34NrmeOhhwC6qmF5sQxZGnBH+GOXLuEjP/FuNLa2UVm/jebhIZ/vhek5yJks8osreG1nH8/fuAE5YSDsD1BUZNxz5gz0ZAJ7+3uo7FcYGauqjP6gj3QqA8d2UT+sYXZmDufPnsXezha2N25gYX6au8Qp5SGbycC2HWxsbUFVVSyvrGDQH6Lb7UE3DGi6jkwmg1Q+h4VTa/jeS69g76AGX1AxNF0sr55Eq9XBoNvBTDGLxZkiR3sroYV3PPIAfHMAjQaREODFl17F7PIypmeWYeSn2IX+p1/6Cq7f2YZs5ODLOtxQRLs/gqImcPbEAlaLNNzg4pCqEKp1rozQEik+xjS8YKSz0BMGRiMLjXYbtmOzA59AMoHaScc5uc45+n3sPh/3fPBZSUNX9B/vwTyX5bGOtPd5joXQd6BpEpKGju2dbWhGkoG97VEHfZ372HPTs1CTaQxsm88V7kDnRBQaQIk+VhWFv5Z+EzndKY7eMAx0ByYCSYdPqSeUzBFGOQo0JEbpH9HMjRhVgVA9QzR9xZs2fx1t4kIQQftxcgCnhowd9lz8wY9xMpJFXycgdDzkVRmXVqbRuPMK/t0vfQqLUyneQiiKXstO4bBr43N//mU8d+UabKoQGA4x9B1OD5EojaLfgzzsIa8AxbQGIyFAScicxDByLB4EEQIJUkjTUSHH0tOVSsklejILKxChpfNYXTsL07axuLiAX/y5T2JlocypLhRl7x850GOAPtk3Y4D+X8cL3vhexgrECsQKxArECsQKxArECsQKxArECsQKxArECsQKxArECsQKxAr8sAq8KYB+evsF/j0EEQkuhG6AwPXZRagwQJe4O/iNDnRHiCD6fqeLp169jqdevYbNVgO73RaajgmfIpA1BaEUOcKZvhFA9yhCV+ElMUCnLmCKq00grxk4NTeHR+49x8CwqMuY0mQk5bvx5wy5CXZE2eMRoCFH79FfwcfAfvzxXZAeRaT/IKf59/v3vwXRI9Nl5MTnqHVw1HQUJUxghtgegRXqOY+62zn8OvQAcqGPY9s5cjsy0h/dn2gIQGA3KPkcvZC6sqP4dluQuCN8r9HC1kENd3YPcKdyiFZ/hObAhOkF/LXUq8sDCzy0EGHPUCBwNP595KKkDnRyX477vMkhyq5ximFnFykBp0laQBCBZ4on1jUUkgb3hZ9ZWcaZlSUsTWWxkDdQTGpH7miJ4PkYoNP30eADxZQzRKefSz3ttAQVEFVAkI/s/fwpHwhEIKT0/2MAndzc6/s1rO9XGaDfuHMH9U6HI+rJ1R0BMXKKClAFESldxwcffwQfeOyRI4BO4JngOQN0gsDeOHo+mrlg0HYE0Ck8XqDY/zFhl+g8i8LSHUiwQf3SNOAgI5BkVIcW9nojrB/W8b0rV/Hsq69h4PpwufNcGke3ixHkJ2s+DxMQQPc45lz0XY6VT4iALoRYKJewOF3G6aUFXDx1ghfBr8k67kCnc+3vi3C/9zf+/Q+7nxz7OkL9XAKACNeODyVF9fOghM9R3nYA7HdHY4D+LFLzaxgFGvpDnzuem/ubEK0ukqKLtBpyjHhCVVgHy/Ux8mgwR2OntB0ImJ5ZQqE4DUES4QU+nNDje6FqNJATojfo8R0hOE8OYWs4ZOfxdD4Fu7cPf9DEv/zEx1HKpCA7Ni6cOY2N9ZuwLAdn7r2Arz31HTz6vg9iv9PHr/3H3+TYdGk4xMNnTuOdjz3C3dAcXE8A37H548FwANu0Ua81sLtTwYMPPIizp86gXj3Ed7/zNSR0ma+hlROr0DSNHdvf/Na3UCqV8cADD8Ijh7OqYnFpEQYNsYgSKp0O2q6Hzf0qnn72JewftrjDeml1DZblolWvYrZUQFoXIbpDnF6ew3vf9Ri212/i1OIydEnBq1evY355BalsgdMqnJAA+pfx/CvXkMoXISfS6JsOtvYOOIr9vnvOICN7vC91+n2OLg9Fld3LtOcMRyYyuRwPAOxVKnAdB1PFKeSyWWiKHA398H5LMD1A4NO+RX3o3NExHmwalwrwBifyXkQXqGUPOX2DRjH63SaD9Hwuzc8x1XqdnfilmWl4oYB6qwVFTyCZK8AT6XjQ9hEwLKfkBnLo0yJYTn3rJtV0jIZIJlNIpVKoNZoQtCTXRPCwCh1P2uPo+uO7Gm2+fN/58dA+FV2fgkjDP/wIx9H00dXF38tTJNFQEAN0gvHjPnb6XFJWkRZ8rBUN9Hev4r/7xIdQIgAeUgoKICVzqA19fPWp7+GVmxucLEKPyZMkNIZDrpRAtw3rcB+aM8R03kApn4Qb2nAFj6sFPNLcoVh6DfbIgjPss6OfuurVZA5Groilk6f5PNo/rGJqqoBf+szPYHmhPN6nfYSOCYE60M8/HjvQxzteDNB/jKeI+FtiBWIFYgViBWIFYgViBWIFYgViBWIFYgViBWIFYgViBWIFYgViBd7CCrxJgP5i1C8+XgzQnSiGl2JnCaJP/rDMzG/cN+5SB7EIHPR6eOb6LXz3+i1s1KvYbNVRNwdwKU6X3KISuW+5CHsMT32IggxJkCH6Anehi26ArJrgtTo9gwfOnMH9p05hIathIaMhq0kg7y5Fz9J9GPOKCHa8odP5+zvL7/7rxBX5ox5PHiKYONrZ9fy3F4EahsXcD3w3dp5AjMiYd+KHv3s7cSRzjHIQMpCHqPEi8GpCYBfzze1d3NjexcbeIbYP69itNhnQUlQv9W8TPKc1trcjCMlhbiOk3mJNhaJr7N6MXMTUHU+LABilDdDxnowgCBy9zMMT9PWey5BXDnyoYYB80sC9p9Zwz+lTOD1Xwtp0HrO51N1I8TFAp85xlQF6NFTAtmVOIfCjQQp+jAmOiJ7k49Oneb0BoFMPeq3fx3rlELf2DxieE0RvdNocv0zx/fRG5wLFKWuSjEwigQ88/ig+8NijWCyXju4fAWgC6BLdBUoKp1syntIFMHGf0/2lT/Ii+BetkBznNOQgKnBkFY4oc8w+Ocy32z3crrdwo3KIl2+s46Wbt2CRI5W6z0UJLiUKeBH4o/ho5nceDZS4HC1N+iq0yKkb+DixuICTSws4vbyIM8uLOLuyeAT/6TH8UwH0yP9PgFFhhzJzRho+IFdvEDnoCXof9Cz87pe+hj/7xrNIzZ3EMJAxGnpIGRpaB1vQvCFSoo20HCK0ugg9K3IGizJk3YCop1nHvukjV1qCYuQZX0oUce44vO9wLzmhdDo/qLbBcRhejkYjjAYjFFMG3MYe8pqEz3z6U3BHPWQSKi5fPI+bN67D8z0UZ2bw1W/9Dd71wX+GxsDCb/7eZ2E5HnKigJ98x6NYW1lCt9PC6TNrOLE0PR7MAHr9PjY3tzHoj1CrNXDq5GmOY6f49m/89V+g021wrPvDjzzCADefz+Mb3/gGSuVplEtlVKtVXLhwAfecuwdDc4h2p8vn8kari0xpFt9+6nt47qWr2K3UsbS8BiORQq16gIXpIlRC/O4A59cW8P6feDva1QMM2l0k1AQq+1WEoohkdgoLyyvwBBl/8ZUnsLlzgMXVNRiZHJq9Aa5eu47DWgPlqTyW5koIQw/d/gjt3pArCWhox3Y8jp53HBemOYKuaViYn8dUIQfHNtFpteB5DoNyGhCggR9hHNtO5zc52aOajAlI52wT3nNIj1a7zqkFhVwamiRg1O9hNOxhbnYGlmVib/+QJ1lm5hahGQkcHtYwcFykiiXukqeBC0oRIJBO7yuKwk7+7e1tvv5pcIE+T9cY1Vh4sgKPeti5d4D2obtJFbRXMFifLH4eoWEocqDTG+3Z0cf0RvCcb7mmInoumNxO8lDIgU7JDBkpxD3zWSTNGj793oehWR30m1WOxc+VF9ENFLxwaxNX1rfQGFqwPB9D30el1YBGZ3arCfOgAt0ZYTafRKmQRGfYhuXbMNIp3u+GfRMSJQYMTE6vSBoaH8dktoDM1AwWT5zB6qkzOKjWkc2k8Yuf+RRWF6ajlBC6hpwRBEWOAfqxFwIxQP9RXxXFXx8rECsQKxArECsQKxArECsQKxArECsQKxArECsQKxArECsQKxAr8NZW4B8BoN91oJOzjaHzpAOd3NfEwkXAkYD6YICXNrbx4p1t3Dqo4Fa1goN+h+PdqSc9VGRAUSKLL8d3k3OPOoxFiIEAyQt5pRUNaVnDfGEK55eWcY7A4XQep2fyKCbVow7rCHhEzJUgygRsHD9EkUv9DQeNv+nH/xP50RDB+MceRcMz0B9HCjNUjLpxqatZksnRTepFbsbjgfKRK5J8j1GHN2lqByFsgj2iCkHUOCK+YztoWxau3tnC1Tub2Dqoo9bpodYdMLi0QxFOKLLTkiCYQJH7ssSRxQHFAocuVF1juES/03NdeK7H0C2kjnUGogSHyfpOMN2DLCtQNZ2dodTx6zs2RM+D5HvIaCpOryzzWpubxtpsEQtTOaRUBWlVZoc0Oalp4IF6xumWAfq4O5gJOcF6jnAnB/o4wp2GEiaOUHpfjhbhWwbovR7W9/exXqngxsYGbm5ucrw0d9yT6398XCiCXiewZhh436OP4b2PPoqFUul17m0G6H4IgQC6H3XS83Gic4QzyscAnei6EA0+0LEiYMgmekmBJ2twRQUWOWsh4PZhHVd393FtZ58HHWi5ROVVHYEkwXU8OG4UTU4x0xThT1oTQCd4TtHNBM8JohNAP3fyBO45tYbTK4tYmSljZbbMAJ0i6I93oP/jRrjT0AM58YkWqjzCQm98ivK17HJsOQ1w7Pdt/M4Xv4Y/eeJpGLMn4IYy69hvHiIp+Xj/Y5dxdqmElGAjtHscQ04OZIgSkukctFQOvihj6Ir43pVdfO/KJkaeH7mhaRhEFuD4Poa2g0w+y65hl7STZNi2zbHWxVQS+sBCY3cLP/mxD+PiPafQ7zVxZ+MGBNFHImmw2zyRTiORLeCpZ1/E7c0djmbPIsQHHr6My/eex/7+DkTBR76QhjUcUGADXzfWaMRDKJ02Qd9FmCMTiYSOrz/5VYxM6s2W8K53vwt6IoFEIoEnnngCF++9FydWV3H9+nV2S8/NzaLRaPI176kJ6MUZ1Dsm/uorT2J3vwHblzA3v8rx6RQVvzQ/jYxGd6APXbBxz+kVaLKA66+9hv1KhaF4Nlfg2Pfy7Cz2ay3cvLOJ4vQsFpZOQFRUmI7HIHVzawe2NYJhaLwjkWPZ8ULWnY6t43tQtQQG/S4MPYG1EyuYymfQa7dwsL+HdqvJzwWKQp3kIWRFQyqbgaDoPPwDSmPgIR3yt4tcrxBlcNA+KCHwKHZ/BFUCprJpjjXvtRvo9zqYm5lFKpPF/v4+g/1sLgc9kUTfcTGia0LXeQ9jOE5OdKo+EATWdHd3l58LSHN64xoKUYQjS3BonxtDcnaYs/38bnIJbzo0IMOfI+c57QO0p1NvejSUw2vsXo8e0XggbLznTBzoDOhDEWlZxmpGhNzdxqOrRbQ3X8O1F7+H4ciGki4iNbOMPjQcDCx4cgI0jNbs9ZGeykJwbITtJsRuCwUpQDmdgKFLEFQf3VEXNlVvQIDrUE2GCE2mJJfoOYeOMwF0SU8jUyhh+eQp9AcjzM/P4Rc/8zNYWZiJAfr4meL7vRL48V8dvLVfIMb3LlYgViBWIFYgViBWIFYgViBWIFYgViBWIFYgViBWIFYgViBWIFbgv1UF3hRAP7P9Ius2AXEBO9AJoEd9w5EDfQIcInhO7IwAuisBLcvEtb0DXN09wLW9bVzd3cJuq4Fh6DP4CDUF0Cium4joJCI74pIM0AOB47QNSUVSUlBOZ7BaLuPEdBn3r87hvtU5zGSTkAnYEMgMQnZQc9e1NI4cP37kj4Pz40Xox7/mH+Av5cchPcUYk17k5qaOYLqVFAmyKkEkoB35vo8si2EYcJ9zEJAIZK2liG/ACgJeHG0uquy+POj2eF25eRtXbq1jt9ZE13TQs6n3XEVAMJei3smFTv2+CnXlEuik++NwfLyua7wIdhIEJKesoKi8CKJHBvGAO89h21BUDWoyCVlR4domPCvqQxccB4YkYWV+jjvQT87P4OTcLJbLU5hKJVBKGUiIAkeQqyEB9BDyOCL+aHjgKEKAwDndTy6OZ0g7ObcoDZpc6OQ6fj1A38V6ZQ+3Njdxa3MrcqD7PoO/SYS7KstIaBqyqRTe/cijePfDj2GhWGL4PHGfTwA6ZSqTk1ohNytF1/OUyBigw6MxkfG4CA1tRB3DFNtPmgcE0CUFQwgYAri2vYeX1jfw2uYutmt1bNUa8CUFkp5AKEoMeR3LhijLrOsEoFMX9RFADyL3uRJ4uP/8OVy+9x6cXlnCbD6LmUKW4fnkcXC0/j96BzoBdCs6b2nggcEhgfHxJsAA3eUhjv2eid/+s6/hPz/xFBKlFVh0bntDKL6NS6eX8KmPvg+LBR3J0MR0Tkdo9WAOB3w968kUlESK3dM2dPz5E6/ij/7qWXQGFnKlIoaejVBR4SBAq99n0Eq91Y7rQlE0dkxbpompRBZK10Zjbw96SsHqiUWEoovtvdvIFFJIZZLY3a/gxMkz6I8sbGxVkEzl+NJUzAHOTk/hxOIsqtVdtBtVeJ4JxybgG0JTFCzMzXNfde2wgZmZeViWjXavi55psjSu62N1ZZkBM1V137h+nWPbL9x7D7vlCXhbdO0R7DUM7nw//8BjOGz0cev2LhxfgRPImJtbRbPdwdat2ygX80irtE+O0K7twFACqDK5rWU0GnXoegInT50CVUA0Wl30hxbvA9n8FBKpLCRFgaLp7KDfP6yzC3/kOgho6IYuPEmFIKvcDk6pFJZtcS/58sI8ysUC+q06KjtbMEcDFLJZZLI5vlgH9JgFcr7nINIxoH2ZqiEEiSE6jwyNYTp9vTlykE6l4JgjdBpVqEKAYibFsfCHe7tQFRlThSLDbnL4266L6Zk5hJqOarfN3fKqpvG1TXumaztwPDeC3TTe4tP54CCdTiOdSqPabMBPqBz/Tj8zwuEExEW+3/RG13RULxExdWLr43GxaG8eP/MxVKf/Ji704wB9PMzFPw8iFDXFe6DaP4S7dx0fuLiItakE3F6bYb+vJNH2FFzbq+PqThVqrgA1lcFGZRuiGCC0hhC7HRiOibIqIKeIEGHDCUx4og9RV3H6zHlk8wXcur6Odr0FMYiuw5HlMkAvzi3h5JnzKM7M4c7GFkql4g8A6BTh/vY4wn382uAf4GXBf6uvQePHHSsQKxArECsQKxArECsQKxArECsQKxArECsQKxArECsQKxArECvwllTgTQN0dtodRbj73IFOlJwcyAzQx2XdHOE+WQTQZaDr2LhTb+F2rYUrm3fwyuZtbNYO0HMd9F0bIQGPhAbIVGo9NmFz2XUY1UuHEmSI0AUZCUFGPpHAbCaDuVwWD59ZxcNnV7FQyHIcOK2IRUdOQYrrps7uiIZEN/xY3gjRf1Dx+d91OH+Yv6aPHw/D5/Ei8EIQXVQkSKoMUaL7F+X+ErAh2ENuZu7dZaczxdxHHdlWGAF0NxB4NYcjbNfr2K41cO3OJq9qp8eR7hbFicsqg0WK1iYHKHUHE0BniM5kyYMQUveyDFVR2EluDYawLQuirjPcpd/PkcvknrcsBKbFccmqkYSkqXAtC55tQXBdXtTRO53PYjqXw/J0GSsz01ieLmG+kGMnekaVkZYlhkhKENwF6JOJA9aVPpiArHGfPQHzY8g6IFe+EAF0Wo1BD3cOKrhzWMHGzg42dnfR7HbhkquVnNx05OkcGQP0TCqJxy4/hMcuvw1zBYrBvgufCUJTTzs54UUaFJFEqJRmwHdtPOwQuBxzHQ0/hOwYdrj3XmDHrk8R7oKEju+j6we4cmcLL1y/hatbO6h2Bzjs9RHICgRNR0gDDrYNlwA6xbcrCjveRRq0CHzuP5c8j3uSEwKQEEK87eIFPHzfJZxeWkQhleABhUl/+zGUfVS98I/TgT4B6DT8QbieruHIhR5Z8aN4fysQUemO8Ft/9lV87q+/Db24BMdzoIVD5BICLpycw3seugDd7UEcNTCfT8AetGCPBuwWTuby0Iw0g1joBXzjpSb+6K+voNkdIVXIodbtMjiUDQPd4RCJVJrzHAgaawkDjuNhMBwip6aRD9PwTQe7+5tQDRFqSoGWkgE5hC94aLbb0HUDnhciaWQhizIGnS4Mz4Jm9ZBURciU0+3bEEIXoO5p22RAOV2cQq1WhzW0oetJOLaD7mgINZNjV3un22V3tK7RqAMN+wTsTF9YmGcA36g3GOYSVFdUGb2hi0xhHoKchJEuwAk17Ow1sbh0GpbtoHlYha5KUAML8+U0ptIqr5CGGkQPpjXCzOwsw9SDahWdXh8Sw3ABg6HJbvLZuXnuEn/+hRe5L91IZ3j4w/Ko5V2AICk84MGVDlTboUhYmJ9FqZDHqNdBtbLNxymp65iZmUYum4fl2KjVGzBtF0Y6jVCSMXL96LqgmHUC6LyicHMa0lGVJGRBYre0Zw7hmiOG6EldQ0KR0a43OIq/UMjz8en3BjAdF1IyiVBXYdmUQwEYCQOKqh71nnM8uyCwpr4fQJIldqq3+30ECYXvD+21VL1A1zCT8kkv+tEwD40P0FZI/ewRLPepZuIInBNWp+2F9qy7IJ3c5sffaB+1fBlp2lu7FQjV2/jUOy/go4/eh4wCGEYKXTvARq2PJ1+4iqdevYXU9CyUZAYvX3kOqgYorgVl2INhmcgLPozQgecMMLB6kFMqUoU8fvqTn8L58xfwx5/7PJ79zjOQ4PEgAjn3RS2Jx979PnziU59GCAlf+NKXxgD9Z7F85ED3AHsEigL41fPviAH6+CD+ME/5b8lXgPGdihWIFYgViBWIFYgViEDj04UAACAASURBVBWIFYgViBWIFYgViBWIFYgViBWIFYgViBWIFfi+CrwpgH527EAnUMh82qN+1AigE9wiiP46B/o4gduXAV8C+r6Hve6A10u3b+H5W9exTnG/lom2NUKoE0DXoxj3Sdm1S13YXuRA5z50BZogQoOElCyjoOuYSuh47J5TePSe01guFWDIIgyZWl8jyEEAnVy8HOHO0duTIYBxz+0b3ec/KkQ/+mv6sW+cAPxxpP0E5hPQJ1jGt+P/BIng1DgyeOxAn7jOGaNTB69IS0TIzk2KYg95dUwLHdPGfquN25UK7lT2sX1QxdbBIf+7L0XOc3I4B5LM0eIUZe754ZEDnQCtJBAYYoTFi0C4OxwxzCUwJRpJCIoCgWLUCUiaFi9Bol5qnd3SgecicB1OAGAITbHJssRrJpvFXKGApdIUTrAjfRYlgr0JjUG6Qu5uTkimk+b4hMPY8hllJPOBC9mBTk7RsRN97GJ1AdBqjQbYaVSx2zjEzsEBdg8P0O0P2IHusVs04vJ0vuqqipRh4PK5i3jg/AWUsvlx7Dk9BoEfBwP0wOP7RvBcFaVx93HkQo+6393I2S5LkeuV4vIhwqO4fFHCKACqpoWaaeHKnU28eP0Wbu7soW07HL3P0diyAh4GcD1e3LE8rh6geHtKVaDYZtgW9x/nNBVZTcXDly7ikcuXcGpxHhlVQUYbx+OPI9zpiDH0u3tVHW0Ojb96Atf+x//9aF6l+OH34d7f+Pc/xvZJDl0Cl+PIfbq3FHXNMwV0TD34vguHOtD7Nv7DH30RX/j294D0NA+FKP4QWtDH2rSBj7/nfixnRRh+B4ZgQQwpdn3EAFdQNYjk6KcebbWAp9eBP/z6OpoDD3o6jWa/D0lVIMgCPNeOStgJE1PffTLJ0dWWF0IVdOTkKU63aHfrUBM0hOFCSchw4WPk0v/pHFHh2y6yRhLDVgtWp4k5Q0AeJhampzA3U4ZhqAg8m39f4Nu819C51Wm3EY1a0H3xYAc+hl6I7FQBluVgOBywK5xrHGjowqFzSMBoNBzDdY073WmwZuQIaA8DWJ6MXHEBVqBhu9LE7MIaFFVHv9XCoFuHIdl4z6OX8Mh9p3kgQQgsFEqFyHXe7kKQFQxGJkfHq7IC13U4Jp6SDi5dfhChpOE/ff7P8aUvPwEpkYHlU1e5xMfO9RzoGg100OF0cWJlGelUAmZ/gNrhIYb9LmRRQiqZwvTMDDK5LGxzhF6nBccaQZJoOEHF0KGYfZ0d44KmYWTb8AIPiizCcn1IchLm0EZCU5BKJGCPRvBtC75lYipHKQA++v0+O+TJqS0rCrq9HjvbU1MFHvQZDkcUGsH3QaLHbFrwyDXvujCSKUiKipFFv9ePQDdbyskRT2cLDSxxmTkPsfApPHagR6HziJ5PaCOiPcgLjhzn5FrnNR79kcYO9ugZ5+4b7bJeKCOpytCHdaB2GxdndCylFbT3d/hc9+UkHDWDugXUTB/TKycg6QZefuV5iOEAGPWgWybSpINvQXKGCHwTgRxA1hUkshn8xPvfj+XFE/jKX34VV16+AlEQeShnYNo8iHLpwUfwoY/8FAJRxle/+lWcWF3Bv/q5T2J5vsx7n0QXiG0Cihg70I8dvxig/xhPEfG3xArECsQKxArECsQKxArECsQKxArECsQKxArECsQKxArECsQKxAq8hRX4BwToYQTQxw50BuiSfBegj+E581AC6DIwQoC66aA+chmeP3PtVVzf2UJjMEBj2EdAAN1IAArFko9dx44HEFgigC6pvJRQ4KULApICkBZFPH7xHB6/eB4nZ0rIaAQRFSiixLBTZndgBBDZPU2udKrhHYN1Ol5HTvTvF+V+HKj/wELUY994VII+foftlRG4j3qzxyXxk47dyZ1j6hJ1gPu+x3CHAToVK1NXOQEeBugCg2I3DLHf6aLS6WDz8BA3N7dwc3sH9U4P9S65z0MGLiK5aMk5SjCXus09AugB95/TItinkgtcJHhLINCBbxEgN+E7LsRUKloML8mxLsIlIGVSZDf1qMscm0xgizrMNYqdlmROASCXekgOyYSOUiqF+akpnF9dxbkTq1jIZzCbTaKQ0KI+dDoOXgiByBdpRPpIBM0jV/4EntOtdwTQqTE+6k6eBKl3rREOuk0cdhs4aDRw2KhjQBCOnLNBcNRzTB3J5PY1dB3nV0/j/OopFFIZHiQYe6ih0AAG9wYTQPf4fGKAzl3HXIDMQwMcW09DEKrCCQouOf1BEF3gXva+62G32+d15fYGXrpxE7crBzBDASbBNOq55kGA6ByNzpNoJyH4TceHBhJIy8Acsvu8nE6hlE7j0fsu4tHL9/FQgiGCF2lJj2ECz+l2kh7xj+NApztLR4BuSUGJISRdZ9xrTxHufhThXjc9/N+/+zl868o6BkISqXwRku9AthpYSNn41Hsu4NJCAuWEBcnrQRaos9mBQJ3bpstR4twRb5Tx9esifvNLN9EcBdyvTTkAghCg3ThAmsIsQhuhZ0HVFGSLZXiiCsnIoNNz4ToypnIFdDs19HpNJJMJyLrK0fuUGjA0XWiqDnc0RFoKYLfrQL+Be2eSuG+pgHtOr6I4VUCKrg1RgOc5nOBAx44cyrZtwXHscRd3iN6gz6CS9jZyOtO5w1AZISc9TPq6qXZCofMI4Bh4k+LfBw6ubdVQ77mwfBVtU4ArGiiUl2AkMxh0W9jfWUchEeDTH/sJPHRhGZ3DO5ACG2fP3YP9agt/9CdfwP0PPQLNSHKMuaZKKOYyHI9Pej7+rvfCU1L43f/8Rfz+5/8SnmjAC3QosgJq15DgwFABTQmgKwLWVpfQqB6iXmtwLzhCikAXORKekgJCSUBoD6EGDiTPZuiuaAYcQUGPyrwTSTiihMNGFZIUYn6uzHuL7cvwnAC5TIbj10f9IdJGEtWDA+iqAj2hQZZpnCRArV7D8uoSA/RrN9Y5YWN6bh6266HZpWEK6l7PMbgfuR5cBtcUGU8wP9pT+Tp2XH6+IGBOwzleGO29tAeF472HzmN6DqFzmhJRJs8ZHEQxjm3nZxqC6+ymf0PCyesAOjn4ZTj9FtJuF3r/EDm/DdXsYNhqIJnOIdQy8LQsPC0DU9SgZ/K8hx8c7MBQPYwah9BdC0VVQTJ0IfkmVDmEltY5gkWjugNVx2hgotvowjE9TsWgNAwtmcb03CK6QxOynsLJ02d5KGF1ZQU//+mPY2l2KtqTBarroBoPEb967rHYgT4+hjFAfwu/yo3vWqxArECsQKxArECsQKxArECsQKxArECsQKxArECsQKxArECsQKzAj6HAmwToL4x/ZeRSZosfue+CkOG5RDBi0oEemayZAwZSBNBtIUTb9dFxPDy/fgvPXruKq9tbOOh2cNBpI9BUdqFT1DhBJnJcgwC9Q/HiAiRFgyRrkCnOPYhiv7XARyIMcPnUKi6fWsHJ2TKmcxmUs2kYioqkonFn9cR9G45z5eljAuuySCB07A/8QU707wvQj7mkJwcistveNRsSQTkeRT9xVk9Q5jFX9cRdPfmGgKLb6T8hREDAjeKOOfJYgBWEGLgu+o6HzcMqtqpVbB4cYGv/AFuHhxg4DneiE7wVVB2hovH38fcTHKQO4jAcd4GHzKgV0oLuLHXRMwiPhgzoLnoyxZDLUQf6pKXd9zkGmR8fG8Mjdzg5aOlnEUQnJ3owHMIfDpFSFOR0nePcz66s4OzyClbKRSyVCpjOpGBIAhISRZUTQB8PG0zAlRhCkOj+khufVuRAJ4hOEdQEa8kXSjHThHCpt7ljDdAxB2j1e2j3ezAd+2iGgaKxaRH0pGh/cuIuluawWJxFWk9QSP2kwTuC+gTQxxH3siBCIRcnHXNmoCF8civTOUqpB6o6BugiA/SRH2Dg+2iaFu5U67hdq+PG9i6ub25ht96Er6jwZIXdsZ7vR85XGkagc5+i/j0PEsWPSyI0SUJgjhCMhkjJEpZLRSyVS3jw/Fk8eM85LM+UxrHuVHcQgT4G6JM5hDFEP75v/MM50Lns/BhAp+MxAY0hhMCB73mwIKAxcvHrE4COJFKFErv8g+4+SlIbH3tkFfcvJlDUTch+n6PJLc/n+OpGuw/TIZeyglRxFd++o+APvrGDeo+c5T73x8tCgF6zAtkbQhNsGKqElRMrePgd70F+bhkH7RG++dTz2D/sYXZ2FsN+G/1eC5lsGrKmo285cAUZupHGoNuFYI+Q8IawGxVcWp3FBx48g3NzWUwXsnA9F91ul/vKKdI8mUryEAzB8zCk+ykxGKe6BnLBE0C2XYevE4oPp4QB+jydR5PEAfrYcRz+fDKZ5EjyWnuIatfB1mEHL1/bwvpeC6nSErvRD2st5LMZhE4P7qCKn/7Q2/H2y2tISTZ0KUBxqoRvP/09/M7vfw6//G//Jzzw0MPo9/rY3dlC4Iww6HYgSQre/b4PwNfy+I+f/Tx++3NfRKimgUCFY1k4dWIR73z8Aaiig4QSoJRLIZ9LYWN9neF5NpOH44QcV1+aLaLSGuDJp59DdXcT5bSGdz30Npw/s4SBCTiCirYdoGM5eP7KVdy4fQOlch5vf/whXDq/hmF3CM92MDuVx8ZmBY7poJDL4dVXX8X83Bxur6+j0Wjgkz/7KdTqVXavP/XMd3Frax+tQQDT9ZEtFKAmkuy6N10XqVwBSYqU9/yog5361yWJrzlKB6AEDO40J2Au0XMPgfaAFyWF0N4mRqQ8AujjmR7ejOjfxxHub9wLf9BzNO1aihgiNHuYTwLe4R3ogxqyogN32IcgaRCNAmDkMYSGngskMnkEkoid3U1Q24lgDiGNBgzRs1KIfFKBYVDNQRIuPIxsF7bjInACCJ7AYQyW63EiiZHJIVMoYme/CkkzcOG+B/jaWVxYOALotPcptN86FteM/Oq5R2KAHgP0H+NlZ/wtsQKxArECsQKxArECsQKxArECsQKxArECsQKxArECsQKxArECsQJvfQXeFEA/s/08P8JJ17NALmZyDBPQFiV2WhLo5rcxQCfzKQH0QAYcERiEIQZBiBdv38Yz16/jtc0t7DTr2G024CkyApUAuhJBDAKJBNBdH2IospuQIDr9PkqWpS5oyXGgeA7OLczg7OIM1uamsTJTxtJ0GVk9wUuTqDl97ED3qIM8AqQUx00QneH63wfP/xZEfwMsPypUPw7QiSeSDZsKselx0B0nZ700vp3YgseacUR59ItCJqBAIAIeOa7JoUwwWxAwcD3UhyYaQ5Md5ze3tzmy/aDZxEGrBZ9clJIIX4piwemW4TLHE0cOSf4t1AfuUzx+wJCWAHoEXAV2wKq6ztHOBKAs6g/3KAI96mSf9LFzHL3nRZMS7ESXo8EE+jnkou/14fX7HLufVBRMpdM4vbiEM0tLWJufx8m5Oe5DT6siMqoIiSQan1PsxiewJUdLEAl8ccByFN9OwwWM+KOAcnqMtFzqh/c92L6LoWNj5Fpwx1HN/NgJoDP9JrlpgEBETk8jm0iPz5UIyU/c2/RTCaATgaKMhUn3Mf+IIIx0cf3osasaBEWNEgIgoOt6aNkODvsDXNvZxfWdXdzZP8Tm/iFqvT7ERAJignq2PYaGNNxAsda0yNUeUoQ+uYUVCTrF5Jsj+IMBx7efWVrkdWntBC6eWsXCVAG6EPW3TxyyUdw0XZ/RZflG5+Q/HUB32YFMAJ0SKH79d/4Q37pyC30kkcyX+bF7rQoMaw+XlzScynkwghbUcARVFmA5PlKFaTQ6A4wsF0Yqg3R5Fa+28nhqw4MT6nxeDvsdwLNgtvZhtQ8gOH2kDR2Pv/Nd+De/8m8xf+IkvvPqAf7P/+s30DfJ9TyPfq+DXq+NbCEHSUugNTRhugFS6SwGrToKmgCpV8VsAvip9zyC0zNZ+IMm+p0WOp02BoMBO6IThsZDKZToQM5zgub0PkWwExynhALfF6Dq9HUCfN9ngE7vE4Cnpes6g3N6n96y2Sw0TYeipzA1t4xaz8LfPPsqvv3cNQRaAUZ+Frt7VayunoChBKjt3MQ//9A78NCFFczmNBRSOlJJA3c2dvCnX/wyPvGzn8E9ly7CtEzcuHYdvVYdo34PI9PCvfc9AFdO4a+++QwvUU0jqVGE+hCn1xbxC5/+SZSmUkgqAgLPQyGbxPqtdWhaAplMHpblIZvNQEupeP7mPv7f3/ocbl69gtl8Cp/56Z/Ce975KPe2Z4sFZEpJbNWG+IPPfwXf/ptvYX6+hI995P346AcexStPfReDThMXzp7D+q0NpIwk1k6sMTifm5vD0898F1/4whfwP/+7/xUPPnAJf/m1r+O3f+/3oRXm4Sl57FUbnLCRyuWhaDrXN3QHQyRSKR5uoeuTrlWC5NTlTschIWt8LVPqh0v7Cw1d0bFTqSc+Sq7ga+coDENkiB6liVBuxLhhgnsc6H3OOxlfcW+8pd0qgCYJ3Fl/73wO1evPQ2zuISM4sPtdDEYutFwZcqaMkaDBFlTMLC7zcM1rN6/zYJUhC3AaDVi1A+TkEHOlDNIpSr9wISeor16AY7vcayEHEjzbheu7PBRAKQ6ZQgkD20ehPIvzF+9Du9VGuVzGz//sx7E4V4yqLOg5wzEhKTJ+9dzDMUAfv8aLHehv/Re78T2MFYgViBWIFYgViBWIFYgViBWIFYgViBWIFYgViBWIFYgViBWIFfhRFHiTAP25MYSL4LFIsI+6tAMyzEqQCAxPAPqEK5CZmBzoEuBJgIlovbK5jRdu38Zr2zvYrB7yskUBLrmdyWnLi+gxdaBTx+xdgB7ZqAHBdSESYHRtLE1lsTyVwYmZEtYWF7C2MI9iOoNSJstO9AkMHVuwGYJybDl32Y7jrSdu8cntRNnj8Jz/7ZhlffKX9EnMONOT8TdOfg4D9OhxHAF0chgffW3k3o5sjtFNSFJS9L0AUNoxAVnTJzAcoDW0sNfuoNLqYn1nh1el0UBrMEB7OISgUc6yygMIZOaOYHPkQCdXP8etk7a2jdCxIx19nyF6UteRTOhIpjNI57Ic99zu9tDu9TAcjRjsOZ4HkSAvDTuQe9Z1I9e6TPHlcoSzyeHt+fCHA/iDERRyUQsiMokElsvTvE7MzWFtbg6LpSKKqQSKaR06RaQLIgN4gtvUOy5KIaQJQGfvOXnzQ9aGHPGRaBLDdFpRN3rUke4EHpzA5Q5ocgBHwwMRPCeQTgCMDp0uKdBFFeQwn/TAH50z9JO4S9tnlyoDdP5WgvGA64VwyY0vyhApPUGWOSXAot7pkYlqf4DdVhvXtndwfXsHew0adGijY9mQkynIySR3nlMkPoO6hA5B1xmeY2RB9D3oigxdUQDLBEwTxaSBCydP4sLaCZxdnMfZpTnMELyk7nk6lehUo7tE6ojjRoTvs1P8FwHoQwe/RgD9lQigJ3Il2KYLYVSHNtjBvNLBtNSGOKwgJVMoe4hWb4Di7DIGpg/bDZFMZeDKWeyG86iEZciJLGvUqe/D7jWAYQOi2cZsPgnHMnHq/EV86hf+e6xeuA9XNjr4f377szisd1HIT6HVbnK8ejqf55j4rmkDsobAcyF7JoNzc/c6PvDAOXzg4Xvh9FpwRgNU9nY49prc4rlcDsVS4Si2nUC4bZtwXAfpdAqqqqLT78FzQ8iqwpCcoDsNTpiWxRHuE6ju0vVEyQbkjvY87vjO5HJYOrGGXGkB1a6Lv/7OS7i6UYeSLEGmqG+P6gVCtKvb+KWf+RgeOL+CuUICy3MljuGuVA7wpS9/He/50Edw4vQphIKPrY09tGqHOKzs4pVXrmDkBjBDFYNARX3gI5FK8xCM4DtYmi/jX/zUh5BJqZjKGQhdG5mUgXang3w+D9v0UKu3MT09BUnX8Tev7eH/+/3PY397E3OFND7x0Q/hnW9/CJX9FqZmS5ANiV3qv/+5r+LZZ76D1aUZfPTD78XH3nsZz33zO9jZuIXLl+5Hs17HTGka95w7B5uSAbwAjVYLX/jSF9lN/nM//y/x1a9/E5/94z9GxxKh5xdgpPNo0vXV7SCbzyOTK8D1ffQHA66boL3Adl2ea6IO9VQ6A1GQeAiM9su+ZWJgWzxwJFFPO8fFH230UVx7EGWtcD0BpVOMnxM4vH2yl/MmQXsOfc1kOCr6OSJVXVCKPVxcWCxg/9VncLaUxLnFaRQzKbi+CFc2sNcc4oUbGzjo9HHi9DkeavreK6/AEkSkqD/+YB/d3Q3kZGChnEMyIaLZq8HIGtxz7zoeAsuDSJslpXsE1GVvwvFCZEuzkPQ0VtbO4PT5e7F3cIhioYjPfPqfvw6gU60HDYL86rmHYoA+3kNjgP6jvOyMvzZWIFYgViBWIFYgViBWIFYgViBWIFYgViBWIFYgViBWIFYgViBW4K2vwJsC6Ke3n43++D9mxAxJCdIxTxYhkuuOI23vRpczXyAHOgF0YragKHfgeuUAr+3u4druHm7vV7C+X8EwCGAKIZxJ3LgoMaDlP/wT4FA0BpQhR1sTkPYgug6vUkJGUZc5Evz0yhJOLy1hvlTGQrHMsdzspjuCslE/NHV0Rx3X48dERkLipERW2A0+PqB/J0CfRLlPKPzkL+zjnnP6NP1cIjO0JsCXf/540bfQp5h2ErWJnOc+zQ+MNXMAdEwXXcvFQbvLDuaNg0Ps1qrYqVXR7Pdheh5Gvh/1cGsqO3I9l4CJyzCdXP1QFP48QyGKAzdNCARqHRdyEKBcLKI8NYViuYyp8jSSmQz2Dg+xd3CAVquFXreD4ciEZBgQk0YUi04wigAyOdBpjcG34FP8vstOatkPOCY5IUqYSqZQSCaxVCxhqTzNMeQLpSleOUNHVleRUKQIwpNDXCSXOJ0DERanaGyulWfZSMMoX4AaiunjqEV+InsAP4yAe0S2jqEPPnQRRFcECTJ1IPO/0EkbsBM/cpvTx3xiMECnNTmODNADinsGAoq4FyW4lBLgBeh7Pg7aHew0Gtiu1nFzbw/rexXU+xQvb8IMgtcDdMvmWHxB1yBSlYFlIRyZED2P3ecEiBXPg+K5mM1mcP+ZM7j/zGmslotYLhcYqhM8p+5iSmigagW+p6LAEP1v2c8B/JMC9HEHenVo49d/+w/x5Cs30A+T0HLTGA5G0Nw+0m4V5bCOJcOEYh5iKilD1zVUqk3MLp6E5YmwrIC7nSstE7soo6XPIRQV5DMGhvV9dPY3oDod+J0qcprMbutEZgpL598GtbyKkZTH9e0DaIkMp1q0Oy2OttZSaTgiDT8AoqKhV6uilJIxJZoQq7fxr3/q3Tg/l8Nz330a1XoTYRggnU4zQCdn9OUH7uNagGvXrmJ6ugyLQOxwgEIhzwB9p7IH2/bQaDZRKBSwurrKHeeVSoVB7vT0NJrNJvb39/ljgvIE6MnlbjsWEkkDFx94BIunLuGpl9bxuS8+ibYpYunkGRxWm/AoNn7Uxy//3E/joQtrKKQUnFycgezbePLJb+B3PvtH+Ne/8r/gkXc8xqkJB3t1dJo1bN2+hedfeAGVah31gQtXSqI+8NgxTxHjuirgzNoqHnvoMsx+G3MzRVy6eA7V/QrD8+XlVVSrdazf2UKpPIPS/Cpe2qzhD77wFRzsbuHEXAmf/PhP4m0PnsbO3hA908ZGpYqRF+C5F19CZXcTJxan8fjbLuLi2RU09nZx4+orKBamMOz2oUgKctkcdEoUIRju+Rh6Hr71nacxt7SMjZ0dtPoD3FjfwXAUoDBV4jQUgvs09JNMpVCYyrGbX1FVvsYodr/ZbvHgAqVpiJIGLZlEIpnmwRyqwRhRKgQlB5BrnQa6Jjkm4yExIaQqB0rfcLleggYg6O2Nt9/vZQHta7LvoZCQ8MDJOfS2XsWn3/8OnJorMUC3PaDnCLi1W8NfPPkUbmzsYnntFLvKn/zusxBTWeiyAqdZg107wJQqYKaQhKL4GFk9+ILL17vv+XBHDiRfQFozgMCC71uQZB3J/BTsUMH86hrOXbgPh7UmZqan8ZlPfwILNHgxdqDHAP1vH8EYoL/1X+zG9zBWIFYgViBWIFYgViBWIFYgViBWIFYgViBWIFYgViBWIFYgViBW4EdR4E0B9FPbz/DvigKzI/DM7dMcazuxTk8A+jGIPo4iJyDsjB3VG40W1gkqHhzixs42buzuoOPY6PsezDCAK4jwiPoRu+R+YImhFgH0wPN5UXQ4u6c9F0ZIy8F8IYszK8s4u7qM1blFrM4vIp9MsdtPhQCZ+bRwBNQJElBaOkeHT0A33bKxefxn8r8PoE9K1I+70SdQnG4nYH5SET1x6XOc+7E/xdO7dAflyHVODkgC52YYwkLI8c21nomdagM3t7Zwa2sbtV4HNYLaroOAIr5lGVBoKfADD645gmuNGG7Tv5M7XdR1iKrC/eTBcACYFgTLZsC9srTEa35hEXOLi8jkC7i1uYFbGxs42N9Ho1Zl+CSm07wI0VK3NQN0draTdZ5s737kHh/3BRMEllyPQboOgUHvdCaHuUIBS6UyTiwu4uTCImbyKUznDGQNlePSo+NFceqEr6IodY5TJ8/nERAX+X3uZ2dtI02jf7tbQ3/3Qpl8TXRgo++M0vMJnk8WnScU784/hWOayd9OgyLR91NrMi2Pl8CR7S4dqyBE23bRtj1sV6vYqFSwsb+PjcMqDz30XRd2EPD5LaWOOdAth/uw6djQcWKAPhzdBeiyhKQgICkAi1NTePD8ObztnvOYzaQwk0kiq6mvA+ictkD3VKJu5/GjfwP5+S8F0H/tt/4Tnnz5BvowoOVm0OtbEEdtZP06lrQ+Li8aSPptlNI60qkktiuHWFo9B9OX0O1ZEEQF67s13BrpqEp5qovH/RfOIiW6qNx8CX5rD42N65DdaChBz5Wgl0+i4RkIMvOwxSRUw4DluBiYJvdlQ0ugbbkIJBWO78PpNDGX0aEN9nEuF+AXPvQIFtIitjZ3sLlfY7CayaQZeJOb/OzZ0/B8D3t7OyiXliCwPQAAIABJREFUSwzT/cBHMmnw9VHZryAIo85zgrmlUonfp+5pcqwT9KUhlXa7DUVRGKCTC71er6HVrEIQPAboD7/nI1jf7+E//O6f4oVr28iUFpAwsrBGdK44+Oh734F3vu0+pDUBxZQOXbDxwnPP4vNf+Av83L/5FayduxdD04ZtWhx3Xz+ooNvrIZ2fwl6zh+88fxXffu5lrhMwNDrDXUzlMsgmdZi9DrLpBM6eWcPLL7/M95mANT0jHFQbcP0Q0wurGCkZHAxdSIEPChWXPIc3WElJQE6keRDIFyRY5gjOqItyRsd8OY3AteAEAvq9Aeig6qoKVVa4diOZTLNzulKrozAzh65pYuj42NrexdTsHHKpJLzBEK1aDalkCrl8hveq2uEBgtCHYSSQ0DQkjARUVY60N02MLAc2RblTBYOiQaFrMpHg63NEneEi7WsKgvEzX5SyEj3fiaELIaBO+yji/YeB55M9J7BMzGZ0XFwuoXn7Cn754x/Cwe3rPNBgOSFSU3MQjBxeubWNSrOJ85fu4/Piiae+C0dJQPB8CIMOEq6Joi4hp1PP+RCC5KM36kBLqCiXpjm+pF1tIrRdhD6lXDgQJRXpQgmClsTCybNYXTuDzd0K5ucXY4B+9EQxHoj4Pq+wYoD+o7zsjL82ViBWIFYgViBWIFYgViBWIFYgViBWIFYgViBWIFYgViBWIFYgVuCtr8CbAuhr20+zH5fAYhRlHcFnctNFXd/jzm+CCwzUozdyCzNDHjuqyVW93x9irzfARq2Oq1ubuLq1gcZwiJZlMmAkFzrBY8ISBEUFURo7ARWEno/Qpf7uKLSb4nBV14RCICGVwMrsDJbnprE0M4+lmTmUsjmkdZ2XIcu8KE6cnLq0ZB4EAERy7Y6du69zoNODeF0H+nHX+bgUN6Ii0dtRofoxehslgI9p7uQLx0MHk9kDUYic5xLYBUur73roWBY6poVqd8Brr95gKLtZqaBnW+jbNuwwQChLDMop+j6UqN/Xg29b8B0LoM9RR70qRw50guzkvrRsqK6HRBAiLclYW13FqdVVzM/NcR9uMpPGnb0K7lT22UG7V9lHrdmAryrwFTWKS/cnvejjrPBJtTvpyi5u6jX3ITo08OBxdz0B9ZxusBt9OpfH8uwsr/nSFOaLeRSzaaR1BSlNgSZQ/HsImeMMxnHqR/Htd6OVgyDkHuOoelhgmBWOhxQis3nkNucDNRlcGCcNEOynHndyFdMPCIWQ+6mlSdR+NMkRdVkzvKfhB3K903lKiFHA0PPRdzx0bQf1/pDXbq2G7cMD7FRrOOh0eJnUtSxSRz0dD4rbV6K6d58GBKLBDY6bdx3AJveoB10QoAkCioaBYjKJE9Nl3H/mFO4/fQpTCR0FXUNKlqCG4MWn4HgQZGzQH5+br9+k/skAekgd6B7sUAA50Bmgjx3oen4WjivAalaQtCo4mXbw9nNlZPw+CobIsfaVgzpWT13AyBHQbPUhyQnc2avjSjfEfpiAnjTwLz7yIZxaKOPOS99Fbf0l7F57mR3Uh9Ua9Ow0ymuXMVSK8JIzcJQ09mt17v72ECI7VYInK6h1Bwg1gzuylcBDSfPgVG7g/edm8eEH17CQEmDaDv7muVfgeD5mZma4A50c4zOzZTQaDQyHfeRyWaTSyTEYFzEajRiMv/radZw5c4Yd6QcHBwzSl5aW2IlO8Jx+DsF0Ar+9Xo8P1mg4xKDfgih5OH3+It794U9iEBr43c//FZ54+lWMPBnlmUXeXxQhxAP3nMU/e/fjKCQ1aIEN0W4jmVBw/fYOFtbO46Ddg+OGyKRTcMw+bt+6zqD64v0PoNm38cdf/Aq+8cxLyOZzaLcOOQHCsUaQwgBnTq0inUqg3+mgVJrCnc1N9IcWVk6sQZAU7OzuQVQNqKVF2FKCu8x1AUjpEidheKGInulC1JIcq55LJ6GGNlKSy/d1d2+ToXEynUW/00U+k+Vkk267A0FQYLo+inMLaA1tDFwfsytr2K/W0W+2MDtbRBoeOvUaQj8aXKDLyBwM4HkOVhYXUD3cR6fdhCQAhXw+SgfQDbiijGZviFqjwQkSiXweUFWMbALolKyhIhAotyRKu4ie36j+gcZnnHF5xBigj/eev+vlAD1vEUCfz6Vwbj4Ps7KB/+N/+x9wePsGNtdvU3Y8ssV5+HoG3/juc3j+lVexenINsqbgO88/j0BNwBmOoFqj/5+9NwuyJD+rPI/v7tfvvsW+5VK51qJSaSkhJDGAaJCgC2RIzdrzwNjMQ5sxNvMwD/OIjQ0v3f0wD2PYNDSzNGgaGKYRNJtAG9oolWrNqsolIjK2G8vdV9/dx77P/UZGldSDYYVUtNk/hBORkTdvXD//v/sNq993zkFFSVA3ZWiJA9/pQ1JjTJwRLl+5hA9/+MNQEhUvP/8idu9uA0kAP/IxmrpoLq/h8vXHcfM97+PY++dffAmra+v4xX8mHOgXb5bfDZYLgP6P/5dd8QqFAkIBoYBQQCggFBAKCAWEAkIBoYBQQCggFBAKCAWEAkIBocDfR4F3BNAv732VGbEKGRR2nTrR0wh3toCS45U7X+d/k8agE9Okg2tYqQ9dBXp+iK4fcjf0K9sP8Or2AxwPBzihyGLX5f5oOjgWO4vGpqhdAlsMzwNyOCf8o8jpKbkTPgq6isVKCYvVClYWFrDSXMRCrY56qYR6sYyyaaJsmLAV5dytS1iEnOgcRx+ln79b3PUjob8LQH/Ecd9G2zOQOXehsyV67mx/BNAJeBM8p+ECcp5PQmDsA72Zh5PBACeDIU766edWp8vR7YdnZ2k/OmlMpIid50rW/50gjkIkoYeEQCzFt9Oh0uNIRxkywewghA0JFUVDw8zhxpUruHn1CpabTVQrJViWhd12B7tnHewcHuLB/h4OTk7gUtx+HFGAMS97fAFIU189kSsC0CoBdOpdDyKO3E88HzF1fbsOcrIKW9VRydlYaTb5IIi+vrSE5XoVjWIO9aIFW05d1zrh6iSGFNOUQ+Yy58L4dD1osIKTCRh0pz+fCRrF19MDMkieNd6nCQPci04R+xES0ouenx5LEExJ++LTHzX3sqfwnfckAXRJggc6gL7rozP1cDae4bjX455zWiM6Wr1uOgjhugioi17T0sQAXrsMyM9z1uOIqwuol55i8NUogkGdyXHMzvP1RgOPrSzjictbePzSFgrkTJdlWJAYnhu01/gcLhzvtgM9oZSCFKCfEUCnCPfMga6XFtlVrnlDWM4hrpZCbBUD5Lwe9GiGSq2GY45wv4IwMXDYOkPOLqM98vBi10dbKWCDBj82VlHSZey8+re4+7dfRs1IUNQVtNtdxKoNvbGF8sbjOHM0dJwIg+kUhmlBp8qAYhmRqqE/8yCbeWiGgXGvjSI8VJMhnlmx8as/90k8vtXAG6/ewZe/+QJOO20G4NRZTm7xxcUmTk9PMZmOUCoVOXqeHNrUH01uZwLt/f6Iv6bvE0Snz/RBDnZ6HupGpyENinKnx+XzefS6XZydHsK2ddx48r342I9/Cj1fxW999nP4yot3oeZqODzuYGN1A9VCHgVdwVq9goptYtY9geK0YSghErOI9tBFsbkK1cihfXoKbzZB4E3wwQ+8Hx989gdgVxr4N//Xv8cf/PFfANSx7c2gaTJDaLofrC8vYzIespv+2Wc/hLNOG8fHbTSXl+F6IXqjEcxCiWPgvUSGFIeQYx9KEkHiqBIN0EzypGM4GKKY07FQMKF4Q6jBEEXbhFlp4P7OLvKmifc+9R6cHp9ib+8A1XoDUExsHx5jliiwKgsY09uOrMOdOogHbTSKFqrFPAb9PvrdNooFG8sLiyjmLSzUazhpHSIKfRztH8D3HNy+fRuFchm7R6fYuHoddx/cx/bePhprq0hUDVMvQCgpCGjAhbIwuKYkg+j8/pcCdJkd6Om9IR2y+bs+Eh7eqtsGri1XMW09wH/3X/4cbmyuIZg50EwbYw/Y74zwh3/6F/jy176JjUtbGI2H2Ds6wCwKuX7DCjxU5BhFeuPyx3CdPhIlwnH7FB/+yIfwX//KfwXfCfH//N+/j3t37sL1PSi6hqOzLgrVJn7lv/kX+OEf/yR29o/wJ3/6l9hYX8PPf+Y5rCzWoVHFCd2ffAeKpuLXbnxAdKBfuLX+XSss/l4oIBQQCggFhAJCAaGAUEAoIBQQCggFhAJCAaGAUEAoIBQQCggF/vNR4B0C9L+5ANCVCwCd+r3j9KDvEtVm22sKFKiLm/g6h2CrQKRJmMYJRhHQGg7xys42XtnexmGvi6NeH93ZFLMoxiyOOT6XjoRBJ3VMUw58CmM5SJdiyTWybE+QuBOYUoySZXCXdqNaR7Naw2KtgeVGA8v1BpqFIh8FTYNFTkMeCEgBOrvpKYl8zscv/sfytzjQ6S9SoJomhqf95xnGPf865a5ZjDY727M/skn6UQww9doSk+G+8wRwQeDcR3fip47zTpdd56cURzwcoj0cojMa8UHO8oT6zAmMZ88TJzGirAmcgDP5pCmYnKPJOWE/4eWZu5VrhoVlu4C1YhnXL23h+qVLaNYqyOdy0HUNrdEYreEY260W7u3vs/O9N5mgN51wFDnBewLJrAg7qDPwTA5u0pW2AVH2kLrrCfT4DNLJ+a/HQE7VUS0UUCkUsLqwiLXFRaw0G1iulrBSK6Jm6qibOmxVhkxgOY5TSDWH9pmzPKbnJ1BP3en0GuYAfe4i501IWf0ZWWaAnh6cahCF6Qnwc9MLT8+Dlypbx3Sd0/h4Ou9IkjBLKGYfOBlNsd8d4LDTR6vT4eOk28Vpv4fOeJwOhdAqUCS1rnFfehiRMzsAVI0drwz0gwBJQIgx4QEELYmhBWn3+dWVVVxfX8f19VXcWFvBjdUV3scUiW/ECbSIupVpfcnFnp3ffKvNofqF+9X304FOAN1lgO6zA/2LL9/FCDnopQVMJi7MYAJ9so8mumjKPRjOGSw5hJ2zcHhyBj1XhZYrw/MAK5eHE+toSWW0lTKKlRp8Z4pR5wxG7GDU2kEucVGzLUynM2xcvYWnP/xxrN54Ct+4c4SvvHAHfpxwP7rrzpArFmCXKwx9p2GCRFYR+Q5KSgx91sZTSzb+21/+abzv+gZODx7ihRdfwr379+EHPsbjEXeBrywvoT/oI4oCjglXaGCF6gdogCOO4bouisUKTk5OGJhTwgPFt5MznbrUCcKTC53+npzo1KvuOA7u37+HTucMm1sb+KGP/wRuPfOD+Nabe/jNf/9HeHDUR3FhA93uGLPpDIYsY6FUQkGT4A66mLaPkIsGCN0RppGEsa9g+fIN6HYBR4dHnE5B3fGf+unn8CM/+nHoto1/83/8Pj77H/4EDiV8UGIF3WMI2EYhFup1rK2sQVE1yLKCw+MWTs56WF5fg+OH6PQHMPN5JFoOEXWEEzgnFzwNv/CwiIoICiJJhaXrCKdDyLMBVkoabqw2sFDPI4g87O5uo1wq4QPvfQatgxYePtzH4vIa/ETB/mkfR/0J+l6EQSghUCzoORtwHTg9GhaQ0azXEfoeWof7KBWLuHHtKoadNnRNYZDeOTtDv9fhpA3NtDALYtSXV3Dv/g72T45RqNXgxQm8iJI9NIQcspJWNjwC6BThHkKRKH8ivSfxJfa2z9/t1wO6W9KwT8nSsZLXMG7t4JkrK1iulNCsVqEaNt//7+wc4rX7OxhOHKxtbiAMPNx98CZUXUXkTGB4LspyjDLNJSRUVzCFVTDgBC6aiwu4tHUZ3szH7t0dDLpDOL4Pq1Ri/c1CGaubV1BpLiNfqqDbH2Ch2cAvfPo5rC7WzgF64juQNQW/duODAqALgP6fz2+74pUKBYQCQgGhgFBAKCAUEAoIBYQCQgGhgFBAKCAUEAoIBYQCQoG/hwLvDKA//EoG0BXuhk6j3NMI94QsegRHKdydom4ZWqYd3+SkjCJykycMemNNZkg8SxKcjMZ47eEeXn24h732GfbbbZyNx5hGESZRlMJzRWVYSeCSzbVzgC5JkE3q9NaR+DPAn0GJfOjk1iWQni+ilC9gqdbA+tIyH6v1BlZqDVQtE3nuk5beAtDPY+nPW25TdS+mss/thYSkz83k2df8vQyvn3ukKco86wKnPndiuMx8s6EAgrDkRCYX8zSiI8Fxb4RWd4jDTg/7Z2c4OGszhO1OJhg5DpwogkMd8DxAoDHk5cj2mAKpCZQnkBUZmq4ybAkpPjkMEEfUgxtwR7mtachpOlaLZVxtNHGlsYjLqyu4sraCUiEPXdPYhT3wfD4enp3h3sERHhwdYf/0hA96DXG2Ptwenp1XCp6lzEWdubqz/nBKMNDo72i/kAs+ijnVgL7XqFSxWKtjuVHDRrOO9WYdG9USHzXLgBonfBAbZkhMi5MNNyTzIY55DDo74dMUBH4MQXw6OLY9+z7RfdqqHP+eWbczvs4Aev64+c/IAgRoYIASAyjueRwBoxjYO+vi7j7F3R/juNPBcbeD7miE/nSCiechoV5zXWf3OaUF0E8LnRlCx2G3r2RTdLiCmB7rudApJUHToBGE9SiK28Pjly/jPdeu4ebGOi416rjcqMHInOfUL68EEesqKwpkNU0aOKdec0f6uwHQ44DBMgFqcqD/y3/7u/giOdAlG0apCWdKVQIjmLMDrOkjrBgTmF4bpuTyxRLJKqDmEUs6pk4IWdawtHUdWLyNv77TQqs9AEX4T8cjFC0N084xgnEXJVOFqWv48Ed/BJ/41C9g49Zl/PEX3sDv//HnISsGXM/BdDKEx5BQg2Ll4MUS93DT9ULpB5h0sFXS8c+f+1F87OkbUIIxDh/ex8H+Q4wnY45tJyBeLObZZa5pStZ/HvI1Of+gPvOcaWMymfK3KKqdXOcU707d1pT2MB6PGZqTs50+yNFO/25hcQm3nngSV289hSRXxl9+7UX81TdfwsBXkBhFTGce2qdtKDFVI5jQQ5/P/dpaAzeWi/jS5z+Hb778JtYeexwf/SfPYTDz8M1vfBOTQQ/lQg6f+fSn8JGPfAwBVHz2D/4If/aFr6DvONBsC42FBeSsHCajMXzXQ87Kw7RyMHN5HLWO0R4MsX75EsPZ026Phxtk3aJdC4k6wumgrAoaspG1FKDTLEvgw4h8NExgq2rhcqOAhaIMXZ4hb8mI/AB5y4I38yBJtJd1mMUaWv0pvv7ym9jtjIB8BeNIgRfL0DQT48EIruOgXq3Czpnodzo8oNKoVtGoVjiAw9RVHO7toX12huWFBZQqFThhAi2XR+v4BKPZDGahgGkQ8PsOVV6EdH84j2+f33dkyIj4mAP01IVO/5fdX85vPm99l6b3siiJUbBM1A1AdXpwTg5gKwmeuHETTpCgNw2x22pzX7yRs1GkwYi8hVdfewm5vA5/PIDqUIQ7ULc02GRphw8jryNXKnCSSb83hE+R+ZGMwAkQJBIDdOp016w8d8j7kYRrN27y/iOA/ouf/qdYXaxmAD1G4ruQNRm/duNDAqBny/h3Jwz8PX4rEw8VCggFhAJCAaGAUEAoIBQQCggFhAJCAaGAUEAoIBQQCggFhAJCgXddgXcG0He/zGBAlb4bQKde8oijsyGpDDxS+CgjjgigRwzQKT480RT4Ev2nfqA9meL1wyO8fnCE3ZMT7JyecGT5KAgw8oMUzhJUJJdz1okOP0RCfdoUE54zIVsGELpA5ILccrEzQ+I5sHQTlm5whPullTVsrqxic2kZm0sraORtlBUFBYpSliQ+yIlOAH3+eR7UmxnM37J4c3CeNmazFz3zfKcAPU2Bn/vMCSWlz81d13EKmnkoQKb+bCBIEszCGEM/wcCPsX/axkOKLj45ZXhOHdqD2QwDx4FH0d6azv3Z5MCng6LHyXEZUt85RyWDwblhWzAsE77nwvddxB5p5EEKA5RyOT4uNxbw5NoGbq+sY61Zx9pCA5ZhpPH7SB3xBPcPe308aJ3i/lELb+xu443dHe5fp/WJFJldmiENU8yd37T+QZCmBdC+UFWoqna+LokfIHJdhI4Hz3Hgz1yU8nlUi0UsVmvYWlzg4/ryAm4uN7FUzJ+75lVyt1MMfQbRecBhDsizDvRz+E20gyP03wbQ5ws8jzfP6tHfEn0+5/MZQOd1Q8J1BKGUsC69MEYviHH/oIVX7+/gzYd7OO12cdLrYuw4mAU+/CSBnreh5fMpPKc9nUQIx2OEozGknAWpWGDHL0UzczyzrvM6UPc5wXM63nvjBj7wxBO4tbGO1WIeq8UCNLqsaEiDBgj8AJIfQCEYTAMQRAwfhR18RzXB982BHvvcgZ460NMI97kDPVduwncDYHKGStzGs1eKeP+lInJhF9Gsm8bZawZGbgQjV4KZKyGMEixv3cBx2MBv/OFXsd8eoVRtsBs6Cj3IkQ9DimDQ1RUHuHT5Cm489T4sbl7Gq/dbeOnNBwh8CbKUQJNCjIZdhujFShWKZcOLFfQGQ76nGUmIohzgfTcu4WPP3EbTChEOjmAZMsewU1c5gXAC557nQpIShGGIIPTToZVsMIOWwXMDmIbJ3yNwzjUHWXw7DdfQfZI+KMqdnsP3fZQrFZQqTej5KhqrW2gNpvizv3kebx6eQbKr8BIFxycdHhYq5Qy4/R56R/uo5gy8//Gr+MHba/js//6/4S++9E0880M/hp/5hV/BcaePz3/+r+DOJqgWc/ipT/4EPviBD8LxY/zJ57+Ar73wMk56PRgFG5euXEbgBYiCCKPBBEdHx6hU62gsLOGwdYzueIJL164xQG+dncG081DmAD1OATqktHYhljVAVhEnErzxCHk5RlOP0NQi3Fyt4pnrq5CDDsoFFe50xgkMNBhj5woca15ZWsODow5+93Ofx2sPT1BcuQRHNjAOYuhWEXEscZ+8N5shZ5k8iEBd4aNBD5tr62mtRRTi7PSEO9Ypap9i8iFr3HHOEeemCcPOYep7SKjCQVEQ8tRT5jCnaHpapIQGyGLeQ/SRGs+z9Ir5Z/o3/PfzKZ5H1RMe3RM0FTUd2Kjl0HrjFTQKObz/vc/g4LiN0/4Mp4MpelOH76n5fA5Liwt4/vmvo1Cy4A17kKYTlGWgkTdRtFTISoJAjmBXSohkGYPBGKGfQE1UdqLTkIhmmZg6HiTVQAgFpWodVx97DLPpFKtLi/jFz/wk1hYqMDjCnQC6A0mV8Gs3PywAugDo7/ovseIFCAWEAkIBoYBQQCggFBAKCAWEAkIBoYBQQCggFBAKCAWEAkKB74UC7wigX3v4NX5N7DynjukMCksETRlOppDhHJ5n/7mdXdf0GGIOqsQudILndAxcD3u9Ph87x8fYPj7GQaeDs9EIZ+R4TMCAmYCjRDHX5N6N0p9Hz8twgoExlZdTDLePJPA4JlyTFT5Klo1GuYJmuYIVcqDXmxxz3MwX0MjnUbQslCwLFsN06tpOYfc5QL/gQGdUksW1z0H53HF+0X0+T3wniD5/HnpO1oFBc3pevpRgNHMxnM3Qn8y4P7s9muG420er28fZgOLaJ+iMJ5gFAZwgZGchAXRZ0+cp+QzQqds3DoOsgl6CokhQtbSDOQp8RIEHOYmhyxIMRUGtkEc9n8e1hSU8vbGJx1fWUM7ZKNs2NOpT525u6bxnvTOb4Xg4xkG3h9d3dvigSPmh62Di+wiQcCc6RZMTLGfHKQ1OkNNcSiPVKfZZU1RotJZBiJgguu8j8nyEXoCcacC2cijbeSyWirxOl+sVXK5XsVwooKDrKGo68nYO+ZwN09ShKxI0lfqWKSaf8/FTkHUxdj/Llz//3txZnrmy52t4Ds8pqTlba3rKdHsn8IMIPoHgMIIbhxj7Pg76Qz4enrZ54OHwrMP92kOKuI+oJ54c1DJkw4BsGpw2QO7TKI54oIGGCBTLhGLbHJdNf45dB6aqwtI0FAwdFdNExbTw+JVLeM9jj+Hy4iIaloG6aUCLAZWqBwg0hzEkdqBnMfqcn5+57N9VB3oKk904A+i//dnUgY4c7EoTCcHi7iEW9RGe+4Gr+In3bcGKOhic7vK+TiQV7eEUhl1Cpd6E50co1tbwrb0Yv/3HL6MzAxKjgOPemCO5VTmBriQw5RChO4WqyUgUDflyHbOAhjksOG6M8bCHak6DQvHX4QzFShkhDQCZRYbM06mPom1DDlzkZODpxzbwxIqFzWKIa5dW0Wg0GIYT7KafQUA8SSIEgY+Y1pfWmeLPqfecrouQZkoCjvkmcJ4mUsT87yjqnQA6Rb3T9yjGnUD6ZDpDZ+Bi5KuYJire3Gvhay+/gZ6fIN9cghtJmM08XL96BfWijdOHO9i7+xqC8RA1E7hS07D75svYPx2itHIJt9/3EYy8CK+++hoQhyjlTXz6U8/hEz/+o/BiDZ/7s8/jS19/Htt7D2EXc9jY3ESv00fOtOC6Id68+wDrG1solWvYPThAdzTFY7duYeq7ODw+gZUvQNZthFkHOsiBThennEa48/cTwKRrYjZCzu3jUlnHey8v4+pqGfWKDFXykYQByvkinMkMSSLByJfgJRrut7r4q2++grvHA6DQwFQy4Cs6NMPiioaEkgimUwS+B1PXYZsWp6R0222eYKKXQmkIfF+im3Ecw7BsJBQ5b2jIFYpQDQ1u6CPIKh+ybIpHbzePmjvO+87Po9tpqOct4Pw738opwULKFbgCQPVG2KjaOLv/Oh7bWMXlrcuY+QkUq4TtoxPsHLQY4l++tIlarYyvfOWLMCwNUuBBdR0YvgNbTlCyDeTyFkbeDL5MaS86VD0HGSpCL0bohtBpqMrU4FC3eyKxf/7Grcdx6fJl7Dx4gLWlBn7p05/E+kI5Beigyo0ZQA70mz8oALoA6N+L30vFcwoFhAJCAaGAUEAoIBQQCggFhAJCAaGAUEAoIBQQCggFhAJCgXddgXcE0G/ufZNPIGs3fwSY5+XXbMeeh5vOaV36mR9C4Dnr6SZ4TgCZYtq7joeO6zE8f9A6ws79A7d3AAAgAElEQVTxCfZOT7F3egaHQGUUM0BXrRyUHEUDZ3HuYYTIcxB7FIFNpd4EComOhHxI1OEbxdAlBTlFg63paJTKaJbKWK7Vsdpo8rFQqWCpWmE4S53oZsYb5xB9fiZzHjt3nV/8TLqcQ9i3RLinZz+H6HOpCDZTx/ssiXDa6+O408Nxu8uR7UftLjqjKbqjCYaOxxqQO528qRQWTK5IgucyxYFzN3GEJA6BOGKQLikSiNWxA57+nEQAR7eHMFQV+ZyFop1jQL1YLOHW8jLev7mFJ6jbOJGgxGl/dkLx3yr1fBP4omj5GMMoRHs6w53tHby2vcsx7kfdDtqj4flQBMNzAuSygigDhI8GCijDgIYs5HTgIuse5w7yMIZK60wudVVDUdcYlq8VC1gvFrBUpIGHdOihXq1xLDNFzdumgpyhpPsym6nI4gBS53lqyE+Pi9vywuV4gbvz9ETaFZ+uKQ87kLk7SjBzPD4okn3s+ehOJ3hj/xBv7B/gpD/kPw9mDjyC7LQPCWSzEzx1nZOTNIxDhqgE8QjokcNaNXWopsnR6wTQI8/lPmtLVVCzbWwuLvLB3efra1ij/SrLfBA8p1h7rgkgTsmDJfNzzaKk51H2b8se/r450CMC6D7cRMbp3IHOAN1Grlzn6xiTE6xZM/zUs5fxw08uQ/dOMTjbhW1qqDSbcCIJ/dEUEydg7tlcfQwv7Mr4nb+4j50zF75mI7+wBqtcx8HBPqaTPsdaWxqQz+nwgxC6acEhR65VgKbY2L1/F42ijoKRwJl0YZgG3CiBYlcw8mi4JYJlFdkJ7U8naNo6nt3K4WPXKnj82iYWFxcYdNNHFJMLXYVh6AzNKSGBhlcCrk8IGZjT/ybjCQPzQrHIwNxzXeimmQJ1SUJEQN5xeI9QR/pZu4PeBBhFFr78ty/jpfs7OJ260Mp1KHYJZ4MxNE3H+soSioaC4fERxmdHkCmFI3FwqSwjcQfwJAuumofdWENn5OD+gx3EoQdNivDLP/9z+PnP/BTcxMBnf/8/4Etf/xZ2Hm4jiV2sra3CMm2oio6T4w4O9luoLyxheXUDD/b20BmOce32LYxdF/utFvKlMiSjAD+mCylMD7oQZXKg05AAkAQhbFOH5ozRUHzcXi5hSU8w7OyhvFCAritwxiPoCsHfELKkwE9kwCii6yY4dYFhkkPHl9ELwIkBahJAoQhzlaordMwmU0z6AxSKJSwvLuGk1eIkDmc642YHGuIJKR2DKyHodSXQTQOyrnHNOb1X+YHHwy70DzjIIUnv5ef3Gf5emvKQ3tfSm0xqRv9PB31H1KduFzl5QwpmWC7owLiLZ59+EgoUeJGEQDaxd9Ll9wYrZ+PxJ24i9l18++VvI5ISLNXKyEvA+PgI004b5aKN1Y0VnA666M7GiGQNZr4MBToin94eVZgaoGvpzSGRVcxcD7efeApXrlzBG3dewfpSE7/0s5/AxkLprQCdHOi3PiIAugDo7/ovseIFCAWEAkIBoYBQQCggFBAKCAWEAkIBoYBQQCggFBAKCAWEAkKB74UC7wig3957nmnkRQaZouyMGLNN74I9e/7IuduXmmIJTFCydwbQnSTBOIwwDmPstdvYPTtNQfrhEbYPjzB0XIxdD9Siq+RyUCyLHc70H/8pjjdyZoi8WQrP6SDqTa9JSiCFCQN0mbqh44Rjrktmjh3nzVIFy7UGlup1LFarWCIYa5qwFRk5VYVNXxsmNIoJpwjtDIrQqTxynH/n1xdB+nm0exwzRCNXahTFHAdMzuRx4GPk+zjpEjzvMCg56Q5w0utj7PgYewGcMEYImbu2+bzZyZ3GCksUb0/u3CBAEhNeT3+iqspQVJnd5knoMzyX4ghSHCJvmahVyOVZwUa9jvVaDdcXFnB7YQlX6w0gjNM+ezpRRebEAHJM07pRlLsDYOj7uH/Ywv2jY+wet/Dw5JghOsW50xHRa9N07q6ncw3odcwnBzjNmIATxSBzHjrSBAPOtk8hFNcESDCRHk3TwIJpoZnLoVlIAXqzVkejXke1VEQhp6OQM9LEAQLwBJXPawYArjmf15lf3J4XrrDzNIEs7pzOeV6pTq5/cmxOXQ+D0RiD0YQd5hSpT730uydn2D05xcBxMQtD7qePyI1PJ61SF7kKEBgnHbmrPspcyVR5kBJ/RVX5IBdr7Hvcg14wDBRNE4vVMh5bX+djq9ngYyFv87AHHbS3FYK+BNDpOjk/r2xy4Byez3uZH5349xOg0/53QQ50H//qt36HI9zJgW4Wy9zFXZJdrOdDfPh6E0+u56E6J3AnZyiXbJRqNUTkQu8P4bkh8vkC6ouX8Px2hN/76wc47IeobV7F4tXb2Dvt4rXXX4dhGVDlEJE/hc6BCgnyhSJDQ0g6CmYJBw+2sbFchamEONi/D8syYFeqGPsJYqMA11cRQUMxX0LkhwgnAyxIbbxnWcVTNy9jc2Md62tr7M6eTkY8wGKZBl+PFCFOMJ2i3AOfgDolQcTIWTbfGV3Ph66qaRd6FDBwp8ES6uymJaO1pEj44XiMg7MJvvzte3jtwQFmtFlzJXZdD/0QJ90+R8mvLjRQzZsIRz04/TbyCrBatvDURgkvf+OL2G31cP29H8LlJ57BS68/wNe+/rc8KKNICT71Mz+Nz/zsc+gMpvg/f/f38Ma9bfT6HRwf76FaqeD2zVvo90d4/c5dmIaNYrmG1Y1N3NveRXs4xPVbtzByZwzQ6e9kswQ/oncHelMIub6D3iloiCS1osfQkwj5xEcpnqGSOChLPkw1RnNjCTu725iORlhfXeN4f7rvLa5uItZsvLZziKOhB88soh+qkOxK+n4w7cJKJlApul+nO4cMd+ogDCLompH2yicUo+9B002omgZn5nIKgKmlQw+qqsOLfB78sWwLbpAmJ9A9dV7JQfer8+ATvubSD7p2zzvQ/3/gOT02khQEugXXD1DUFeTlEKo3wVM3r+P1O6+j059gNAugWAUY+SJUXcPyUhOtw330hwPEiownb91CLWdi9/XX8PDNN1CrFPHE00/iYesAA2cGj3vjDSSRShEuMHUDOZ3eDhxOQskXS3CDENeuXsPWxhruvvoiHttYwi9/+pPY4Ah3qh6JgMDhQSrhQH903xQd6N+LX0/FcwoFhAJCAaGAUEAoIBQQCggFhAJCAaGAUEAoIBQQCggFhAJCgXdPgXcE0B9ngH7BzXuh5/s7qPLbH5n1w7Kz7wJAp4h2J4nhxglawxEOBwPsnp7h3t4+7u7toz0aoTsaYxZGkHSDyoEZHEPR0njkwOVo8nP7rUrl3zJHYRNQpEMiy6MfsduZ+qQNSUbRzKFqF1AlIFsqoV4qcYx7XjcYsC/U63xQpDgDWTmFupyIna3f2x3n8z/PnekEUQlr+6GP4WTEh+v78PwQU8/DYDrDcDZlKHjWH6A7HGMwdTGYOvxySRuC59wDn8FzAknkUk31TpAEBNB9BlJpVLcEQ1Oga3T+BMM9/ns5ifgoF/JYXmhiZWEB11ZW8NjyMjbLFazmbCyaOc4q5xj0LPabXJgEfiM5jdynzu9JGOF4MEJrMMLDsxPstlrYOz3Bcb/H8D8gjXSDYZkfx/Apxp1eKz0vqUfrR2CZIDqDdInBI3XDM0Tn1xCnruo4QUmSUZZlVDQd1ZyFmpVDrVJFrVxBpVREKW+jmLeRM0zkDIN7wwmIUXyzoQKGxlsidU/SuRCrf5T0zt87TxeYQ24aFggSuD4wmjroj0boj4Y463Rx1umgMxzyvuxNJhh6PoauB4/Wi/WiZuQUlqefU4xI3en0vXNLPL8eworzgx5ErvyAhyLqlBBQLmON1mpzA9c21rFULGKpkEfF0GFQVzbhSB4SIYBO7ljao1nf8nyjnk8PfKcr9nsN0Mm+T8MbckKO+whODHag/8vf+h184aU3MUos5CtlIHIRDju4vdbEp3/0B/H45gJmvRaiYIIg8qFoKjTqg9ct5EwbBdOGYZbxB198Cb//xZdw0BlBtosINBunwzFCSYZdKiOMA4RRkMWr0x5Lhxd0SUNZyuF47wAbWysIIg/7rT2U6rV034KGVQxEkQZZ1mFqNvdIx74PJejClIYoWCoKuRzHjNOwg0pJE5z3H8K2DEQBdZi70HSCxhI7z1VZg2GY0DmhgRCvxG50BuZ061Jp+CPd/5oi8Wvt9Xo4aHdxNnERaxb3yJM72ShVeKigNxxhPB5jY3kRauLBG3Yh+zPIkYuSEuBqMcbp7h3kyzXkqksYhjKGTozD0x6gGag1FvHUe57GBz70ITzYeYivfvVrDKz39vZw2mvDtm1cv3Ydw+EIb9x5A6aVw/rmFpaWVvD8Cy8gjCNcunQVE3eGdrvNLn/ZsEF+cALRIe18um/RfVlOqyHISa2GPnJyDDv2UFRieIM2ckqCZ568jVdfeoHvGWtrG3B8Gl4JsLJ1CZFi4m9fuoPYzEG2CuiMXRTqC+CCkMkpisoUuhRDkVQYqoFKqY5Bb4zX37iHhYUVqIYFu1TFhPrAdQOjyRSqTlUYCScIUFQ8XZ+UFCGz/rRfsqj37M2PB6rSkgjIPF4RZhkr2QMu0FWuGfkuH3SlRokGQtQcnEJJIZEHVZIx4/SBCEEUc/IFDRupmgpd03g/+WEEzbLwwQ8+i0alhL/5wl+jc3yERr2C9zz9HuwdHmBKzvlY5sGzCDSYo/EAB61GIkV8D6QUE9quT9y4juubyzi6+wqurdTwc//0x7C5WAVCLx3q4PuHjF+7/kHhQM/WUgD0d++XWPGThQJCAaGAUEAoIBQQCggFhAJCAaGAUEAoIBQQCggFhAJCAaHA90KBdwTQn9j71jkWz1DBOfx7C0DPGOFbUHsWbct8gty9mQOdnOjzr9uOi7Opg/1OF28+fIg3Hu6h1enyMXJcRASS2d1MRFRnEB/HASKKL+em6RAggK5zTi00Ag/kCuSo94B7tqWASohDhui2biCvm9z5XSYIa+WQNy2U83lsrq5iY20NBTsHnbrR6aCUeIJembtwbjI8d6SnhmoGpdSZnb6iGDPfw1m/g7N+F1PHYQfseEZQdoweg9kJ+uMJxjMXThCz65wGBOgc08/pwZiVQFSccGd0HIYMW6UgjQKHnPZem6oMMwPoILge+NCkhMFco1LGxuoKttZWcWt9A7fW17GYs1GMgXxaU8yV8vPwANKYOtf5oDWTADdJMPBDPqivfuf4iCH6zlELO60jdmAnmsa93y51OnMHdNr9Tq+fI941DbIyd13LDMsYsochKM6dhh3mhxlGyIURbElGSTdQMgyUC0WUi0WU6HMh/VzM2bxeBDVtGoawLOQMwDYkdiBn5nJEscTrw9kJ7ABnZMZbmNaOd1OcYOImmHgJesMx2t0u2t0OWjQocHqCs36fIfpwOgV0A4lmQNKpl57i2rW0yUCWGC6G1INO8fr8v5hj2mUa8JBJbXLdp9A1pnWMIigMnGOsNhrYWFrCJRp02FhngF6lc9dU5BUZGgA9A+hSGKfx0jzkcQGgz3PrOQVinuv+6NbyPQXoJCgJHYeQk7Rq4Byg/+a/Y4BODnSrXIHvjaGGLp7Y2MTPfPxH8PS1q5BCF4oSY+JOeFOStrqsQU0UaJGEOFHw7/7k8/iTr7+A7tRBoukIZB0D1+d7hZbP81r4cQiJkiSUhGPkpSRETtbQhIWD7YdYWFtGKMc47rZRbNR4z1LnuqpZUGSqSdB4goSisKnHPIaLCDN258rUNx9GUJMIpiTDovtEApwcH/FeLpeKGUBPYBo5eI7P66/RPiFHNnV2J3GacJEk0DUZGgFmgpcEVaUEjuvAjyNY5RIi6hCXVXSHM5z2JyjW6rh2/QbuvPYaQmcKJXJQsQ0okYvEm2BroYgPX2lg95WvIoSCzWu3oeVruHdwgm/f2YZRqCBXbsAJIlSqdZx1ehiORthYW8H2LgH0HgzLwqWtSwx2t+/f47j4tc11duW/9MqLMHULG1vrmIyn6Pd7yNl5SJoJPwaCJEkhLt23CMZSqkUSI6B4eTmBrQBFTYKZROi3T7G1WMOlehl/86Uv8KDBY7du46w7wGm3h5tPPQ2rUMZffeVvYJdrMPMFHjayiyUkSYhLzRxurZfQOznGg3s70BUTSSyj152gUKig0VzFnbvb6I4dKGYOhWodXhTzgJBmagzQKciD6i9kAv10tfL6UKIJ3SYoOYMGgeiKjTj2ndzuhKlBNRnZx0VoPu9F/843c3o2DQpUfh5aZ7o/RmGIKE5/HicW0F6k61pWGOjTHZouq2p9AY/fvg3PneHrX/kyDvce4trN67j9+C1s7+zCo9oA2l+Swr3ziZQObERSxNH0tC7k2qc++CdvXMWtjSWcPngZj6/W8HM/+SNYX6wAlF5Cw04y3WkIoL9fAHQB0L8Xv5eK5xQKCAWEAkIBoYBQQCggFBAKCAWEAkIBoYBQQCggFBAKCAWEAu+6Au8IoD+598K5+/oiQE/tu3NLb+qMTj8u9KFntJnd0xmMnYNz+kz4YRQEGPoBToYjPGgdY7t1jP3TMxycnLETfUbObYKMisrx4OQS5LxqqtOWIlBLONXukruZDvqS46yjGIkfcu8uudEJNuoUEa6oMFUNtq4jp5PLVOPvWbqOWqWCWrmMnEluUYWjlqk/3FCpo1thuEHO0TloTgFwnPYXc0w7QVNyEEZwQx8jZ4rRbArH8zNHpYvxdMbuZgJT1KtNcbpBIiFMJCSqAWgZQGeiQ33CmbQEdbLucIUdx3N3dRqnTwBWSQjqxdCShEFrpUBDAjksNRvYXF3BxvIKNmtVbNSqqGkG7CiBRc7v7H9z2swd4KRskiCifmZFYohOfejTMMbpeIyjfg8HnS62Dw7w4PAQ/emUO8In1OEcU7pAlHJUdmPLVD7MAwFpDD2VtZMDnQASEaQ4i3NP3ehkkdRpvcIYRgJYssKQkp3mHLNvMSy3TTpMPmjN+KDH6DIf5OadR/ErCrkxU8gd0WujdYrC7IjY4UmueceP+Rg7DsbTKUbTCcdpD8cjjGczTFwHM9/naH1KCKBkBD4fcnrS+bChPIPnDMHSbnnaP3TQnwmYU3995Pvce04QvGAZKJgmNleWcXl1DVsrS9hcaGKj2URBU2GTBrLE68poi4BbTAA97b3nAYi5p56ZG+3Tdxmg0zlGIbunUwd6BtCTHPRyDdPZGFLgIxfFWK9VUbV0TAdd+IGDXNlOUyVIV4KXXoRw5sP3IowSGVNZZbezT2kNqs5fE6inYRvVtODTkAkBeDlBRG52CcirBmqygb0HD1Bv1Ln3ujvqI18u8uCLFyZQNAOKYiIMZfg+XRsqDEpWkAP4mEGj2w85/6OQr7OCqsOivU01Br6DYsFGpVziqgnXdbjjPKA+b66FSEFyGEY8XMKgVUq4MoIGIKKAYG4WHU6x/nQdUXpFFEM1c/BjlbvPZ66PXKGIjdU1TEY9xN4EtbwBHSHC2QgrVQtXy8D0ZBeKYaHYWIJqV3H34RF2j7rQixVM3IiHROgMCZ4T3F9dXcW97W10BgPYdh7ra+vwA59d6bS1VtZWYGgm7t1/E3Yuj6XlJYyGIwyGAwbo9LPoXhaAAHp63cd0o6aZEUrGiAIYUgwtDrBQLsBI0jqOT/34x/H+W9fwHz/3h3jxpZfhhTEU3cTVG7fwied+ht8L/pff+A0oRo4h/cwPUCiVYVk6fvYTH8ETW3Uc7G5jNnbRPunCdUNsrl5GY2EJkmLhT//yr/GVb7zA/eCalYNh5zklg/ZHlKRrQdclAWv6oOuXbksa9ddTR30Sww9oICjiPxPUpiGu9P5F92f6nEJ3+qDHfLcPntuhoQm+dyvcakHud4r+5xADGqiJ6HWxYDw0RY9RZI3vd+9/7wc43v/Vl76Nw/09jv3/2A99FM3FBTz/rRfg0n2U3yfT9xAG6XSf5QEeCT7dkOm+FcV44sYV3FxfQnv7FTy52cQ/++QPY32xxtUf4EECBXEi4X+6KQD6fC2FA/1d/11WvAChgFBAKCAUEAoIBYQCQgGhgFBAKCAUEAoIBYQCQgGhgFBAKPAPqsA7Aujv2fv2+Ys5/w/IF2FdWnT9CN695dEpwOOHS1Lq8s0Ogud0eEnCUe49h1zoPXai77SOsXt0hFa7m0ZmjycMYyICHNQbbWiQDRWBFPPBXbsZUeae2iwWPHUzx/xncveqkNihTiCdXOocz86R7xSqK0HXVBjkeFUpOjf9mjpkTcOArmv8PYrVTUEzQZQUlIYEYim6mTrPw0dQ1osjBjVeGDIop1hix/Uw83yOeibnIceKyxoScp1rBjub2YFO5IR+EAFlAq6Uv0vnE8XQ6LXo5IyVUucyxaV7LiLXYahnqQpsXeMY8NXFJtaXl9mBvr60hLqpo2EYyFPXeJDACEmwNK73ogOdXJA0DEDOxURLo5hprSiyfOD56DgOjodjPNjfx/2DfbTaHZz0++iOx3Apnp9inDnOXGJXeuqozwYg5nCXIFFKoN6ar55IUKjDnkAawco4gRrH7N4m0Eid54ai8XADRbZbvE56GuPOEe7p8MO8y550sqwcTNPifegHAYNBx/fgeB5DSuolZljJID1dM3Ix+7S2IUUrp3rwenP0PBmts9j7+aAIOe7jmIcq6KDrgiCcpirZofLrjwNa/wCBO0PgEJSVsFitYKFaxdXNDTy2tYXNpUUslYoc327IEu/ZOTxnvEXLxr3M6cFpBBejoxUCl9keels38/fLgS5RUgTt/YQ60D38q3/7u+cOdL3cYOBHwyzxeAIjJoe4hMCbIqK7hKYgUmUemOHY7EiGFCZs+vVpcMG2ISkaJp7PlQeaVYAbAS51V+sGvMDL5gdImwiqIiGvachHEo7391GtlrmrvD/sw8pZHBU/dX0EMe1b8plTDzoFtGfx4wpdCwE/T06hgQ4ZJg010BCN6+J4fw+ry4vQVRnT8ZDXQ9UUBD51nmtQVHIcSwwvo4j2B11yMu8PeqF03wgpiYHuR7xuKXQ2VRVWzoYbJPAopMK0MXMDtE5POW2hUS0j9qZIvClsne4HPvRwinLcx6xzgP5wDGg5rF+5gZFHjvsR8pUmNLvIoDQIY/QHfb6FL6+s4GB/H0eHB6guLmB1ZRVBEDBA930f6+vryOfzuHfvHg8TNZoNzGioZDyGJCtQjRzfx/gez9c+3bPT1AdyW9PwAQIXsTPFWrOGvKaibBn4H//7X8X2ay/CUGTcvXcfb9y9h9riEp58+hmUag0G8//rb/4WusMJJm7Agy6FUgnNRh2/9LP/BEH/EL3TUzz7gWfxja9/C4Ef4yc/8Rx2Hx6iN5jgjfs7+MKXv4HucAQ/TrBA58WDTj4P0tCgAg/acFc73XLTa4lAOA0W0KCU53mcpkAd6pQkEfLw1Bye02cC6PyveVCHUy6yaPiLBSBJHECiTcwzZRe6QfgtReafyQCe5mx4PyT8Gmwrh42FZWzfv4/dnR2USwVcvXoZi8tLOD1r4+CoxY5/SbO4SiNRdcSSygNMEgN0GQFdP/Q+Gsd44vpl3FxbwOn2q+cAfXOpjnM7PhSEUYL/+baIcBcA/R/091HxZEIBoYBQQCggFBAKCAWEAkIBoYBQQCggFBAKCAWEAkIBoYBQ4B+NAu8MoD9MAfp3dV+dA7u3QfTzB6fZ7cwR8Aigz+E5R54TPKKObT/A2XiC9mSCh8dn2D0+wcHpGVpnHYaz5MKkIyaIaumQTR2+DATkIiSAzkHcqSuXO7UZoqcHQUvCcHNoTiBdoqjk1PaHhPpuyeVJQJohhsKQNoXoOsPqOTynvyPgRbw5hS8pQCf4RRCdXM0EWcmFTpCF+DRBdAJzBGYJxPoU184xwZmyWb87Q3TuSU77kzM7M79GLrDlzxE7Ygn+8esNQ8gEWjwXsesx2KN4+lohj8vrq7i0toq1xQUsUr97tYq8BNiSBCsBzAjQmbDMncqPFprOjQ627hLIVDm0OF2rMMIoCNFzXOyfneHg7AwPW8d42Gqh1e1iFkWYhiE70X2KbqZlkGU+EnIUEyAkaH8OkLINw6A3dU5TJzp1fHM3ehhBImcmrVkS87AD9QbTQXBaV7KBBxp8IAAlK9Bon5D7m83YEizTOgfoPOQQpsDc4X76AB5Bdfp+liLA7nsa8qC9lXXQc5ICcU2ea4jTWH3+fPHr9Fo477dWZKgyHWnMOkNvXscwPUIftqHzcMPG0iKv1+W1Naw26qhaBiqmmQYuENAj97mUwvR57D6PpzDwywD6HOqzxpkL/W1X7/cNoEcBQtKZAPrMx78mgP7ym5ggD7lUx1lvBNsuADMXBrm5qbheTqCYGiaBC49BbLpPDEmDoegMo13fQ0LXoaxgMJ4iiADTLjCwpcEHmVzfvp9G27OZN+JeZ5s61QMPvZMTVEtFTi4YDXq8LgSG6Tqd+RHvXxgmVOpXlxUetIgSel7iojEPNFAqgkrR29MJu+hXFuqQIh/OZAzHmcDQVVgWxcGTlzeN46Yoc64s4DWieHkdmq4jiBJ2ldOlyA7hmLq5E762NRqYUTWG5iPHg6yZyOXLDPx7nQ4a1RLkyEMSONzLrUkx6gUdH7y+ii//+R/hK1/9Oq7degI/8dyn0OlP8M0XX4ETEuZVuVaCBnpoe9BwycLCAs5OT3BysIeljQ00Gg0GxwcHBwzKL1++jHK5gtdfvwPXdVGr1fnaIshOQyakf6JqnFrB1zq56mXanun1QE0b1LFNe361XoUhAwVdx//wq/8Cf/7//h6uXtrgbvf7D3ZQrtexunGJqy5WNi/hz//qC9g/bGHi0lpwcTyqlTJ+7KPPYHr2EINuG+977/tx/942BoMxbt96CnsHLZye9bgX/P7uPkfWk3O/ubSMdq+H3qCLICInOcXm0/0iHVyg+x5H7PM9hFYvQUTpHzS4wvcwDQG5u+m9bf4emLnRz8F51qjAl14WzkIgO/Xnhwzo04OybogAACAASURBVNaM1JHO/49j42UetqCvaYiJ7jME0GlIqKTqcCYTxHGIxaVF3LhxA/cfPMCD3YfIF8s8fEUAHbrFLnSKcScHuswDJNxiQjuRz+/x61dxa30BZ9uv4fZ6HZ/55H+BTXKg03snvQdJGvex//ot4UAXAP0fze+y4oUIBYQCQgGhgFBAKCAUEAoIBYQCQgGhgFBAKCAUEAoIBYQCQoF/UAXeEUB/OgPob3lFb0lrn//hogv9nBikAD1jCBG5kecOdO4LJ6RAUb8Sw3GK/574Pg67Axx0eilIPzjkg/rDx44LnxCAaUA2dPiqhEBJISeB7DghKBmngDIt32YwQW5JOlKQSeG5MkNzOqhTnHqoKXJZ5cekjyPgxo+n75HrnWKWKYZ57g5l3pG5jQmkRxE7SznOnWKaOSI8dS5zDDqBsQzE0vme273JoS8pfLBbf+4859fPdsh0ECCD5/TZ1DWYmg6NooCDAHIYQA5SkF6yLCzValhp1HFtax3XtjbY3Vy0LBQICpKzO4phQIIlydwLn5L8uZs6hfo8kkDfJ/KlSOxEn3eiU2LALKY49xC9mYPedIbtw0O8ufMQu61jjDwPI9/jSPcpQWru5k3hOwF0ijtnspgWDz8CvQx80+9RTy9tFh6IoDUl930c8Z85ujyDTwS0eL3IzZt9PW8NZmd2loGv6wZ0isenWGmO3Y8Y+pGbNe0rT9eMY/np7AkC0nowCSfoT5HLBLsyKM0wP3m0f2iIIbWkpq+F988cdNNgB6UhhPyZIDi5yU1N5bSAarGIKxtruLy+jvWFBtaadTSKReRUBRa5USmamTvSAVORYVCVQNrmnrnPMxc/QXS2NqcgNqXH87326Ar+/gF0nwcVvERmB/q//u3P4osv38VYsqFWFtB3IhiqgcRxeD8asgw38CGZKl/bDkWBM5ik5AgVhqxz8kAQeEikmNdoOnXhBxE0w4RC8dXkVpdlHmhJr1+61im9ALA0BVriodM6QsG0UC8W4U8nCGYOTNOEpKlw4xgOLbldgFouwZVlDKczeJ4DlVzU2QCDTnsw9KEGPrQkRsnS0Tk9hiJFKBVsxJGP6XTKzuso8HiYg/dedi+UFRWyakAzLISJDJ9mKiQZfkw97zInJtAQjBGGOG0dcypFvlylQA2G6eT4rlYrCJwpYt+BpUkIZiPEvourm8t4+uoqPvcHv4s337yL9z37A7j95NN48HAfr9y5S03e/Dzj8RSqrqPRXMj4bYKzkxP6W44FJ3Ab+AG6vS5m0xmuXL2CSgbQh4MhCsUC60bXFl03U5euc7pnqJBUBTFFnadh5DxkQvHgtEJ5Q0etmEfkpqkZz33ix3DvpW8jDhyMJlNMZy5kgsZ2EYphYnl9E0enbew83OPXLmsGprRndA0LJQNwexj2u9BVusZN9AdD+H6EcrkGRTURZfpSbzr1iNN1vndwgDBJh534HpvdO9JbbjoUw8MOFKOuUOoFJRHQNEDa706VAbSec/idjuqkH+xg/64fNAxBED29//DgDbNzuq88+vfsZqfhnDmcl+jakHBpeRm1UgntzhkPUS0uLuLbL73IlQUU8R8rOiIC55rJdSAc5S6rkCOf924Y0RATVSIkeOLG1TTCffcOnrq0gJ/++EewVi/xe6JM90mZAHqCX7/1PtGBnq2liHD/B/29VDyZUEAoIBQQCggFhAJCAaGAUEAoIBQQCggFhAJCAaGAUEAoIBR41xV4ZwB991GE+3ecyVsz3TMI+9Y494ve9JSJZhCde7+JcaeQm/5uHu9+MprieDjF3skZ7m3v4u7OLrrDIbqDERwClbqGRFcRqDJCTUZIkIr6Y2MC6KlLOyMTDDkUTYVM8euyksWAyyn4JHAaBHwQQCfXuaqkMdvcU0vuveyYd9deTMOex4+fd3kTmM16vwmik9OZurUZGlP/t0pgiSKAUxhDMJbdzczKL3SCn0eaE3idR5wTgErPj/rAKdpZJ0dkGPJhEGSBhHqphK3lJWytLOPaJgH0ddQL+TT+m16bH/KhEUCnfncii/MIcFrgOdyfuyKzuHqaRZivD4Fwguk+ADcBnATYPjzCa/e38WD/EL3pFL3ZlHvR+9MJxq4LL4pAkfapFip32vPneaz7W4C6kpans9U77Ui/OEDAMcNZ9DtpSGvDjmxu7iUzNoFk6jHO3OHkWqfBCPqZF1zkvFa8XgTN50UEWawyb4AM7jPwVzlym+As7Ym0dzxJ49g5kp+imdOhB53SCyjFgNY4248J9Z37Lsft27qOnKahkrdRKRSwVK/h6tYGHtvcxGKlhIViAUXLYMc5nQ9FORMQZoDO0J0yFHjHpOMp82GLc4B+4bW/iwCdnMbsQIeE9tRngP6lV+5hhBy08gLaoxli6h0PI5RzeR5WGU8nSAwdrga4NHjCzlwapACUWIKaZOkRNJygkFv7Uac4QU5aY74eozhNjaA/U4IBAEOnaoME+9v3+HrZXFqCFiUYdTtcqUDJCLGmIs6ZkAoFRHkbUyQYux5Cz+OBExpCoUGVYDKGEnqo5iwUdBXt1gFMlUB/zDH0s9kYQegzQFektGObhhko2YAN6HSf0QwYdgmKYUPSLfjQ2GUuKQZW1zew2mzC7/ewt7uL/nAEw8rDzNmYOh76vR7vd3I8h+4UupzAkGm4JES9nEdeiXC8v82Occ00MZ06CGIJk9mMo7kVcukHISzbRqlUxsnJCRzHYdjfrFcYTlO/OcFv2nue62Jrawv1eh13791Dt9vleykNFxUKBeiGgfHM5ZQNur9RzDlDdB4KStMRYorVj2OU8zbv/8hz4UymeOLmYzh6cA+9zilfX3ahxO744XgKxTCwuraJUrWGO2/cZaCes4vsnKc0kNgdIK/RfdyD5/nQCCJT20UQwbTzSGLaUzPUm4solatQdROHrRanGFB0f0hXPv0DWeL9xwCdrlka+KHrLghYq7yVg6xrfJ27AQ3cUD95GstP0evz4RraruRW/09EtkDT0v1LqSUU5z+H5PTvCYpT2klA95QsVp7fGzl9I8Sl1WU8duUyvvX887xmlp3Dy6++iubyChJZhw8FAUXoyzpi1QRUg2sOZBpcoDQUWgaZ3jUIoD+Gm5vL6O+/ifddW8cnPvYBLJRsBujsQCeAHgK/fvu9AqALgP6u/xIrXoBQQCggFBAKCAWEAkIBoYBQQCggFBAKCAWEAkIBoYBQQCggFPheKPDOAPrOdwHoc3D+NoCeUO/r2/rQL+J0dpvzQSApDbRNOWn6ee5OH7o+Bq6H4+4AO/st7Bwc4aTdxUmnw1DWiSM+AlVJITr1kZMLnYAixeByt/ajFPQ0ojyNy83C0VPIxl3W6Wf6c+o6p4Dw7CNzMPNpZc89dzSfL9TcgJ95fefnQudGkIVi3Mm9zMCYnMMKRTmnbvNzmDuP/507HrNzYHZNhk6CteRWDCnym1ycgIaEISBFSRNQrxcKqOWLWK7XsLmcxoEvV8tYqlVQMA0G6HzuRFHIkZuAu7cp1j6N/567Judx7hdAMvfY08ADnU+cRTSncNOniHoAJ/0h9k87OGx3cTro43QwwEmvj5N+D93RCNPA54Oc+AlBc8oUzgB6GvecRj6fA/w09//RdjofKpi/zlT4eQQy92RzQHHaHf0o1jxd2/NI/wyMpzHyc/d7+rMzHJ060C+sa/pC0qEK/nnncwZEyyjFIODPtHNIY9KU4DkB9sT3EHs+pDCARIMOsszO53qpiMV6Dcv1BlaadawtNLC60EA5Z6FoGrBo6IPXnoy7Acdk0/mZ5MzVafxh/mpTpyqfY2Y+fxTJ/31woFPqA2NWgo8KD5DQVILEwx4pQPdwwYH+yj2MkYNebmIwdRiMG5KCgpFjlUezGRzEcFUJoabyoAbXMFDPOcHzgJIm0mZnBpe8fenaiNL6BVlKgbkkoZgvcPz5ZDRmKFou5VGwZTx44w6C6RRLlSoaxTIKXIcgc8oFDX5MaJ1LBQSmhWFCgx8E+WM0zTwPrUx6XU5+WK4WMet1Ae4gd6BLtBdcDHrkEFag6wo8b4Z8zmIwzJHc/Hol+EEIzcqjurCESNZhFuvwJR0n3RGMQpmd0rapwx30uWN8MBww+KY+dHKvU4R6+/QUpmkgCT2O6S7lLeRNHboCjLqn8GdjbG5u4OTkFK1Wix3LJCeBct3Q0z3DwDfG8UkLlpGDqkoo2iYCz+Pec9LRowj7MMLS0hIqlQr29/f5OWhPUty4SUMFdG9TdXhhwDUI5KDXDI0TBWKKEFcVJPMBIE3jqgW6RmjDVPI5DNrHiHyP0yAM0+TnmswceEGEaq2OXL6Aw9YpX7O6YfHgCw1ISOEMSuIiomEFWeEUEEosMIwcFF2HqursSM8XSigUSjxmc3bW5p+TUFK6nLC7nIZj6BzJGU699OS+H08mcGYOiqUiCnYejkc/J+TYfdKFB6/iGIZO0D5GGIQwcxZrR0MEtB85qD2rVSDtaT/Sz6HrIqXslJ6S9q3ncjne29wpn0W5E9SnD99z0KiXsLTYZP1r9Tqfw+HxCQzbRqIYkIwcJMNmgD6LAD+RYFp5rnygCgwvoAoUja+F2xThfmkFo6MHeP/1DfzERz+ARsnmNBZJTZ3rYSzh1289LQB69mYvHOjfi19PxXMKBYQCQgGhgFBAKCAUEAoIBYQCQgGhgFBAKCAUEAoIBYQCQoF3T4F3BtAfZAD97dD8LcnQFHnN5PL8f+npPqKQj9B6iv64PxZppPH8IIBOXxOwov7s3niGvZMO9o87OGgd46B1gtN+jx3OfWcKnwG6goicqBTVrDxyAhJNTPuG07hcdvtRBDiD2DiLS6cuczpkjuklIEegaw4kz/utyaE4j/pNMnf7+aml0Dd1qqfd3ikMljmynRq7/z/23vRLrvs+83vufmvvrXpBA2gABAkSJEFSlESRErVbtmRLtqyRlJm8mJk3Ocmr/BF2kpnMnJmT5JxMLCf2JDPxImnsY1qSJWuXLGrhYkngDgIklkav1V171d1znu/v3upCE1SORVD0i19TV9VLdd17n7tUH3y+z/MQ+nDbGKstTvYiBj4fNig6tAsnOEGoSdcqYaxJV6sBk47qKAKdzASxBLK+aUlk+0y5jLWVFZxYOSLg/MTyMo4vL6Lq2Kg4lkBbYpiiS5vwXAYNclB/I0DPI8oPKLG4+AmlpNs9d2uyz5n7VLjSe0GMzjhGqz+UTvRrO9u4vLmFy5ub2Gi10BkP0R6NENPla9uywFEOdLpU6REWNJ4PK6gTKl8mHe35SZgPRBQDCMWXChfn+1V0gvNV6X4NIyQhoRUE4NMda0oagCMDDYRv3E/pPpdBhlRczOJ8F0f7Qce4nEN5j7tsEd2imYr35lAC9bWoLR2sdPUOh+I8pwu06ro4vrSEY0tLOHmUfedHBZwv1CqYr5fhW3Suq8GGYh4ljkIF5QjQPVcWdRWpGgFVJcCeaRUxL4h/uibgzexAT9npXAB0W4ZgCOuYlmCkBOjxDQ50iXBHBe7MPNrdLmyY8EwHnknnuCEJE70oROxaMMq+dGhzgMBKAd+wYLEfnKEEPFESVd1g5tenSS14bSQpyqWyRFXHYSQwtOxXGAKB5nwNr168gF6rBd80sdpcxNqRI6BqmWXj6u4O1tttoFZDWq2imyYIYaBquliwPPR2dmAmMeYrZSzWy+hubWBlvoFw0MHJ1SU0qi6ePf/32N5al97parWMQb8v1zy18DxP+sYJwZsrx7B68ja0umNkbgU7vQDPX7oGrzYLOJ4MgphpjPFoiEDOXQOW48DmkgN5VgWkcYBoPEKWUvMYUcBIdwtxMMSRlWW0draxu7uDpeYCsiTCeDiQaPvRaIiIAx5xgnEwRrO5KJA7S9T5JlHmvHbSVPrcCc95f1xfX5f7GAcC+H0+JwwjzC8uIkpTgf103NueI6CYg1XSHZ4xVt9GyfVkUCmNYsRhLKMXRhrIoMFwNJLzoFypSA88AXq5XJEkjyhKJHKeP6c73LUd2AZfY6BuHBKTX9xH1HCMnFOjMUzDEqjPa4ODAXGcoFQrq3taGCJgQkSSwHUcVCoVgfjsfR8Nh/BLviRY9BnJn2XwHEuc+gTtvLeUyhz+yNDv9WHyvsiBCyaEOI4MFjAdha/NbRgP2bluiNOc4J21A7w8ZYDL5MAFnfQBypWyaC0DOyarCnqwXAOOawlgJ6iXqHgOLrC+wC1hbzCC5dfg1eZQby6iPr+I9etbKHs+Zusz2NjZwzCIZWDinjtP48zaCvYuv4gH7ziK3/7wo1iZq4P3Gsbec+CL1/L/dJcG6MWfbhqgv3V/xOo1awW0AloBrYBWQCugFdAKaAW0AloBrYBWQCugFdAKaAW0AlqBN0OBNwbQLzx9EEc7DdGnAPpheC6uuwk8V6S58Aurn4i3egqkK/e5gDECTIluBgbjENv7Pey0e7i2uYP1zR1c321hY58O530M0hT9LEVIF6XJnvEC/ir3NMEN/6M7kM4+gaJ5XLl0W+duZAHo0m+dd9Hm0KiIgi4iwQ9AarFHuR95GqALROd2mMgIBQ0uB37hgwj4wi6cA/1iu3LITxjI32JnsG1A4KvNKPIsg2sARKj1ko9mvYHFmRmB5oykXl1YwNLcLBZnGuKWZWy7RIGzyryA6Nz1SWx74T6fcqBPwDX3M9+XzBAdCbWoGwE6gZUcN0a5p8CYcdhhhM29Njb29nF1axuXt7awvruLVr8nyzBhekCKkG52ujiZ0p5HdUv/+8SFnrun5Wu1LhUjkDvjJ1cKgbkKYJfBg/zck/2bJCJAYB0XOQ/p6qRDnD3UuftUOog58JADWoKxIqL/YA6kOIsV8FJZCkKxBaBTZx4vAl0Cc1noHI8ilBkD7bqYr9bkOHHhsMPaypKkBFQ9BzWfQFC52Ok+z2dSkLBDns5QZHBdgjkF7uQ/gecKoBNSEtKpPuWJVz4fRDi4tdzSDvRDAJ21DKADXGBuKFHV0oE+DPHv//hP8Z2fv4heVoYvAL0DRAmshPtM/74J4vgR96Vagl31ZY6CwNcIAviGCZdDN4YhoJax69QmiwIZMGFKgyQChCEs0xa3r1zb7Fd3SyhXPBxZnsf19cto77Skk351aQlrR48jjGOUag2s7+7h1e1tZJUqLEaJc/1xgoZdQjXO0N7clGNWMoHWtcuI+238xvsfxfHlecSjDnrtbZz/+VMY9Ntw1KUjjmlux2gwFJgq54vt4OjaSbzzkfchgI1BbOHyZhtPPf8yTL+OzHZUeoWMqPC0V1UFMpBAd/h4BI/DFC6zJTgoMEbCwYMwwHDQh2ubAtUXmwsYdPYwGvYwW6ti2NvHqNeB79LTn6nYcvaX9/tozMwIfB/2+yh5rgBcfnAAgYeVrvNKpYy91h6q1aq4pgmbCXK5TYbpIIgijMaMiQ/hlzxUqxW5DjnowH0nZC6OTTSOYJoO5hp1Ym1ZZ7vTwZAgmHCax9v1USpVBNAToPP6HwxHEvXv2Q4sI4VppKjVqjJUwfPFows8jNHt9cSBTt3okvccVw0FcJjFtrG1uwvTUTURSZai5PMcKcuwFcE/ITuj68M4Epc6obVAe6Qoe5bcknZ3dhFGIVzHVfA7DHBi7YQa2uI5GicYjUfSJW+aNpDaqHhVVKpVWITrXEcQoNPtIAxC+R3q3VxsSqQ735c4mLXf72CrtYmZ+YboUyr5cFxbXPZhmqFUreO5Fy9iZnkVK8dPYe2OO/HIez+Ai69eRq06g1ptBt/9wU9w+ep1mQl68NxZ3HVyFZsXn8XZYwv49Mc+hGOLc3I9WS4BukqT0AD94L6pAfqb8eepfk2tgFZAK6AV0ApoBbQCWgGtgFZAK6AV0ApoBbQCWgGtgFZAK/DWKfDGAXqx7VOm4IKx3pi0XTjQFdBUIF19qLDaA5CuwqkPmpzJZaM0Q8RflUJrA1GSYBBEGAYhNls9bO51sb6zhyubm+Jybo2GaI1G6LNrHBno0eQ6BQWTbuQLt1Egdh7zPnHD598/iHjnL6rIXcVHFaCUL8SFPN03zTEABXQlPjx/lK8FBBPSsuvcyWu8CfD5++yzpQP+wGCtRgry3m5xPNNFqyAkQbqVpXBNA2Xpv3bQKJfEed6caeAoI8Cbi1idn5NlvlpF1fdQ9TyYCWBK/DXBriEQPTdO537vHJ4zR7s4OnLIpiclcgrI38jY057/XBUwTwYfpBedID1JsTccY3/ICP59XNvZxfVWC1sdNfSwPxhifzREdxxgxH5sdtEXrv28K16c6dRQ4H0O0G8A53l5uRwX6sVkAXWccv+pgudT1vSJIT2P9ldbn0PmgrULC5dWcUkQUOePSg6QRRIOuE3c2QhZHObrVOeFGROaMx0gkZ5sO01RNi2UJba9hqXGDI7Mz2NteUWWlbkGlmfrmKuW4JmW9NEXgw4KXaoPDnAQQPIYWXS403UsQyEqzpzwnLHzdLBykWjz/AQrHqdvP28WQE8zBd0kQj1lrH2EhI5nmNgZRPh3//FPpAOdAN2bXUC310EcxMjGMUxCdA6cMNXANOHP1mC4FuI0Qjjow4kieDy+UYIwiRASyIYR0jBAFo9hZ4zQz2TAJA5CcQ7Pzc2jVp/BcDCEbTs4dvwoZuo1XLn8Ctr7exK5PTc7i7WTp+BXa+j0h3J/2ekOkJWqsKt1BJmBMAWqtoNZRlsHYyzO1jHY3UZ3ewPpsINzd5xE0GnBt2L4doa91gZKngnPZc94JF3SfqmCNIlkIUzlIMqRY8dRnVnA+vY+jNIs9kYJnn9lA3Z1RmK4QzrQHTqnSxLvTaBNOL3faqHf2VdJFIzzl3tPhpLnoVTy5Mgzanw4IDSvIBjQ6R/Dt4DdjSsw0whHl5toVCtwHEv61C9cuCBwnhHeXF+j3pC+83q9Jm5vdqRvXN+A6zro9/uoVmvwfV/izQsQvLe3j95gAMuxEIYjGfZYPrKEku8hRSpu8/Vr6wLCCZOTMEO1VsepUycxHhF2m9jf30ev15N+9jDg0IiJ48fXsLDQlPXs7+1jb78j0Jo6xnEoOhPks3c9ylKJkO/2e5LW4ZbKiIZDce3XG7OoM+5cHPcBNrc24JZ9uTTCIECd+0yXfpbJ+UPn+mDQl59RY9f35ThUXFv67sNgjN1WW7aVjntlCM+wuNiU7eH27bf35VjwPWEccKiECRMuatUaZmZnJE59f7+NwXAgrnRez8PRAOVSBdVyBZ7nyxDKzv4e7DL3oYHt7U053uyen5mbVdec4+DKtQ2cvPNuLB9dQ3VuAR/52Mdxx133oj8Mcf75l/H1b/+dpLjYloe33X8PzhxfwcaF87hzdQ6f/cRHcGJlUe4r0oEuQyrAv9YR7jf8DfPW/Rmn16wV0ApoBbQCWgGtgFZAK6AV0ApoBbQCWgGtgFZAK6AV0ApoBbQCt1qBNwbQX5qKcJ+ObSd8zk3CBZAmxCsQ9oELfcq1K4BSEUwVNa36XYk9mcIcJpkspkVIqAB4Ee/e6gVodQOs77bx6vXreOX6Bq53Orjebks0+IjO5iRGLC5pdg3nLmnbFDcdI7vpOpeudJoOxT98gPilv11c2VOQXDaOXxeP+edqoxWiZC/zpB+bP+B+0S1K4EoHrI0kySQ2l7AEjIAn8J02WBvsIqb9PpYYZoJHwjE+stvYSlP4jiVR7VwWZ2ewNDuLIwsLWFtexrGlZSzWqrJUXAc2I8S5gXm+ukTBG4wFV1xaGb2593loPgG6Knqf7K+AV04eiJs5h9mTNlwF2CmNpAakGdJ86IGO8kEMDBJgp9PD1n4Hm/v72Njfw8ZeC5v7belH3+n10CVIH41ULzQd+3Sdeh7AmOYcoB+40rmC/EybDDSoqHAOHAhIz131B5usziFCb/U6OZYu4ti58RxqyAcb5LHYR+lqz7vrCZToZpbedjq8gSwci/NZ1psPXRhRBNBxzj7uOIFnAHOlMmZLJRxrNrG2uITjS4s41lzC8cVFzFV8zJZdVB1LHOcS/c5NnvaMFzb06VQHg6kKiXQgC0DnuWxkEo9dAPQ8/HnKiX5wW3kzAXrMOYb83KUDna7jMR3ogwD//j/+GRjh3jcqcGcX0BuNEI4iJONIXOi2SY0dpJYBr15BlATiiHaNFLOui3KWYtztoN3exygaq+skCWAxGhyJuP/Zvc6BA8LWfm+AMM6k+3t5ZVUgeqNewauXXsEoDGTIhS7v8kwDtbl5jKIU48RE6pQlChtWCUS4MBy5Do1whHg4QNk20d/ZxPJsFUcXGrj92ApqToqTRxdRcoAffO8buPDSM0jiAJVaDa29EUrlmgzB2DzAsn0mjq2dwPs++BHAqyAwfFze6eLvnnoG3SDDXn+EXhDJOSjx4oSwHNLgPIekQHAQh5dnJoB3PB4J5KWzmhCUsD0cDwX0RoMOar6NLOhj/ZULMOMR5mol6TpfPbIiwHcwGMprvPLKK7j08iU4jouTJ0/i7rvvFke06uVW8edPPvkkut0u5ubmcP/994u+hOxy+cDAzs4Wnv7pU9hr7ePsPadx7tzdmJlpIAxjRIxiDxNcvHQF53/2rNR4cB0Pvu0cfN+VgQOCfML4Z595DlcuX5GY84ceehj333tOXPB0o3MfX375Zbz00kuIohArq0dw7v77sbp2FMM4EEDOa+GFF57Hs888g3A0xH33nMM7H3ib9Jl3Ox0sLDfR7u3jhz/8IZ544kkZHHj44XfhvvvuF+c8e+bH4wCt1i6eeuopvPjiS1haXMTb7n8At992SjRmJD9vCM8//zyefuppGXCYm53Ho+99D5aXVgSGMzqe9/5nzj+LJ3/8BAb9EU6fPo33v//90is/HI6ky56DCY8//rgcg3q9jrvuuksWDivsddqYbTZxdf0qvvY3f4OtzQ2cWDuGRx99D06fuQOjMJKUllfXN7Cz14ZTruHU7Wdw7ORpdEYpnrt0FRdeWYfhllCvzeCO29awPO07DgAAIABJREFU3Chh/aXzeMeda/jMb30Ex1aa6l7IegAe6xj4t/fqCPfizqkd6Lf6T1P9eloBrYBWQCugFdAKaAW0AloBrYBWQCugFdAKaAW0AloBrYBW4K1V4I0B9BfzCPebxLcToIu7O+8uP2hAP3A0Kz+v+pC4acJLMYgT9rH3OAexOUCPEvbHmuJGnAbogyBGfxxjrzfC9VYX1/c6uLyziyu7u9judtEdjwXGDoOxLHQhEphzMV0HpvRt5xDdJCdIVdd13iE93dd+4MBWQOhgB8SanO/MQcS2AukFg1bAWYYDDAXQlUla7btqf2fssIJhyiStvodMdRgbKWGgcp47RiZR0DXfE8d5s9HAkeaCwPPl2VksNRpYrDdQ813UPU/6ztkBbaQZzNQgZ5NwbHap070s4wqE54y3NxNk4j7PdyDvD1d7Xbiz1UDAAdblQVfPEIAugwEpMsuAYZviJg8yFeneGwcy3LA/GGG728dWty/R7nSkb7b30ep2sdvrIEgSieSOJe/aBRwXjAInjBXX+yTWXc4itUgiQD6QIL30qhigeKpK0VdDFHxU51lx7Ip49vx4TgYk8v3KkxHYYa/WPZk6yBm8OuMnAwh5qoCVx7YzarxkWai7LpYbM7Icby4IND86P4cmhx2qNemoL9sWfDrPeZxkKIP7ofZFkXTJ259kNxSDKUmWqGoCia2mRoTvufuclQKTI1hEuR+cxrcUoGexuoZgIUlNxExtiBPp0TbEgf7aDvQuynDnFtEeR4hDgmnWE1hwTVeGHVjfYDgmxvEASTTCrO9gtdFAJcvQ297CzvY6gqif1xskcIwUDgjRCZVVGoHJYQyYCBjzngKl6oy4qhuVKvbbbZQbdVRmZqROYBDF6jztB7D9Oir1pjwmiY04NWGZHmdhMOi3MOy2cXylif7OFnxEOL4wi7MnV7G/eQV15ronAzx7/ikMB200amVxPfeGTAmwEQz6SOOxnLvsAD9+4gRWjq1hpzOE4dexN8rwwuUteDNNwCkhsTxYfkk5w3lPkHkQHtsEWZYgGgfirM7SREBv0bXNyPAgiBCMRzCTMYLuHpqNMqLeLjYuXwCCIew0QHNuBr/+ax/Epz71KSwuLuLq1av49je/g8d/9GOJTX/vo4/iQx/+MGZmlFN6Zm4O3/7GN/HnX/g8Ll54GWsnT+Azn/4M7n/gfrm31eo1cW3/4PHv4y//8i9w+fJFPPLIQ/jt3/kETt9+mzi1y+Uarm9u46/+6iv40pe+Cst28NA7H8J/+9/9NyiXS+Lk5v5eungJX/3q1/DUT54UmPzbH/8dfOxjH0OtXBGQ3+108d3vfh+PPfYYXnn1Vdx1z1l8/JO/g7c//A4ZyEmQwnEd/Nmf/ime+NEP0e908Mg7H8JvfPjXcOLYMRlI8Mo+XnrlAr7811/Bt7/7LdiWgw988AP4tQ9/WNILeN9grDuh9ef/9PP4xre/gdtvuwOf/N1P4YMf/LDsD2P0CfW/8Y1v4itf+TI6nS6OHl3FZz/7WQHxvHw5gLCzs4Ovf/3r+MH3/06O27lz5/Cbv/mbOL52HME4EPf5q5dfxV/8F+p2WY7HQw89hEceeQRHVlelf300DGUg4LHH/hIb16/j2NFVfOB978W5t3E9Jl68eAl/8oUv4tKVdTzy6HuxduoO/PTZFzCzcgJ2vYmnz7+IcZTCdT2cPnUSp1bm0Lr8Eu6/bRW/+7EPYXVpQd1eWalhQpIT/s09GqAXd04N0N/aP2T12rUCWgGtgFZAK6AV0ApoBbQCWgGtgFZAK6AV0ApoBbQCWgGtwK1W4I0DdMUVX7MQoIt7+HUAeh6GPUHQSRqrDmD26pquAIvCTEwXM92iUZzBcUyJFib8JN5V/eiZANVBmKA1SLDbj3FxYwOXNjax3trDbq+L3W4X7V4P7X4X4ygUEMftsz0Xlu/CcGxktimwN0kSxITseQQ4o9VvjAuf7twuPMH5zhZ7NKnZzgRYK85ZWPOJMBmFa8tLs1tbQd5M4LllqoWfC/QT+KcAum1kcE1qBPi2KQujmAnNV5sLOEbX+fISlup1NFxXQK1rGHAI1zgUwK7gOBVwzqZji85UkyCQIFmBX4LzxMqQktzmYfo34uMcwkrMQA7Ri4kJcadLGj3SKEESJQLPGTcN25Rec2ofZBnGAih5zCLsDiKst1q4urOD9d2d3JHeQj8IMIoiBNSIQNB2JIkg4PmQd64LyC6GMSSPfbq7XXWRq75gQwYTmGBAGEeXqIpXziRCX3rtJ1dYMRhQnOA5sM8YV8/P2d3MVRU99cU6M0wOEAcQePzYXZxlstRdD42Sj4VqDWvNRRxvLmKtuYC1xQUsN+qo2xbqlgknM2DLghyg81zIheUOSZ57DtBzJ3rRe87OZi48vw2Trng1jVHg8sMAfRr+3GqAzuOSZqYA9IjDFATocSgx7tMA/d/9xz/Dd3/2InpGBdbsEnaGIbLMhpOa8AwHrqnuB0kWIwJdxiGsNEDdsdH0PTjBGL3tDQx7O7CMEJ5twDV5raQwsxhmTNcxB0RYw56gPjMnEd5hlODI0RN45zvegXF3LJDeb9Tgz87An22gE4T4uyd/hq9/73GMIoYgzMCwysgSVzqrs9SAW3EQmwHSJMRdp06gtX4ZVjjAiaU53HliBcP9LRxfZpe9gZ8+/SNcvXoJSTiC7XiIM3agu0iCMTzXRNn14NgWjhw9ijN334t+mCF1KtjsjPDEcy8jNHz0Q6A/ihEkHLaxZKDIYV95Eosrnx3ormOLk53Ama5s7rhpMfEiQSqpFwHScQ/DTgur8zUB6K31V9FslMSBXvVs3HP2Tjz4trfJvf3Klav4yY+fxPrGNsrlCs6evQtnz94t7uggCOF6Ll568SU8/fdPY9gfYHZ+TtzYhMB09/P6ozP94sWLePa5n6PX2cPJU8dx7r57BQjHnGTIDGxtt/Cz8y/gwsVX4LhlAcHvee8jcBxbwDavt52tHTxz/hlsbW3BdRycuf0M7rj9dviuLwB9MBjgwoWLuHr1mrw3zCzM49Tp2zC/OI9ByCGqoejxwvPPY+PaFaRhiOOrR3F67QTmZ2bl/jCOAuzs72L96jp2W7vidF9eXsLRo8dQ8n2JhPccD+1uG8+efxaXr76KpeYyTp4+g2p9Xs4r3k/o+mfEPQcQ2N0ehSHuPXdO3Oo8Nvzg9r788kvY2d5AqeyKHs1mU7rkxdnP7vjhENc3NrDXaomznZHyc/NzqFaqCMchTMPFqN/H5Vcuyn2Cx3+hOY9mcx6u5+PVa1dxfWsbhu3hkfe+H7/1258EB8/GdhVX90f46re+j63dtsTn33XH7bj71Cr2r13EnUfnBaAfJUDnmy3fdzkLkgL/6qwG6MXbhQbot/pPU/16WgGtgFZAK6AV0ApoBbQCWgGtgFZAK6AV0ApoBbQCWgGtgFbgrVXgjQP0m7jP6Y5V3eJFHHrhDS6C0VUfdR72LY90USoHegaLDnSDQeMKxvLbBOSMO7dsS1zoBCB0tIqrVVy2qo+YwKkXZri+t4f1PXZrd7HTG2C7O8Buew+77X30hgOMohDjOBJXNGOh+VhAdToUCUj5H2OQBc/m61Cx5bn7t+jhnkwQHMS3T1K1CcbzznQKwlh3ZIzl5mLnwqg2anGecxGQrhyzWRaL+5zg3DYz+K6FWslHveyjXimhUSlhvl7FyuwslmdnsDg7Kwu70NmxXTJN0G8r8d+EvSQfBOi5E5kgXcAy9y8Pr0/NDLGZIjV5vNQxK8LaCw+9WfiYMxOGTEsobj3p1SZoprOejne6vUn8CV9ygM5e9IggPc3QDVJ0gwS73R52Oh1sddrY2m9js93GXreH/T4j3UcYx4zRThEQoKcE6ByCKEYxJu31siHSTz/lzlZmce6nmoVQDn/WBRTp7gU8Lx6nBiPyfc197HnfO6E7T1w+yhSEiuDngXe4vwSWSnfHMlB1PVRdFwu1OhZnGtJ5vjrDhUkBdVnmyiWUDKDMwQ66znPnuSmfF876fL8s6llkuqtzlckJkuSQX3dqXkM55GUwQIY02HfPc4IYvUgTOLgJvdkAPSUEJUDPO9ADWNjqj/G//D+fxzeffg4jpwFjZgE7wzEy04GVslPag8dhkziCmfJ3A4ka98wUdhLB5rDLOES/tQM77aPu08Wt0hno4Jf6gzgUuQg0DctCdzCA7fl46N3vwSc/9Sk8+MDbsLO5q4SwDMSWiXKjin5q4ot/+x38xd98Gx26xc0SDMOV65fzEXEYYRBE6I1HEsG+trSA7vY65nwb586cxF1ry2hvXUE87GDUb+OVC88jiccspkAwCuQeIOCX9z0OBsFAnKWoz83j6MnT6IUJSvNLCAwHF65twSrVMYwydAZjXN/exWgcSPx5RpieJfAsUyod7jy1hvF4iF6vj9Z+G2MOH5VqwkAJWJkCEPbaiAf7WJ4pI+7vYtjawlzNR8UB0nAsIN9zfRkm8ktljEcBLMeTKHWeUIzCV8khaiiF9+c4CVGvNRCEY+kz589dxxVZ0ySW+7fBQYbiXM3ooM+rBuRe4cDz2b/uYRxG0lHveuxyT8XVzePH9wa63gmP2QHOvnsOBgiwZlUB3x8yUw25FPdurt/Mc1DkXq7ugbyIOXxg84gwkUCGDdT7TJjEsC1L+tyl9ztiT30C01L1IsXXdPp7rif3Fw55RbyvG6ZsE93jHNRh5zmhO4eVePOJw1BFyVuqx57AezTuw/ccgdi9XkcGHmrVCpIklV73YrqHwwrUgu+ZdIyncYI0zuDajvS+V8tlJNzWLBUXfxxF2G13sLx6DAaHNmDgPe//AO6+7wFc3x/gZxeu4ulnX0R/nKBaa+DM7bdhbXEGu5dfwrmTK/jURz+Io0vz6r2D+57fT35fA/TJjVMD9Lf2D1m9dq2AVkAroBXQCmgFtAJaAa2AVkAroBXQCmgFtAJaAa2AVkArcKsVeGMA/WYd6Lk5WxKxpwC68jIrgEHaOu1Al8+LPnH5XP1zdI6V80hwOqTZWU3oSRdwhiBKZaEbnVCCEDySeu8MnXGAbjDG3jDETj/CTi/AZmsXm60dtDr7aPd76Az6GMahwHQVFa7iwsVMzfXYlkAPiR8v6s6n/8lcYPrUBMEkqn26D/2gJ1060VNT4tNNxj/zc7rA5f8JNiWZXoA5YWyWEtiohe5UwvN6pYzF+VlZluZmscTPGzXMV8pYqJRR8T1UGNdu2eI6dxjRTnDI12ZPcqoeVbR8gbvVI8ER49vZmR0bCRKDYEvGCeTnxXaqEPrcxywA3UAmEw48yux4V/C5SD9XleWKXHNIQVID6AQ2AIL0MYF4kmEYhhiEITqjsQw97PSG2NjZwfXtHWzv7WG/18dery8x8GFmSAe1vJacWYTHCqILNiMkzLvb5ZzLXdqTmPdJxz2HJIrjSBc6f1WyimVsQP2neuvleUbhuFdnqAB0WW0O0bk1VgbDItAy4TmWHJOFRgMLBObNJo4tLmJlbg4Lvo95z0PNc1Fjj7dtg6iRi0MOn3efSwWAxC0wPYDnRiZufg4kFAn63EemOMSE+DmkIzyXK426E3RmiRw11+C5URzBG0sJbilAz49MlpmIEwMhByrCCFlMcExndIDE9nCl1cHnvvDX+PLjTwO1ZSS1GtrRGIlpIQoy+E4JHhHneIhZ10A5GSPttdCseoiCMUajAHFqYDQYwIr2ULMDAfTcV8ayZwmTECLp7ma3OSsbmEZheR7e+cgj+K1PfFwczHRI0729stRUSRSGhcD08Gdf+Ra+/L0n0I1tZG4NhmXDZDR/HAicHwwN7LcjlBwXK3N0c7dw/eLzWKy6uO/OUyiZMZqNqnSxP/fMefS6bXGHOwSc4zEqTL9g9PhohFEcozq3gMXja1g8tobWYAS73sD67j6e/Pl52OUqpwDg1xuA62E4jsTdn8ZANB6jalsSyb4yWxNgH8cJ1rd2sTuMUJpdQj/gEEIMMxpjsLcNO6OLP0XY2YUR9DFf81EvuXCYzpDXFGSmBcvyYIqjnVfsQU7D9BsSXdocOJL79w2PeUBJcRnKpZPXQ+QvQOe/+jg8kVUMxhTXtxp8IZSW9wEZXMmvYQHiMo4llwjvQ3ye3BHSTK4BSZmQH6biIJd7w6SmIf8Zv8vvSUoF32+4LnXZ8f/43qNSLYpt5vpNgeE8v3grvPGqUnumXlLdF18LXNU+qPmsIlFj+lEN/hQ/K7ZJfc0hp6LyQw1p8R2FN4fMsGTIwvHLGMQR4syAUyqDx1QeHR+ZU8Lmfh+dQYjZ5jLO3HYbVmarGGxfwQOnVvHxD78HR5fmVC1GMR1nGPi9ex5UTRL8bn5sJ1/n3ytyPOSRFep5+0TxHvTa799QCHJocEv9TXCzdU0PeKn3tpufTZMjMzkX80qMqRCd6XP6xuNU/F3y2j/DNEC/1X+a6tfTCmgFtAJaAa2AVkAroBXQCmgFtAJaAa2AVkAroBXQCmgFtAJvrQJvDKBfePrm/0o9BdEPItwV2pwGmNK5nbubp//Rm45eAg8BIAIvFKwtsANfJSZ0DRPpbaWjlHCHUNGgOdBSYDYE0I8ytEYZWoMUG60dWQhjdzv72O200R4QHAzQH48k2j2gc4+udOlatmG4jvSjK7Ox+lf5A3w0Dc/Vd1Xfeb6nk+ernylwrhYnMeDEyglsM4aZUJpd5AJqVH+3emTMb4JKyUOl4mFupo7VpUUc4cK+88UFgXMzjoOGa3PXZRHIkC+E50XiN7u0lX9yakcKlpVTCCJzwvMYifxHiC7O5QnsV8DfzB31CqAzmpu4NofMpOaE5oyGz1dGtkUEIyyYn+cx/yqKX5re5ed0mu+PQhl+WN/cxrWNDYkf3mKiwN4+hkmKUZohyFKEaYooIzxmgkEirktxYudQ6eD8U056BdDyz3NQVgxliCTy8+mDrIC57HF+LirHfvG9HLDL2an6622LC1BybZRLLhqVMlaaTVkYsX98eQUrc7OoGgaqpqGAOaCSAvhIeJ5DdH4+6UGIE1U+zA3Mz/eCSHGP4oyd3jFg2bJwCOSg5oCx7gqg+4Ytju5pj31xSrw5AJ3O3BsBOisJogKg73Xxuc8/hi//8GmguoS0Vsd+0EdqMvI6g2P5MkzgRWOsVn3ctTKHKgIs1sviHh4GIfZ7I+y197G3/iLi3ibMJEG5VEajXEcYhgiGIxmCIdy0XVcAeZwBpUYdZ+68E3fedRZBEMDzHBxbXYHn+0hMG61Rgm/9+Gf4u/MX0c88ZF5N4KORhLARw5MLtoQgcuGaFspWhuH+Jjo713FsvoZ7z5zE4kwNc7Uy0ijAEz/5kUR6O66LRrUCi3HicYDBcCz3odgwMdtcxNKxNVm8Sg2N5iKef/kSvvf4D2E4LsZRBMN3UV9aQgJGtfswDUcGWCqmgbmSg2TYRjLuI4pjge/7QQansYhhGMPOYjhpgNH+DqyEAD1B0N5BNuxhvs5Eiwo8x4btuDAMG6lpyesbHCrg0MDrAvTJneU172pyrt2cu+fg+PUQZCpR/zK7UqR/TK7TAjq/Pr5UwzDFdX3jBtDNfrOfF5BdAW218EMlpBwA/MltNF/HpOYDVjED9hodpvfh8A+n1/V6fxYUzykGCNTrccRJDRJwxawVkEepmzDhuL4cw/ZwICktfq2G1DDRG45w+s6zqM0t4afPvYS9/hgz80vSgX50YRajnas4d3IZH//Qu3F0sQDohdYmfu+et2uAnh8oDdDf2j9k9dq1AloBrYBWQCugFdAKaAW0AloBrYBWQCugFdAKaAW0AloBrcCtVuCNAfSLOUAXqnDIPJh/bxqZH4CXG7+rzMFFx/MBZhf3b97dXLgEFaugC1DBMC7iBJQlB7YmXehqGSUKojPWfX/Yx95ggP1+H61+Xzmau13s9bro9PvoDQYS705ARZgeZYTICvaqKGzl5j1sH8w3SbmflYU5j9QuIoNzgE4HXmrATk2UEgvlhC5UEy67rguAbhoSnWw7lsC8ctlHqexhZqaOmZkaZht1iWxfqFcFwM1UK6j5HsoW4V0e1547/QSgF46/PO27gKY3nEjF4ciPIeG5wuYKzBDO8kfKgZ7Dcx4bcdTzkSKlyJLcW1k4uoso/yIIPne3S7S/aDkdwa5GKfgKjGYfRQlGYYJ9Rrjv97DfY2LAEO3BEDv9HnZ6PeyPhhiEAQaM4w/GEonMvuCITmy6jnNvJgcfkiLivKiqz52lct7c7GMKXKue84N4folAN9k7bUuEMiOqCRw920LJsVAvebLUyp7E7fM4LczOYGF2FnPsLq7X0CiVpZve43BDDs6LR4J0m3HUuQOd61YOdG4HhypyR7+c8+q6yxi7L8csEThGyEuNi4EFidpmTDgADxZcGQA4cHsWEtxagK5gf5IaNzjQUzrQ0xhRFCC2XVxtdacc6EtAtY5OMJAI9yhiLLcDK05QTiOcbs7gX37yN7BUceBmIcrs4I5jtLpDDMdDXHjmCbx0/ifY396Bbdko2T4SDncw4pvnl2mrCG7bRH88Rmc4QLlSxcrqMSwsHZHrt+Q5IvGA51+QYb0TYHMEDM0yIrOk7gGJ6mC3sgTl8gw8r4HxcICY4H/UQxYNUXcNzDfKaM7V0draRBSOxeVerVTkfjIY9lEq2zBN1jWYUkehDi8HNGyU6J4HI89tBEGESqWG1dWjMkzy8voVDHnovRIcpwxT4u45mBPBQ4hZj0M5McZhiM12D/3EhFGdk4EjJw3hI0LQbcGIhmjYqQD0qLeP2aqHhZkqKr4Pzy/Bshxw7ELGOzjwknAs6eYknFD39T7eCEBnVDpfmg5vvh/wGDEenUvxPfUWkg8xHQLtr7tNdKdPAfbDz5sG2gVUJ0QneBdn+9T6Jj+X9ywmCtx8rbcCoHPd0wtvTozZz9IESZxOLbz2gFpjRmoGDNeFUyphFMUI4gSm42JheRWOX8cr61vYbg9gOD7uO3cv7rn9FPpbr+Lu40381gcfweriLCTmoHD5GxZ+76x2oBdHWQP0W/2nqX49rYBWQCugFdAKaAW0AloBrYBWQCugFdAKaAW0AloBrYBWQCvw1irwxgD6K4cA+msIxME3bkQuBxbfwpXIf/yXGGyJ11UwPA8WV9+TDPUUhJkqgpf0T6iKIoj8HUb65p23yredO9El8hsYpqksvSBCeziWZbfdRmuy7GOv0xaY3u31MQgC6UkPkwSGbUt0sjiqBTQX8bqFYzl3N0t8MN2+ygMtXufcDi4RtqkBNzVQTx3UEht+CrhJBiczJNaZYLbE/vJKGXVGszfnMN+cR3NxAQuL85it1ySmuepYErPsMAraoIvZYPW2gq4EslNxydP/uD/Flg4GAaYOjuqtJ3Au0LlKDjgIM1fgVWKC85J71fGuhiBUIrJaI/dbuc6VKzw1EonHl6h4yapXx0x93BjCy2PMQx6GCcKAUf0JxkkiEdeXt7dwaWsD1/db2B8O0B72pdO62+9jMB4jiFWSAB3GPA6xLITL+XrpJGdqAUEY0wU48MCV5e5SgVx51bj0uIu7nhCWQwKp6O4yRttxUKlUUS1XUC2VUPNd6Z5fbtSxPFPHHAccKmU0qmU0ajU0alX5HYfxyTlsLOZOir2fwPQsg8Ulh+ccVDioOcj1kjL3A4CecECBIF3AebGoQ1McFb6+nCtFUsGhOOlbCtDTKL8WTHGgR9SSCQ85QFcR7i6uEKB/8a/x5R88JRHuVqWO/niI1LAknty1HGRBgHIS4szKHP77f/FZ3L4yg3F7G416VWLqO8MR3HIJF188j29/7Ut44fyzyjEcKZey77hyPpm2Kw50ng+8vpliwL5r2HTpetLjXfI9lMplRJmBQeYidOsYuw10Mw+D2JJzx+JEQzRE2O+AEfWNxqz0VUfhEK2t6xh091D2LMw1KqjXK9i4fh2mpcorGvWGzEL0ggEimwkKEYwkkyQK1/bgcLghBUq2hyxKMR6M0KjUcWrtJBqVGjrdDl7euI5XWttwyoyU9yQfwiFsD0aIB22Jt6/4jgwV7HaHGJs+Iq+KkF3o8QgVM0LU20Ma9NFwUkTdFsLuHuq+hbl6BbVyGaVSRVzoMaPAU16rjELnnfXG+PXiLv9mAXQFynl/PADocRxPADrXz2NdAO3CnS196Xlf+TS4Lj4vnn+zt2Dpec/vB8XPi3VMvxbXxfXwexzaiSVS/s11oHOd3K8ConO6JoojJDFTHWKEQaSWMJFtWl45ilEYwfJ9lZ7gOjh1+xmcOn079toDnH/+Ii5e3YBdnoFfrePEieM4vrKI9vrLePje0/jYB96F1YUZlYYiAww8Fyz8/l1v0w70qXevt/ZPOb12rYBWQCugFdAKaAW0AloBrYBWQCugFdAKaAW0AloBrYBWQCugFbiVCrwhgP7Aq1MA/fA/JB+2ZL3GtDhNbVWHtIosz6N6BTDmz8ld3SggCUG7wEOC0Nz1KP+wrxzMBGUSCZ6xxzjv3TYMMHw4MIBhnGIQRugHMboDBV/b/b4sAs/7A3T6AwzHY+lHH4cRxglde7EAEgHjAniV649gRRbZhzweXNzVRZe6KiGXuHaY8AncUluWimGhQrepZcNzXVlK7DKvlFGtV1CfqaMx08gf66iUfHimIQuj4tklq1zF7LY2BJwXXbMCgAp7fP5YdNPzZ1JVnANsAnJ5CiGZgH8FnOV5Allzx7lqBFcN6Dk4l8eDmYjJ7/D1pVO9+I/QMe9ZV4kFB/C8APR8ZVmbvJ4htd9pTDiVSVQ7l83OHq6397Dd76AzHskiAH0wwGA0xChUvfZhnEi3vXqM1PGje1WGG9T5w4EI1gVMxzMXoxvFPnJbqCmHG2zDFAhe8jyUPQ9VAvRKFTXfVwDd97FUq2CpVkW95KPqueLmLXEp+bDZq5xfK8Xcgcg+NUJQDEAQoMvshUB01bc+EVeGRvI0BDr96Q42CdBV8sJ0PzwHSYp1I2W2AAAgAElEQVTXVwBdLRL1/yYC9CwJ5Zo47EDP4hBGGiGMAqSv6UBfglWuo9/vC6gzDAdlv4xkNIA17uG2Zg3/7Dffj3ffdwbjzhaOrS5JnP1et4+ZZhOvXnoZ/+Xzf4q/f+IpSQbIwlTOcdeypQvacjz4lTKCOMIgCAFHOdLpNl9YOoHd1j5KvosaY64tF6lXx9CsoJP5aMcWerEJy3HguxbMJEDQ28doOIDreWguzMNxbfQ6LbT3W1LDUK2WUG/UZTDHK5cwGI0QEbRGCRLPRlpxkERjYBTINca47bLjomTaErXvGyb6rTZmSlUcmW9i2O1KfUA3iXClsw+vPoM0k+B/VOkYDwP0W5tw0wDzjYrc3/YGY0ROFSPTQ5RmcKM+amaMsLeHeNDBjJchG3bEgV51DczVKqiWSyiVK7CoARMNBApzOqbINLj529DrOazlGvoF71yv78xWsL5woBeQvrjnFo704mv1XOXQngboxaqnofn055P7YH5PYpx/8Vpyfebfn3a/83PHceB5nqyP6RdhHMuwwa/CgV50wfPijpJQ+umjIEY4DhGMQ0RRjDhOsdBcgl+tSfw/h8WO33YKn/jkJ8WZHoQGnv7Zizj/wkXced+Dch1cX7+G1aU5WGEH525bwUff9y4cWagjSxmlz/dTHkkL/+OdGqAX55V2oN/KP0v1a2kFtAJaAa2AVkAroBXQCmgFtAJaAa2AVkAroBXQCmgFtAJagbdegTcE0O8vAHr+r8fTXuIbdu0wPJ98PQ3RlcNcfUzHpOdktoDoYnHOn5dHth/AEf6IMJSskdCHIMNEahnILBMRQYMBhOzPTlMESSpQlW7lURQpqM5lOEJ/MMIoDASeD4MAe92OxL0zEplxueI2jCNZ6PyLE9U/PUHORSe7bcL0HBiuDdey4BkWyoaFGQHoFhqOj4ZXQt0vKSdzpYJSxYdf9uETlnsOXN+Fy/hdz4Ut7te8K535vIwUZpezZaLEgYLcOa1i8YvlIFaeEExAWB6hfrjnl9IXAF2NAuTHQxztCqJPA/QJPC/WN0USFECXwH2kRu7H5/oLe/fB0Z443OXVJ79I+7qBNFG9vgTfxHf9OEAvHqMXh+gThCaR9Pkyfp+AksdrGHIJ1RKE4jbmQMQ4P96EmElKmE7AqwB6EWwgfe90eTKq3bLUcbMVNK+4Hip0m5fLqMpSQYWL56LqOKi5DuZ9F3O+i7JtK7e5ZcFmLD8dtDlFpArcl4MhBZW3oGLV6SdWEe4FQJcn3zCokCPxiQMdSC3l+ic8p39Wvb5a8qMoPeu/MoAeB3Kt8FqMk+kOdAXQGeGe5AD9D77w1/jK408DtSU4pTrGg6HEmTtuGTO1OuJBH2F7C0cbLj7zkXfjEx96F4LOFk6eXJUhic2dXawcPY5XL1/GH//xH+GJH/0EM40ZcaAL6DQtDAZD2H5ZUgeYKjEIxkhMA/MLTTSXj2Lt1FmcP/8sLDMTIB6zWKE8g0vbfewGlkS4D2FLwgJ77n2TC4FpjH5/gCAM0GjUMDs3iygOsNPaRZTEOH7yBK5evw63UpFYfd69huMACfvTfSc/romkaJhpBoMd5+NQ4Pl8uYrdq9dQsV2cPX0ayXgk1/hWr42NwQBetYGAnQeZjbnGDFykaG9elY7zlcVZ7He6aI8CpH4DA/bQZ4AbD9CwVIR70NvDnG+IKz3utVFxgdlqCeVSCZ7nqwh3w+Ieq5NRAPrNI9x/0duZnMe/4Am/CKCre1R2Q2x5cd8qotOLSPcCKhfO82Iwpnhe8Si3q6kI9mmALpA4SW5Y37S7nu73MAzl9wnpfd8XsMwKCb6XUKs3E6BP37NlgID37DSWe1kaxUiiRJzoDAvgva1UqcDzy/BrVez1eji6dhy/+YnfRmbwhuHhpYvrePnKdZw+ez9+/sJLeOGF5/GOB+7GYt3BmWPz+PX3vhMr83VkTEqAKQA9hYV/rQH65IzWAP2t/2NWb4FWQCugFdAKaAW0AloBrYBWQCugFdAKaAW0AloBrYBWQCugFbiVCrwhgH7f5Rsd6NNx1JONLFjL60L0/JkCM6ZszFMR6eoZCgKr5+QAfbp3PQci7OGmo5g0UWKHmZtsmchs/sO/6jPnUkS885W4RBkQcEkzjMaErgqeB1GMYTDGdquFnb2WQFhxkDIulz3pce78k0jheAJODNuCQXju2gLQTd+FZ1nwLVsAej21UM8szHglzJYqmClXUKtWUavW4JU8eL4Ly7Vv6JafllAC5BmJnSQCWqUDnTbNaRnl86n4ewLxvIdc+uLFwWzAlD7wg6EFBXeVE/3gOCoafgNALxzuh4/t1HFRAJ3rTdVyEGxf5L7nYJ67qvrV2QctEJ3HT5zXqky9OPKJBSQ2EJoZRlmGcZYJDB2OxnKsBJ4HgUDzYumPxtJ5PQoCWegUjeJEjqV0pEtFwIHDWwYVTFPAue86KLnsMy+hVlLgvMaEgHIF5ZKPsl9Cma506aG30LBN1G0TTu6kn8CVXItCBY5bSKw83f/ypGI4QRqnZSF4nFDwmwH0nLrTgS6LpWoLeH4XS+FA5xp+lQCdUe0Je5k5/JCakgSQRBGyKISZEUIWEe4dfO6LX1IR7vVl+OUGEMSIoxSlUhULc/MIB130t6+i6af455/4ID79sUext3EJR48syuDE1c0tnLjjDPbaXfzhH/4Rvv+d70lUehokchx915Pzgw50Qk7TdZDSpVzy8M6H3oXf+OjHsX69hQsXLuDU8aNYPnIEqelgCA/f+NHP8O2nnkcvdRFaHnguReMBqr6JpdmaIPXdnV25N1TrdVTqNfQ5zDEcyuuXGw2sb22hVKtJAkLIYZskhlevIyDgzwdhOBjEa5FJEh6vlOEQR5tNtNavo7e7i9XFJhJC/zBCa9BHbXkFbpnrCpEkBhbm5uT39jauwAwHWD3SRGt/H+1xiKw0g37AuHjATUeYsWOMO7sYdXaxULLgI0Q66KBkZaiVXRkWcV06qwnQTZiGo6Y7/n8c6K/35vRGOtDVa6okgWln+bQbncC7gOWE54e70aUSIk8wKZ5XbOthIM2vGeHOR75O0XlePI/3fjrUiw52AnS+/nA0kvcL23LfFIB+sxh6eWeUtBMOUTDgg/f7/NYqtRomFhYX8crly3DLZZiOA8tz8aGP/Dre+fAj2Nru4Vvf+TGef/ky3Pocrl7fxsJSEw89eA6jvXU8eHYNH3nvO7E8V0UmEe4mEkb6w8L/rAH65HTXAP1W/lmqX0sroBXQCmgFtAJaAa2AVkAroBXQCmgFtAJaAa2AVkAroBXQCrz1Crz5AF3+hf/Qjh6K+5afisO86EDPYe7ERj39ItOQ/ZCtUbqslQtdALoUbhOi51HdEqmeQ3QyBlV1LZsnsDHjkiGIVew3F0JWgeijIQbjoeqaFcdyIgCFj4x1FwekxLfnHNZivLwhEfMKplsSAc5+Y88wUMpMWSq2g4rjoCzx7Z4slmPDcti1TFiRIRXXtvonevqU872SSG+DHc4Z4PF1CcWLLvKpTvIDXRVAVz3kjDBXOhdgSB0l8YdPNaBzf3J4Lpn0dEcXqDs/rofJvtrQyYds/w0AvcDzORJXlH0CzwWjZ/x/lkbnB62ImOe2kasToptACDquM4SRitgP8856AnJ+zd50Hj9GdvORjmAeV0kQYDf6pBZAgf78fwLq6PS3TeVA5yLR7RLfzWPlwHNcuI4jfegqXcCEaxooMebdpE7q5JoG6NIFz3j8LAUBOpeMDlumBxAQyl6r3/3FAD0nZ8XJUAB0RrhL7/zBkAjP7eJjOsK9+NVp+PNGO9APHL4EwwS7rD1gBH/RgR4DaSQO9Jh96I6HS1st/MEXHsPfPvEMzPoKTKeEcbuHSrkK3y+j2+7BRYJyNsSRho1Pvu/t+PV334/WxkXcfddtaPe6khxx7ORpbLfa+F//t/8dP336p1haXEJrc1d05SAEB2tCJjSY6roaxTHe9ei78c//xb/EqZOnEY4T7O3sYGlxHptbmxhGMeaPruFPHvsmvvC1x9FNHfQiE+1uD7O1Mm5bO4KFRhmd3T3s73XFgTwMRmgur0jHOqG+Syd3qYxeMITtuWpgwwDGoyHcchVRaErM9uzMDIb9LiwkcHhpJjFKjolxr4to1EfZsYE4Rp+x7b6L+uw8xtQUNhyvgr3dfSwuNDHfqGFn/RKSYQ9HVxbQ6fWwvt9BVmog9mqI0hR+MoQfDzHc34YRDbFQtpAO2gjaLZQdSPR7o1pFqVyFYVgC3TmZwfSEJKHzWsHsAlQTSPP+x5QMgmW6s0Vzz5OIcwG/HBIoBlT+Qe97qh6DDvTiPlV0nPNrRu0TcHO9KvY/k+3gcwjB+bvcTm5f8TOunt8n+B6Px/I5n18Adn7O5046xovbXA7hC6BeuN6nneyshmDtxC/jQOfrFqB/ehigGBTg/gwGA9GX3ytLT31JkkkSXvEC0JXWfA9USR5Kdg4W8X5YqdfRmJ/Hpz/7WZx74EGYdg1f/foP8J/+/C9wbbeDtdtux9333oNayULc38EDZ47jo+9/CAuNEktR5D5qWp5Uo/zbO9+uO9Dzc0MD9H/QRa2frBXQCmgFtAJaAa2AVkAroBXQCmgFtAJaAa2AVkAroBXQCmgF/tEr8I8HoEvueo6zp+BuXuJ9I4W/GVgXS/bE1Jy7louGZ2WJLni6cuzdCNALkM5HiQonTE8JWBX7MejwK5zvsqoCtrILPTf9SS96bgIvOr7zGHNxeue909OAlG5Tl6G/ElOslsKNTKd8hFQAcR6gLjC2+H3psM5Ul3XhWFYbkG/Q4dj7PLpdEfgDgH74LFUh66q7XHrlBaAZMFJGxCvIq7zihwq0D79QThUIzyXCvXiUVyfQUmspXPPy+hIRb6n/DO5VEWw+hShypl4cR2FG0muu9C+i3vkoSQNyXPLBgPyxeA6P6sQwnx87+d5BvbgC6dTYMOAQHHKAIB88MOW4qkh9Pkd+VkSv32SwQCLjMw5dJIjzYyvw3GJvM/eae2/mr1U40LlThyLcC0JXnOLFyUXIyX2egugFQOdx5blCZzxj3KevjuLQ3XKALnUH7Gg2ZBglY0d0nAP0OETq+ri02cIffP4xfP0pAvQjMO0Sxp0ePMeTTvBhvw/XBErJEMtVE7/24B34nY88DCPs4I7Ta7h87Sr2+wPcde5+bLc6+A//4Q/x06d/Bt/zsL+9p2oRPF+GUAzLQX84FH0Y53/72TvxT//Zf42H3v4gXr10FaN+H2vHVuUEiGEgsEr4fx/7Ov78b76H0K3Bqc4jiAIwX95Kxxjt78I2bCw1VzAaMblijAUB6MD65gY8xvvXK9ja3YbruSiVfdTqNelNj8IUrlXFqB9K9Pt42IdppHAdE0YSIQwGGA86CIYDBOMB0SyqZR/VWhXlagOGXcIozGD7FbJ1VAjq93bQ3ryC+WoJx48uodPr48ruHgKnhCEcjEcBfDOFnwUYtXeAcCAAPSNA7+xJhDs70Bs1AvQKDMOW3nR2oHMgKEsJpZMJQOf9qgDoBLt0Z3PhB+E5YTbBMCP0ea38wz8U3JZiiSkAPx25zp8XrvACkh+OYefPuZ3cJn4QfhM+E6Dzo4DX/H0C98KBXsB6PqfoWedr8PuvAegyqMW7wS8X4T4dEz8N5blubs9wOJRH6swPalthPHvJh+3ZE4Bu8HhNAXQOMnA/mcbhV8qYbS7gM//0v8Ld9z6AcWTjG999Ao997VvYag/QPHIMp0+fQtk1kAx28eBdJ24A6Fy/aXuIDQP/RgP0yen8y5zZ//BrQf+GVkAroBXQCmgFtAJaAa2AVkAroBXQCmgFtAJaAa2AVkAroBXQCvyqFLhlAL34B+RDqeo3r8u9Waz7YYCuzHO01BW4OndLK7qp1qdeaOL2E4BO512Ra1sUROdPzcE7Hb8Sdy1wmz3pKh48N+xNOLyA8XwRYGre2OM7vRv5qg8c6BNwfqMEwrAJWsmvc/AtIHyKjx7AfAWAi2Z16SDPIfzEeEzgw++xj3cS8Z2T4IlExSuS7E65+4vPD51tErme958Lg8+7z2n9LuLVTYo1TQ0Ow+KpE0L1rh+OcM+DzKdi0yevnfuwTenoLc6o4oTgfEAKOrmVbZ3ubQ4d8Biqfmk10FA46fOBBHnOQcJ9MQ5RbHaxuYfDEgqd6fI36UotIgbytASJnM/nERRYZwR97gQtBJq6KJT//EYHOk8sSStgVLa4z8V7L4usT011HMQlTCc4yLDJpDxdPi+SFfhYONHVqZDJUwnQi9GEw9frmwbQYyBk5UAUAQLQQ6lASB0fl7b38DkC9Cefgdk4AsstYdztybG3HR8Boa+VwY0GWCoDv/O+t+E3Hn0AHsa44/Y1XLl2Fdv7bdxx9zlc39zB5z73f+FnT/8cjm1j3BuJS5lQUZIjYIqLliBxRIeyZeLue+7FuXPnMGj3xBm+stTEQrMJv1LDfpDh208+ix899yrGdgWxWUZ/NAQLpj0zRjruw4WDhdlFjIIQo3GAheVlGby5vnkdpXIZs7N17O3vwnUsxOEYzeYc1o4fxdHVo7j03DW8cuEKKtUS4jiEZRmw7Qz9XhvDQRdJEoBR+MNhD0kaoeTT0W1Kr7xfmUOlsSDDCUGYCKQe9zo4vjKHt997F0q+hZ8/+yyefOYFDBjBXplBbFiw4wBuGmHc3kEW0oFuIht2pAOdDvSZqo9GrYZyqQJMO9B508qYuqEAeQGXCZYJVrvd7gRyEwAXLnSCaiYA/LIAXcFtFdF+uLe8AN5F7Dq3i4C7cHIXLnJuXxG5zufwawLows3Nz2V4Ke81Lxzg0+kch/vTC4CuHPLqPkS9OHTwyzjQC02Lx+nedsLzXq8nunO93H6Cfp7bpUoZfqUiV7i6X6j3QMa585HPG41H6A1HKFerWFo9gt/99D/ByuoahrGNH//0Ar71gyew3RlitrmEEyfXUHFMJMNdvOOuE/hY4UDPUklgIUBPDQP/SgP0yTunBui/qj9Z9Xq0AloBrYBWQCugFdAKaAW0AloBrYBWQCugFdAKaAW0AloBrcCvRoFbAtB/KXhe7F9BLAnQJ47pAmYrSCpu77wnmpCCPcE3wNsCpRMaCIgnOCgIeU5UFQmegu7KgZ2xI53OwRyq83UnYDw3c8va852cmCjzJ91sFmACYQtgW7zmVM32tAGcUJMf01CXALhgp3nje+5CJyNVIJTx7dxawnMB6Nxv2cXpI5Lvs0wVTNmthZy+Fh9Pb7toXvizhT7n3eQTQDwVDFBs7LRhfMK+VXS8HEtx8h943BUQU9tL97nyc/M/FRR/w2RDrhN7tKVLm/H17Du2lfNThiEI0XNYqgYk1HE2CagPQfRpDn34cptWcNLfnNDZmUpndcZIaEY/56cie7bFjU4YLtt90DE/sbjLt/MY/XwwQozlhZU/TylQe68AuoCwSafxTSD6JI7/AKIXMwfC3XOIXuxfMYAhr32TAIE3C6CHEbu/U6RhJNHuSEJEYYjM9fEKAfoX/loAujVzBKZXQjAcIgxiOI6POIzgm4AT9rFSMfHZj74H77n/dpSMACfWjmBrZwetbg8nbz+D3VYbf/B/fA4/fvxHqJQrcA0FU4PhCJbtAJYjwxWwLHGgD6MQ5UoFcwtNNBeWsL+3BySRgMbMdtAaxLjWCRGV5hH7DYwZ4z4ews5SlBzAySI4rGIoVTEeE6CHaC4vyTm4sbGOku+jVvXQbu1gcb4hcPqes3fgbfffi+XmPF54dh2PPfZV7O/tIooCzMzUcWx1GUkaYtDvoLW7he2tdQwHPYHIrmdhdnYWCwtHcOrMORw7eQbPvXAR588/h2A0hmcBv/a+h/Hwg+dgGDG+94Mf4Ovf/yH2ghRppSGR70YUwjVSjDstcaDP+QYw6iIb9gSg10suGvUpgJ470OUaYopEyrNWVT/wg0CXDu9OpzNJ0SigMt3PdEk7lq36uf/BHwpOc98LeC71CpaVO9MVMD/cW15sU9GFTuDMbSzi2fk1I9z5SEDPz/lcfkxHvk/3jhfrL+D8YQe6xMDTkZ8UKSKv3dnp1zv80+nY+MP97oyn58Jt5XoZWc/nVKtVVOo1eKVSfg9VEF1mauQ+DYzHI0R5vcVcs4mVo0fw8Lvfg912DzPLJ7Ddz/C33/0hru920FhYxB133I6aayHt7+CdZ08qB3pdRbjzvms6niST/A9ndYT79H31H3xq61/QCmgFtAJaAa2AVkAroBXQCmgFtAJaAa2AVkAroBXQCmgFtAJagX+0CtwygH4Y2b6m95wSvB4/OeTqLZ4qTmOFu+SDYJDwnCB0Oup88tJ03BEi0xEo4JEEdcpGXqxH8rlzSzmhiUD0qczuX7St04eyeL3p7wmVLGj7wXZPHOo5x1cR4IpgFiMCymSsnNOFW/rwpID6FWLiojM+FWe0PeVAV57ofJGV5CRFqZi/5MGjQPJ8kwvnqETGTzYwp+I5RC9epohel68Lk3ux6hvS8w8A+kGigILoBx+Fvz5/zNhDnNv4J8569eyUUdFhJG5Y2zZh2/kxnALoBJgCz3NnKOEflwNdi5OqcKUrkD99+PiMgxmADGnCJUUWp0iTGFkeZS3qENIbOdQrugKKHPibuMQldn5qaKJQQs01qAGJAtzT7S/zB4W9fqIHj2F+Ik1HuRfnFWsK+GtT9sjpw1Ps3/TpeysBOtJQdc0nQECAHicKoMcE6KorewLQv/glfOOpZ2A1jsD0y+IED4IQrltGEsfwkMENhzg+4+EjD9+DDz98HxYqFmoVDxtbWxjGKc6cvQf93gD/5+c+h+9889twbAcVt6x6uUdjVGt1pEw1MAz0RgOJWc/YLc74/VIVMD30B0NxitcbdWSWiyFcpJV5tAIbA6uC1Ckj5n2GQwDRCMm4D880MFtrYByEEpW9uLxMqoyN6+uolX0szzdw7dWXsDxbw2zVw313ncaZ0ydl/6qNI/ij//s/Y7+1h5mZGs7edQbveeRdqFdL6Hb28MzPfoqnn/gx2nu7GI0GCIMhjq4ew/1vfxce/dBvobmyhu98/4f4weM/xqDXRzTs4V0PnsPta0dQLtn44ZNP4js/egID5g7U5zFOTUTjEI4JBJ0WsmCAWR8wxj1Y4RBlG6h4ljjQVYS76kCXCHfed3lHnnKg89wpQDIBupxTeaz7tAPdJUD/pd4GVQc6AXrx2hIJ7zgCk4uO8wKgFxC6iGznc/izIl5+GqAT7vN5dJ+zT3waoPP50473Yt3FLhSx9UW3uvxchnh+eYBerIPbOw3QuU/sPudSRNNLlHoO0MvVCuySL5smSRnymFdJ0JFvW+j0utja2UZjbhbn7r8f/+Qzn8YgTJCW5nDhegePfe07uHRtE/W5Ju65+6wA9KS7hYfvPY2PvU91oLNiJYsiGAToMPD7d2uAXpwPv9y5/UtdEPqXtAJaAa2AVkAroBXQCmgFtAJaAa2AVkAroBXQCmgFtAJaAa2AVuBXoMAbAuj3X35aQY2pDZ18fjNY/osMiIcc4sSajOmW7uqMMFSBTsW9FTQUjli4d/NtMLMUJiF6ksBMUgHq6uMQVBY4rJzLhQN9Unw9vZ2vNWkf5IAXcH7K2X5Dt3gOUJWXPDfYF1ujTO/TXmyJape+7gkAnYbK0zrTrc8hAeW2J0BnN7fDjPkbLPHTR2YaonMjcif4VKx57hEXjEwnNZdJhLo4+otI/IK25zszDbinZC5kP4hwz8G/osRFSPxkJOCA4rNrma5TVVQ/6WAvHKwE19x/BnJLIoHQK1lkDRJmkMNlboQMXCjIPXGdF8MPeWn95DAXkw3FTAEf8/WyV1h626VjWB0DObMMCbmXaG3lPi/w96Ey9QkVV08pAHpRby6vlqcwFPHLEvNvmNLDnpv3VUb9Dfb5qVj+Kf0n8wfTAH3qqTe7v7wZAD2KCc8J0WMB6IwkR5wDdI8O9H384Re/hG8+9SxMOtD9EgbDHkI6z8s1xGECO4nhJ2OcXmrgHbev4KPvfQcW6y7C8QDbrRYSw8KR4yewdX0DX37sr/Dcz5/BeDRGyfYFNMaE8Z6PYRBJZzRj3GE7GMUhhqMx6gvLGMGVvu+l5gJmZmcxilP0YhMDs4JW6KJn+IgMVw3yIIGNWBzoVhrCsywB9aPRGCvLS8iSGFvXr4mb+8hCA7vXXsFC1UXYa+HOk0fx6x98L5rNRTx3bRt/9J//DJ7jYnlxAcvNBZy57RSi8RDtnS28+vLLuHLxIhyT13mKQbeDeq2O47f/f+y92ZMl53nm9+SeefLstW9d1fuKbnQ30CBACCRFkAQoiSIljzn28GouR1cOR/gfmJi5sK8d4bBs00M7JMoURYkciRQpElwAYe99qd6qa+vaz77m7njfzKw63WhSBEVBZMR3Ir44tZyTy5Nffqeifu/zvCcwe/wcFDOPew9WsL1d5eKO2vY6Ds9N4d9/5cuQ5QDf/+EP8Z1/eA0NH1CLo+hDg0tx79Tnu1XjCPqiEUFxO9B80guwNGk3wl2SFbi8VBBAp+kZR7inkHewFzg5pFOYTnOL4DXBae6Frmo8hz/8I16nyPWeutoHt5sCdNouQWV6EAhPAffjDnT6ntaG9LX0OgLpBNBTaJ2+JgXog7Hxab/1NBKeznc3wp1TTEgk5VeKcB/sgf64TgT0e70eA3/aN+1zsAd6pFJThriVh0LrxS5IB1zX4etSbdZgZjI4evwYvvDFP0St00Nkj2C14eMHP3sL91c2YBfKOHX8BIqmiqCxhY+fPoTPv/QchhKADtJYM3jN/o+nBEBPr9OvMrM//L0g3iEUEAoIBYQCQgGhgFBAKCAUEAoIBYQCQgGhgFBAKCAUEAoIBYQCH5UC/yyAfjYB6IMH+ysD9EfOOMaZDEESiL7rV04twgPx6GlzdEbi7N4lIORC9tzYkb4Lycl9GoPW+D0Jxd79nvY6QJTTY9pLGfmgXfUAACAASURBVH+0iXYQxr2pY8Ib818CsApB+ZRUJg5wBrrJBgdswLHjPESAEB71mCVAm0DctP9ujNFTX3kCcRFCov2HIYeda4rMUGw39/0RkP7IN3vd1mlfUhSD3IGYedqvIikMYpJG8XGxwSMQ/bEp+qTiiN1rFCJM+qDHBRDJi5MI+TQmfjeIgJz4BM6ZUcsM0+k4YqgcUfo2VEWCEjckjzPOB3ulPzGc/PHjjeJrx9cvAdcxZf9gGsEurU72lxRMxG592m5yPrvZ6QPFBoOW7wGXODvQE4f4rhOdCkVoMJyPWw/QVNDl+NryplKn/0Bb+92iiScUL8Q29oF5l0zxn7fA/DoBehR6CMIArk89skOOZPep77lPfb1duBTDr2ewuF3F//GX32GArhYnAcNEs9VAEEQw7Tw8J3atW3BxfGYUJ6aHceHkQeh+F912nQsXvCBCu9vDzauXsXT/LhcdkCNblTSUikU0G81YJprTMuFvwMhk2IluZmy88MlPo+7I6Hs+ZqYnkc3lsNNoY7PZx4NKF4s1B83QQF8xAHJTUxFH4EANHaiRB0uV4Dg9OL0exsdGIQU+NtZWUbQMjBSzDNBHcxp61XWcPrIP//ZLv4+p2Vn8zRsX8X99/ZsYLhRRzGUg+R6mRobhtlto7WyjWamgU6vCkGUYqgLP6fMFVewSAquIXqBAUiwYZga+66C+s4XTJ4/g91/5JOyMjtffehM/+OnraEUK1NwI2i5NKwWGqsNtNxH1myjogOK1oYcuMmoEQ5WQTxzokFR4tMxA5luDrgNBdGpXkMao05zlpAHXRd914Tku30OmYTA859fKe5HrH+7DLeL3ErQP/ICLbmi/tF0anudz33hanzzqIS8p0AyN1wOG3FRoI8vx1wEVDlCyRcQgOgXtdJwZOwNqw0DL9G5vdypmCmMHfFowkDrdCWin8Hy3Xzqv22mDjSef5S+KcE8d8LxPLhCK01a4LYQUn0+3R60NXD5G0zK5TYGia+h5cV96bv1AH0E0R7iGKILnejBMA41mA47rYHxyAl/44hfRC4CKp2G55uLSzXtYrzRh5Yo4cfwYhjMGwtY2nj95YA+g04JMyR8CoH/g4gqA/uHuavFqoYBQQCggFBAKCAWEAkIBoYBQQCggFBAKCAWEAkIBoYBQQCjwm67AbyhAj6Ekw+XUgc6e6dhVnDrPBx3osQeYwEEC0H0Piu/G0HUwsn2XKO6RxT28HG+bgNxehHka7J1cytT5m8Zpsxv4MYA+4GLmd7GrOOnxnoJ2guwEc+gcGWJHMUDnPuGDMfB7geykScxIY5DMgyArnTf1BZapR/meOzlpO74HzNPZuAt9Y298CnJTpzz34CYXY9KDPAbZqSs8hjncqzxx2D/SF36AJJA0LA9R37SZd5pLzt8PHtBuMD07z5khs2yJE52uL50vOVtj6bhQgqOduT9yGkeQlBpw/UKsVvyc7C6dCwmg3nVzx1d+LxJ9N5N+wLmfOOf3bmreyECbgPQYyA1KIyHa8cTcrUEgWakmgMbjLvTUgR4fVzx3VZkApBz3NI7N+wzSd6/vk+oj0hMecL0/Ulfwc4jPhwXog+7ceKrH0HEXqhIMDDyO0A5chwF6QN97Hju8YdpY2Kjhv/zVf8Ubl+eh5UfgSipaXY/BLd/vIWczQJN85E0ZY4UMslIIuU/QN4ApS3C7fdQrO+jUtqDJAXK2zZOPICcBWEoOkBUFikKuaAOO56Hd6eCZC8/iv/3ylzE5vQ9tN+R+6sOlInKFHB5uVXD13jIuP9jEu/c3sOOp6KoZBLIeJxyw+9yHBR8ZOYDXawO+h9GhMhD4qO7sQFVkZEwD7eoW8gag+00cGM/hpWdPIT88jHeX2/jOa28jZxoM4o/vn8Efff4V6KEHt9XAe//4Bl77/vdgahrKhSI2NzYY0uYmZtCSLQSyiYxVgCKraDebaNUrePrMMZw+fRjFso2rN67j9bfeQ70XIJQz6DlUfGLBUHS43SZkpw1bDSC7bVhKiEKG+okHsLm3dgFeKLHXXlJ1BE4PeuSxE57vqd17LF6baS0iYE0JDfQ7Br+0Fu6uQE+qsvmnPyJlcr/Tvc51JfE9wWkPVFfDc4S2S/A74HWJQT9lBNC6msxzAtJc8EK/oaIsKjyie0qKI841TeVrxS1CuLBK212HkxKopE4m4qQBdoEnxS5c9MILUKIJtQT5OQ9ViZ3iT3qkx5jeR3wLJ4srzWHSku8tAvpJH3h2y8sSKOUh3n18jnEx2cCSFkkIAnKvuxgZHcFzz38M2dIwlNI0bq7W8dqb7+8C9KefPoMhS0dnewUvnTuKV196DiWLovCTBZ3PQcZ/PH5+79M0rR9LVr20B3u6/Hzg+2Qt/+DPk9YVaQuLDzzH0fRxycSTnweX6cdr1nY/B3Y/fmKt0p8/viw++v3A58hjF1AA9H/6PhavEAoIBYQCQgGhgFBAKCAUEAoIBYQCQgGhgFBAKCAUEAoIBYQCv00K/GYB9IH/QsdIOka6DOXS0PEPRI4ToN17Y/wPeeoJ7vMgWBI/mOTuQc0kjpzdvmGyfeIDbEImWEGAhoAKxXIn20/h+SPPj0GhQcdvul/aB7nFOXKdyCc3piWSxfCDADodJWFCCiFmLLt7SgmkTbbFAJkANwPlOF485e3MhhkMxHA9dm0nAD+1KacAmYnB4wA9VoqBfBxGjiggcEW9v7mtM8KAItPVZFBf8cTQn0jMG0iuEb3eZ5hGKQAEvpJe6BI531MSTC+PNY5LHyiYPd7Abi1AnNM/AEwoppg2G8NZBqwcrx7vPI6gTyF/HKu+e+VTh/lu0sDA9UvezzujPs/cd/mx4oiU3CT68fVkcUK6gHEyvqwDEo3EwU+aE1NTYxN/mA4qXhjog868K+l/nk4d3g1z/XgWEjxKoRNjukEn+u5NkjrqEzvqh4DoHxagD8ZX8xTYde1GHIfuc894D77Xhe/2EfjUF92DEwToBRIiM4v76xV87RvfxpuXb0HLFuFEBlp9ArcSQooMl0jYAJB8SASrVRmS24PuucjJMmyCg502OrUaIqcOS4tgWyYDcwadBNFVlSPF+f7RyKEcwXFdvPrqq/iTP/kTDI0MY6dah6LIKORs9F0HD1bXcG1hFW/PL+GnN5ax5VIf9CxcmeAqiRpAiQJY5ECPPIS9JpTAw1ipyGvK9vYOv65cHsLO1jq69Q1k0MHHTs3iS6+8iKOnTuPrP7qJP/36d1C0LYzkLIzkDTx/9imMF7NYe3APNy+9j4W7dzj+fHh4mI+71e7DMTLQRqchqTZU2QA1Ku93u6jXt3Dw0BT+h//xP8ANe/je97+Hb//t32O70oWVGULGKiHyFEh+hF67BsXvomTJkIMOslqEXEZDELiw7CzsQhEuTW1Jg2wQcO8hw2sqtVBIVtVkzaFblH72pGeeplFcJPRhH1JEhSNJQVMk7W6f59ruPmm9o9+lz/FeAlpbFTm5RZJ2HgzZ06IXn9cJTZahqnGRikIAXVYQSCrfv2kKCH8a0TqYuNfT3udpAUkK0Qf7lz/pXH9RTHu6rSe9bzeNJPms2zsuWlMkXn54cseLCH+RfoTQOabrp+P0US6V8Myzz2By337YE4dxdXEbf//jN7G4vgPZsPDMM+cxWS6gV32IF546hFdfuoCCSQkCcaGAJKuUA4D/dOycAOjJxRIA/cPe2eL1QgGhgFBAKCAUEAoIBYQCQgGhgFBAKCAUEAoIBYQCQgGhgFDgN1uB3yyAngDz1GWeQpIUIQ+mV8cG8Bg88+tSN5oUg1/qT0yD8Uni1mbzdwrRkwbRBNAZjHD/ceKREiSKy1biyOE0PvcDfad3WVDyr/NBG9vuESWAOwHoFPtMwJWxtaoi0lSG/wxVJcCXCA8+ykRjb+ceJWX2HklQUyicJMXvucdjeB4bvfcg++40ZJiy1wibtu4nTui4ZCEGtDGkjwE60RmC4fGIATo5XmWFtIpTz9P25LyfQYAexDHnBF8IonOUO51TEunOjlI+lzj6OAaTNAZazScHn0JwfiVfywBh4CMKqCdwAtAJMKc9w6kAgkoBEvgcRyInEe17ZRF7d+igkzvwY4geT5q9eP4EoMdMnyZMLIyUxMFLZHklgE5Qkx38iaud0vXVBJ4re67/lHnHbc1JAYL/jy4a8Wvi33FEczLU9NDSG4RoPDN/nsjxMaeZzo9D9HQXj+3r1wfQATcMGaCTK3sPoDvwA5/7ajuUNGBkcW9tC//lL/4ab166AdUqoB9p6DgyQonuXor/DxBJyclRUUPoQvEcWGGEgqrCoknY66PfIIDegKEFMAw97n3u+7HbWCFIqrF7l+O7VRWB7+Opp57Cq59/FcXSELYqVe6FXSxkYeeyKJSHsdV28O2fvIPXLt3Btq+jKxNAj/ugE4hVIh9mAtCjfhuy72KsUOS5ub6xDccLMD4+ASoHqG2tICv38LFTc/idc0cwd+Awrq57+F/+t69BkwKM5m2EvTqyCqD4ffSpR7nT59h03/OQtW1kc3l0+w7W2i66VgHF8gR8F+jUO9A1FXnbwDPPnMDU9BB0S8bFK5fw1tsX0XWAUmkSQ+VJtBp99NodtCqbkIMeRnI6tJD6nwfIWioXpVi2hWy+AMePEMgaZN1ggK5JdO89CsJ3uW1aPzKwHqevTFa9X+HTkFI14vuIC3oe2wLtm2tWHts3vYwAekD3O1fjxIVSXMxD8fvcoz2+11SOmKdI+rhgihasIFmPBoF3CsnJxe1TnHyiw+Azr1G8zw//SKPjn/TOeB/pp9yeM53WNpqLFLGfFhTsrZzxlqiIJO5DL3MSxOTkJD7zmc/g5OmzuLNWxd/99CKu3VlEsx9AyWTx1KmTGM5aDNA/ce44XnnpAoqPAXRqHPKfBUDf+1j98JdbvEMoIBQQCggFhAJCAaGAUEAoIBQQCggFhAJCAaGAUEAoIBQQCggFfoMV+IgAempX/DlKEATYjcFN/v2fOKWZcw9A5dSx65MTkGAYgVPaLMf6UvQ4wRDihgGUBKDHkcMRFIIwj0H0PThPbtfE/Uy9cJP9x/CVYqSTaOLE8c1nkkQJx1/ugfQUc8ROcEChvt0MNROnMrkxJfZBxg50RULITnSZgc+gqTh2EsbwhGFzsi12IqcRyrsG+SS6lxgu7ZfwMUH0JPZ9T30ORGbAyq536pObxOXTzwme65IMnV7AUeEUy530JWdKE7vzY2t0DGrTyHVm88mvGArT+wlaJY7z+FpRsUKAIPIRkC+V3KOkMrk+ZYoK3otAHrz2uy7yOLCZj4vd5xzhnjrQk/OmY4wDnZPDjEWKo6dpX7uHzj9PwVzqrI1PKLkS6Q/Tc+A5mV4Pel0Amc6TtSLgp4FKHLgyIvGBEjynQXw9HSk8D2g+cKsCuqaJe363MAJ8bWi+0+/icHgJWhIST32OadD+GZ7zDZJELdOJcXR84oCn55TtfaDgI54d//IA3YVHUdJhhD5Jp9u493AbX/v//hpvXboGNVOAE+no9OneluCHAUIqK6ETTOP/A5ej0zOQkFU1WISy+y6cVgNhvw5VJmDIGQ1xn2q6/0k7ReWvCSgahgHPdRmqj1LPcs1E3484ynt4qIjZ2X04dOw4As3Ga+9dx43VGppSBn3ZhivHMdyEWZUwgCF5sOUAUb8DyXMwUiiAihtWV9fQaHShmwYO7J+FHPQxmpVxbKaMITOEYZkYPfoc/uxbf4f11WXo8HHu1FE8d/YpdOoV1HY2sLxwDwt37/Ecp3Npt9rIDw1j/1Pncfz5TyJXHMftG3fx+o9/hm6rhcnJEbz8u8+jWl1DeSiH5dUVXLk+j63tJhyX4utzyFg5OH0XO2vLkPw2RrMGlLADXfJQsHUocgSL+mvn8uh7IUKZ+oqb6PX7vJ4M9F5IlpRfhLHjl8SBGLFDPKT4/YgKJOJn+vkAG94NC5GT5Im4IufDQWleMWktpQ+DpH0Gp3LQghZSMQ+gU6EUFQRwgU/cBiNexyUElGqQtLKInd20RsUx8NSLnYpA+Gcf4lzofBUoXERE58bnPfDgVgP8uz1t6LWxPIn7O42Jf0RHIKLzHLgaqaC0PV3R+PwInrd4jkzi05/+NA4dOY6VShs/fvcGrt9ZQseXYBaKOHHiOAq6gvb2Ml5+7rQA6I8p+yS3uXCg/wb/lSsOTSggFBAKCAWEAkIBoYBQQCggFBAKCAWEAkIBoYBQQCggFBAK/AoKfAQAfcDW+6QE3wRYEKDm/q7MKsiVTRQ2+TqNNU/4IPmCvTCEGwRwfIp2JhgR969VKY5XIXBK7nPyERJIp8DZECo5t8MYiMfsgsB14nSVYgc0oXYaxCF3H2lfZ7Jgs5s9gecEXBLoEp9Girr3erMSv0xhp0Ru3CCIXbBBPAicRwTQqR+6oiAkyJcUDMRHuItgd/ttS9QDl1zPcgxbY51iZMJGYyoiYIQrQ2WMnvTFfeRSxHHqBGf7UgiHnL4UiR5F0CQJFhSYEndBT0LR417kccx6sr+E0zKvTVLq+XASV3oiCcuYAob0EHzq8Rw68EOC6Ik5lEEPOYfT/uGPFk+k1+NRj3oMudnhysUN8XlTD/c0fH8QbqTMard/bqJbuu1HQAgfbNoDfa+IIUbnqac27asca057lQMFUkCW82TjVGCgAGEC0JNA8t1CCY46D0NOQKA5zMkHCfemvThRhD7NX8h8bQjP68m8ormlEUQfBOgcpZBk4FPWPWfyE0QfqBr4FwfoEVw+Lz92oLv9ePgxQHf9gIE1jCwW1rbw/36DAPoN6Nk83EBDs+3CiygG3mcXOpv5OV6brkkIOfBhUAt1SWZYHVFf6m4Xfr8OKXLigg26SlRgw20TSNe9Qh3bzrLj2HU9qNQD27Th6zbHvo8Nl2AZGh+jLxtoBBpaUgY9JYe+TD3Q6dpSkQpFuHswlBC2BoS9NkP0sWIRpqphZWkNO9sUkx6gPDUJOXQxntdwYm4UEwUNxWIembFD+Mk772PpwX20ahU8f/5pfO7lT0KTI7QaFVy/ehlXLl/mGUfOeYqFLw2P4Nj553DgzAWOcL9++Sbee/M9+H0HuayOp08dxthYHpoOPFhcwPUbt7Gx2USvB1iZEkpDo3wddjYeQvI7GMvpUMM+TNlDIWtClUKYpoFMNgvH9XiN1A0THcflso0PLuODHvS0fGjwOV0BHo9aj79PFtTHPr7iPPiYoX84eJ5uKC6CStIsEohOFSbxGkDzInai81rAPduTd0oyfCru4DSTGPBzRHy6xlABDs1FOjj6mHokPj5Nf0iLxgaj5SOoFH9O29vLW092mujFcjz6nt3Pm6RIi93oAwUJrBF9fjyi4MB3yflSAQbNoWPHjuGzn/0sxqdmEOp5vH3tHv7uH37K96Fm53D+/FmM5my0d5bxibPCgb4na1qE9cG/tARA/xX++hRvEQoIBYQCQgGhgFBAKCAUEAoIBYQCQgGhgFBAKCAUEAoIBYQCv8EK/FoB+gfhYwwq4kfiMnxcjBSgJw50ArgxQI9dyXE8bTwItDq+j74foOd66Dh9dB2H3bsBuQoJHCvxsC0NmYwGQ5WhUkwvACOSoUfkAYwhOjsNKa5XktgR6wRh3JvZ89BzXbi+B8/zEQQUB0/bSeKAE9d7epwSRf+mQ1WhaCo0VYGuqjBkipiWGUiTC10m+E2R8VwwQPv04336Prq+hw7tMwx4EDxlF3nqrOdnchwnUd4EWimaWlOhWxZ004zdlEkP8xig02vTSHeCRmSEj+AFHp9fN/DQDlwePu2bwKQsI6fqyKo6TF2HqRns1KXYduoPTK5/Akx910Wv56DXd+B6AVzPZyip6eR01WAYGgxdh0rXgN2e4H0QxOm5PfTcLvpeH14QwqPCAiLv7EJPjphc+okTlDE5zY0E4ccsmByh5D4Pub81xXLT/jKGBdvMxJHnFANO26fr6bnwXIK5LvfFjvvEg+ON6f0aHbOuQ9foXKkfclzEQQA3iEI4Tg99px9vh3t50/nGwNugfZNeio6MbMFSTL526bT3FYAGFSy4EcHlEK7nsWaO46LvOHB9ctMn4Dt1yWsqZMuAbJk8n8g1a8gKTEg8CKTTUIkRB4DMLvTHAHrqQv8oHegRFbhQ9H/IEfu+14Pv0BwbAOheCMnI4EEC0N++eBWGTX23ZdSbPUChLHO6P5OkBILpYQhZiuK+5h4VxdA9FSHyAkSeAyVyIJPKXAwSt2/gNSWJ2057VOt0nXWdt0PX3i4NITQL2NreQd42kbOt+JpIOkK9AE8voEf9zxWLgtt3+5/TvgigZ3QZQa8Fv93EZKmErGFidXkdWwTQVZPXAwQOMnAxbEsYzkjI5zIM51crDZQKOY5ON1SJe7DrGrWPiFCv11CrVePiEAL+nhevW0YGjmwgjFS0q11EPjBcLMLtNlHOGwjDDjIZFe12C61WH64jw/NUWHYR0DX4gYtWtQI1cjCS16FFDmzad9aAFLowDR12JsP3ONmX2YFOa61E9+aHw4XxShunPvwqj7Ro58O+Ny1qigtZaA7ESSRxoc0AMOdQDPrdXqUP1TpRUdYjcezJXIr7jz8ao55kW8RpKZQ08nMelILw8x6/sAc6F0sRJE/gOa+FsbU/qQXb+6Td1Tn+gu5BhYqzqEgnDHDixEm8/PLLXEjRg4F3byzgR2+8g/VKC1axhKfPnEZeV9DYfIBPP/uUcKDvXjAB0D/sPSheLxQQCggFhAJCAaGAUEAoIBQQCggFhAJCAaGAUEAoIBQQCggFflsV+LUB9N3/2X/AnpiC8yfZzxPrXxpSnsCAGJpT1G+M3wlHpK7ddt9Bu9dHs9tFs9NBo9OB5wdwqRc2wbQEoA8PFzA8nIdN4FECNIbYKqxIhTbgTeZtSxLD6xZF3Lp91Ntt1DottLtd9Lo9uI4LS9NhaUbcazdxy9PxEdyTVAWyrkAhAEv7swxkKALZNGHrJnLQkJM06BG5h5M498QVSOfS6vZQ63Sw3Wliu91Ez3PRD1zejyYpPAicaooCXSaAqkKXCBjLUFQFVsZCvlRCvlyKnctJr2xCNVQskPbMZnBPPY39EJ1+F51+Dw2ni5rTRd3pou/24bgOLEVGybBQsiwUsnkUsjmYhgVN06EoOtwgYjjaaHZQqdVRbzS5LzNFPGsUqZ0xYWcs5HJZ5PJZWIYOw6C+6dSquod+v4t2p4Vmt4VOt4O+53LBAsUmUy9firInmB5KFMRPccpxrD0DoCiEQrHJ1FOd4t8pwj0MYJoWMlYGuWwOpUIR5WIJqqSydlQEQSCx3W6j0+6g22ozUI+YkoWwMhnufW3bNh8z9Zo2NALiKgN0j2K/Qw/1Jp1rHZ1uG91eF47X58hvKhbIGCZypo2CYaNs5TFk5qFRMUDCsl0FcGhEIXphiL7vo9Ppotvt8jHRsfV65ND2OSKaXaWUpmAZyI2UkB0uwzINGDQPVQ02ZFCJAHVap8Eu9CAe7D4niE47H3Sex5n/jyZwPwY1f20R7qRZEMeOExj2PQceA3SPCw8ofYHmETQLD1Y38LW/+Abeef8qjEwOfR9oNLswMzZMOwNJU9Cn+7PTQafXY/DNGnk+955P092pVYMq04xxueiF5gs9YoAet2AwTIOvM8FIKnygOHc6His/DEe1sbO5DctQkMtlYpexbsNXs3DULPqKDU82uKyFVijqf04OdF0NYeoyvHYDbqOGqXIR5WwOaysb2N6uwbQK6HXayBg6JK+DoLWFrOJyUkYTOjzFxOHDBxmyU5FGr99J3PMhzzE6TioO4TQCOl4qtFAVKAbNAA1wJZiKiZxlor69gUJWRb2+Dpv6mXPBAemlod0OIKsWF3JQX/l+pwk1dFGwFChhHzldRjmfgRz5MHQFtpWB6zpsz6binK7r8FocR48PZkr8Ygc6OarT1IgPuqsH3NbJpyhvbTfuPXaCx1fyl3/EgJz2G3+IxMstFdyEuwkiVDiRAmn+xHmkjUja6mEwqiGG72khD58VO9fj+4rc6pziQUUjTzgXjmdnCP7BEHw+vDTxYtedvne+g/3R02OgeU2Xggp8Bj9d2XnPMyhJRIkkXh+pHUK71cK+uTl84hOfRHFoFHVHxuW7q7gyfx9tF7Aowv3kceRUCY2NRXz6ggDoe1dBAPRf/g4UrxQKCAWEAkIBoYBQQCggFBAKCAWEAkIBoYBQQCggFBAKCAWEAr/dCvxaAPqTneepMB8CoA9EtafO87StMwF0Gjv1JnbqdX6uNhuoNZvsSicnL/XVJpM4RTVPTA5jcmoE5UIeOYKbhgkrUnYBOjmTyUnIcfAAWq6Daq+DSreNjWoF65Ud1JtNtFpt9Ht9BuHkKiUAxFAwDOATQCcylAB02dRgZEwYtoWcbSNv2yhmbAxrNka0LGxFZThtcLx47BSvNVrYrtWxUathpbqN5eo2Om4fPc9ht6AGAugyQ1OKhTYVKgBQoEOBqmsMcK2sjVyZAHqZHeOGrsHUyH2vwlAItksc/S0T/EkAeqrdVrOOjVYdm+06HLfHED2jKBjO2BjJZjE5OsbDzuSg6wYDdHbq+xE2d6pYebiO9c0ttDsdtDtddvNmCOjnshgdHcHo6DA7bbOWCVWV0Go30W43sVPdwXZlG7VGjVME2N3KiQBKEquvclQ2uX0ZpEdIwGsAWQ4YonPQPjnQwwC2ZSNj2RgqD2F6agrTk1PQudBA4+u3tbON7Z0dNGp1Hk6vH7cMCEMGqhTpXS4XMTIyguHhIdiGAZuApywxQKeChvVNOtd1PuZWu8Wgk1zrNIp2DiP5EkYKJUzlhjGVH4KhUK43sewIbQRoRwEXaTSdPlq9HlqNFlrNJve1JrBFxRo+xYYzQKdYfwlaxkRupIz8aBlZgvtZG3kzg4Kqo6iS211BRiKQLkELwQMUjU7FAfTg+IUEqCXwPO7z/GSK92EB+qBrdhcuJpCR5i9d74xpaX6LGAAAIABJREFUIQg99Ls9hsFUpEH3q6TqiBQd83cX8Gd/8U288dY7gGJA0QzUGy0YGRvZQh6aZXAqBN2PnW6fUxAIVNJcTlsqxEkNtIB4iEKHneUEGGPncezSpWttmiaGR0b4ma5/t9Phwg/oNlwth3a7y+BZVyUu9lAo1t0uwTeKcFUbvmTGzmQq9Yi8OMJdl2CoQLe6jajTwr7hEnKGhfWH66jXOlAUE/0u3RsKw+qSARTNGOoPHTiGlgv0+31sbm/CcV12mkvkvqf2EpS4oKqQNQUOFZrQsVLqgEou6JDnd+RJsGTqYx7C73dw9NA0drZXYBoSOu02Ws0ufE9F4OsIoSHgVgI+ArfHRQC67EMJXRRtA8P5LAN02jOtLU6/z+skFQb1nR4kJeL7kK4jrYOkKcXe09fkdCbnOsF+z3O5UIemGrmfqchBkSVoCpUQhVzI40f+bjQ6QWiJ0iI4IiN225NrnaAvtblI22NQWgQ9qJ83bZeSLQIqlODiqTiunQA2Fx9R6kVIqRc+F11w//LAg67oHHnOhVDcCiNNyKBkA4pyiP3kpL3v+DAsg4ttKLGD2ytwMkYEQzP4Myf047QQeqZ+93QsVLRD6wL1NadiG/6dZSBwA8iazOdtGDp8LjCJ5yq9ttPrwDZtaIbG76Hz5y4SkoQ+zUeFUkDiZA3d1NHv9KFZOp8jXQdKKCAdKSXDsDKcrtHtOVAUjZNR+n0Hx06cxJe//GWMTs7gwVYTr71zA29evI5Gz0emNIRTJ0+gYChobi3hU8+cxKsvXUDBoIKTuBiFWmzQuvyfj51LWnxQO4O9tiVpLD79LP2c4+fB79MUgA/8PInUT6P1P/BMn2Mf3NduFH/a9iSpKBgsfxj8mjXl2bKXp/B4bdEHl0gB0H+7/9wVRy8UEAoIBYQCQgGhgFBAKCAUEAoIBYQCQgGhgFBAKCAUEAoIBX55Bf5ZAP3c4sV4T4ME/cM40Hczc2OHITtF0x7oBKcHottTB/qDh2tYWHmI1c0t7NRr2KnVuR86OVrJncz9kqUQE5OjDNCnxkaxb2QcM8Nj0IIIWkA9yWXoFDVOwIFgDIB6v4etVgsbzToerD3kUanV0EzApqXGzl+COwQ9GKKrMkNOeo5UCRHFLhsaFENDLmujlCOoWsRscRT7iiMYsWyUTQt5cnKzOxzY2K5gZX0LSxubWNhex/2tdXQo3tyPXbRKKLGr2NZ12LoBnWLO3QCRG0AnZ7dpQDMNSCbFfBsMf4eHh1EuFlHK5lHK5pBRZdjU55kgOsVdByEebu1gbWsHy1vxfpd2NjiW3PMd2JqKEdvCeD6PE4eO8ijki5Aofng3wj3C0uo6bt65h3uLS6xTs9VmYEYR6ATQDx7cj4MH9mO4XEKRY6kV1Bs1dnIvLS/i/sI9rG2so0+R+Z4LUA90Al2KxiA9ILcmaa5onEhAAJHAGYFz7m1PTvSktbeuGdA1HWOj4zh5/AROnDgOU1J5NJstPFhexoPlFVQrFVR2KgxzU+BrGAZojI2N4sCBA5ib24dCJoOCZbHDn+AYueTvLN7H3Qf3sVXZQrPVRKfT5sQDAnejpSHsG5/E7Ngk9pfHsH9oDDRn6EFO7O1+D9u9LjYaNS7Q2K5W0ao3edCxENAn6Ja2FqAWBlScEWkKJFsHMgaGhoe4IGG0PISxXAFj2QJKuoGSZiBHxQLUUpxuJI+oYRIjrcmARrHbez5VKjAhyPakx68K0B+H53HkuIRqtYLhcpld+ytLywz0KBq933cZlNOVnL97Hz987ae4dPkqPD+ClcuiUqlzEoFpWzAsi+/xTj+O++87Lq8Xsa85bqHNgxy3oQsEtFoMgPMkvp1j3xUFQ0NDXDRBsJEAOrnQA9VEaBZRrzWQyejImBqcfg+haiAy80BmGK6Wha8YnI7ADSZCF0rkQpWpP30Ap1GF4TuYGylzKsD66jo6XQd+IMctJoIAp48dwKc/fh5z4yWGopPHj+Jn793Fd7/7Xdx/sADFMGHni4gUlQuDaB7IisprG7V1IF2peEcO+9CjHiSPUioMlCj6vtPBaCmHP/z9l2HoIQK/h1s3b+Cddy5hZ7sNTc0jgAolo8EN++i1W5ACjwsGcqbGSR0UX29pCgLXQalURLFY4HSGVquFlZUF+EGP0fLExAQKhWJ8v+sGP6+srHLcPKUpkL7T0zO8HnF8O62broudrW08XFuD6zgYGR3B1OQ0F4YwmJZlTmR4uLqK9Y0NGLqBsckJ7JubhaTG7RDoXqvX63iwsMDFBHQ952ZnMT0zwwUJMvWnR4S1h2tYX30Ip9tDsVjE0aNHkMvlee0miO/5Hubnb2Nja5Ovw759+3hQYQWt7RnL4rXi/fff5+IGOp+ZmRnMzc1xkRCtzbTmLK8sY/7WLXR7PY68P37iBKampvj8LMvi9Wr+9jyWFpf4sy2bzeLpp59GIZ+HbhgMvql45vadO9hYX+fCnDOnz+DwkcN8/vQe2katVsOlS5dYWzrGQwcP4fSZ0+h2ushkLS4GoPnz9tvv8LweHRnDM889h5GxMYbn771/ERtb2/w5uW92P/74j/8YB44ex2qtj++9fgk/fvN91Lse7PIwjh87iowccQ/0z71wDq/8zrPIG3H7EC7oEAD9A0vnr9id4Jf/S028UiggFBAKCAWEAkIBoYBQQCggFBAKCAWEAkIBoYBQQCggFBAKCAU+UgX+9QD6I31aY0dfDMzZbscO3NR9PgjSr96+g8u3buPe8gq2KlVsVSpxvDubbkN2NYZRgImpUR5HZmdx+uAxnNp/CDIBStdnR7ZFEd3ksARAns5Kt4P1Wh2r1R3cXFjAzQf3sbmzw+CIIAVFpxO8JvjsUcw2OSMJTBJsUiR4csTAM1QJqEvIZ7MoFwqYHBrGiak5HJ+aw75CGVO5AoatDPdkJy/l0uoG7i2u4M7yCubXVjC/vswOdHI8E1whQCZ5ATta86YFNZLgtrtw2z2YlsWDAGkv8tENfcwd2I+5AwcwMz2NqZExTI6MoqBrKBix+532KwUh7q+sY2F5HfPLS7ixvIA7D5fYJRxEPrK6ilHbxFSxiBfOX8DHzz+HUqkcO8STWGACmLfvL+DtS1dw9eZt1JsNjnInSElQO5/L4enTT3E/3cmxUQwVC7AMDZVaBZXaDm7cuI5Lly8x9CFQSL3gFdOEZmUg6yY8SQb5YCVyvRsEWskR3EfP6UMKfcihD0WKoHOv+TionqDw9NQMnv/Yx3hkJAWWpKBaqeLq/Dyu3b6D7c0tbG1uo9ft7t5o5Nyk3u0z0zMMpU6ePIGhXJaHoZFjlvq9O7h48xou3byGh5vrHOVO7urY3Rxiemwcxw8cxrHZAzg6Nomj41Nc8EAPimtfrtd4UGHG/ZUlrK6vo1mto1VtwHc9BF7sNNVUnWPwyXVL88mVQrQiF+3Iw8T0JGZn92Hf1BRmR8cwOzqOiUwO42YWJeq/HgEWHSxty00AuqEAOjm2A4aw9CD3agwaP/j45wB0dvSnjm/uFx070OleeP/i+/jBD37ALnvi2UFAIJhQrIRGq43NzW3Umy1IkgJZ07BTrTFop8lErRE4b4ChvMppBVFEawQdv8Ru3vRBAdmctMDQnJ7pN/EzAVZ6EJjcc00HDFAl1UJPsbjYImebyJgq7z9UDPhGFsiNwNNycFWDi0h4mSJ4TsA+dBk+K+To7jcxkbNgSRK21ja4zYGk0DwgN7SPp47tx+9/5hP42NPHMDExjkv3FvHX33sd//Daa3wflMcmAVVHtd6EpOmQdGqZELBPlpzdsbvZgey3YAYtRI4HU7ORNWx06nUMF2y88tmXMDxso99r4tr1a3jn7Yuo7HRh20PQzCwkDYjkEJ12E/1OG0OlPBf71He2uV/9UKmI8ZFhfPKTn8SLH38BpVIJV69exWs/+h4WH9xGuVzApz71KZw9dxbU05tc4wSVX//Z6/jhj36Ie/fu4ezTZ/HFL/4hjh8/gYDc0RG4cOUnP/4xfvKTn/DaRtv49MsvY2pyksF5r9fDzs4O3njjDfz4xz/m/b7y+c/jpU++BFmlVgwev27+9m288frrWFlZgZ3N4g+/8Af4xCc+hW6vA8+l9gAe3nrzLfzkRz9Ct9nGs+efwSuvfA779s1yIQYB8Uqlgu9+7+9x/cZN/uz5+Mc/zuc7OjaGfq8HTZFx/95dfPWrX8Xt27dx8OBBfOlLX+LX0XyhYyXQ/tZbb3HxA4Htw4cP43Of+xxOnDgRF/rQHNja4vOh19HXFy5cwFe+8hWMj42h0+3yOdHPv/WtbzEgpwKTL3zhC3jppZdQLpd5HlerVczPz+Pb3/42NjY2GND/wR/8AT7zmc/wfsnhTo7/1378Y/z517+OTreHT33qd/Fv/u1/h/GJKSiajq/+31/FtevzXIyiqjoOHT6CoyefglmexPvzy3jr0nUG6GomiyNHDqNk6ejX1/C7z5zC5wig6xyIIBzoPyd+XwD0j/TvVrEzoYBQQCggFBAKCAWEAkIBoYBQQCggFBAKCAWEAkIBoYBQQCjwL67ArwegxxwraTT7+DH/nAj3xwA6ISICZIS4CJ7TSGPbue9u4kZ//8YtvHP1Ou4sLu860Amu0vvo/T5F6kYBxieGMT4+hCP79+P80RM4c+gYNC+A6gcwKJJYVWCoMsPzGKB3sVZvYLVSxfWFe7h+/x4DdHJVE2wleE6D4nsZElKMry4zRKeewgTQPSmEG3pwAxemYSCbyWA4X8SxiVkcm9yHQyMTODAyjsl8EYYMHgTQ7z5Ywe2lGJ7fWltG2+vDCTyG0eQ+VwOgQLHdGZsjunuNNg+OcKd+0IqEbhSgCx+TM9OYmp7G5MQEJodHMTE0itFCDqP5LArkWCdDchTi3vIGj1tLS7i2dA+3Vh/QFUAkBcgTQM8QQM8zPH+RAfpQ0oc+6asLYP7+At66dAVXbt1Cvd5EvdF4BKCfPXMaZ59OAHqhANPQUKtVUKtXcfPWTVy9dgULiw/g+AEDdGgaZMNEKKvo+SF6fgDJMBmsRzLFE8cOdIqqVqMAmgSOqWeAzrHaMsOlC89ewHMXLiBDvcJVDdVKDVdu3sLV+dvY2d7BznaFARjbZpmvxskH4+NjOHb8OI4eOYLJ0SFMjgxz33F6kPv9+p15XLszj6XVZWxsbqBSrXAsN8P38Qkc238QR2f348j4FA+Kz2eHaa+H+9ubuLe9wQB98eEq1rc24bR7XAhBMdMKRfLL1Odeg65q8KQILvVLh49m6PAYGhvBxOQEJsfGMDM8ipnhEcyWhjFbHMKYaSMLCTm6EQmeE0Sns9JjgE4h0xxpzr2hKe781+tA5zjsRwB6CD/00Ot1+V74y7/8S3zta19jQE3O3RjgE+6WoMgaJwDoBsX8q+wSXlpdQ6fb4a8JdsdRAzI0zeA+4HFSRdrbWuav6WqqdG5J32sG55S4MHCN4+OM48bp8tNx0DWMZB2uYnOf9ULWgGWocKiwQTPQ1zJAbhiukYejWDwX48baHkefs3Nb14BeE/2dDQwZMvKGivr2DpqNNmTdYhew2+9gcrSE58+dxOmjc5iYGMM/XrqFW/dXsLqxiX4Qoe9H6PoRFD2DSNXR96ggCNAMAxpHo3twnT5Uv4Wc0uNioG6rj9ANkdNNlPIZDJUt7N8/gWzOQM/p4eHaNmrVHpoNFzs7DTS7DWSyJidFOL0ub5f6r9e2t+H2HQwNlXHs6FF84hOfwJFDhzim/fr1a3jrzdexvHQXM7NTePWVV9hJTfO7Wo1bGly7ehU/e/11bG5s4tlnn8Xvfvp3uZ0CTTtKWdje3MS7773LMJmu88svv4znnvsYg3JKcyA4XKvW2LF98eJFBsiffeUVHDt2lOcBvabd7mBpaRFXrlzh/e7fP4fz55/BkaNHGNTX6nVsb2/j9vw87t2+jdDzcPr0aTz//PMoFEp8fWkblWoVN27NY319HYqq48TJEzh+/DjsbI77vtcq22hWq/jhj36Ezc0NzM3O4cXfeZETKhzHQaPe4LVoYWGB4TbB8unpaZw7fw75XJ71oNYR5Byn15BTnYpHPvaxj+Hs2bP8+nanjU6ng0ajwedDUN80TLz4Yrwful8dp4+tzS2sra3xfmifhw4fwgsvvIDZfbOs2fbONic97FQquHV7notTTj51GmfOnoOqm2h3e3j3/ffhegFm9u3H9MwsTj31FA4cOgLVLuGtK7fwkzffQ6XlwMgXOL1j2DbQrT7E7zx9FJ97MQbokkRFMcKB/iRYLgD6v/jfqmIHQgGhgFBAKCAUEAoIBYQCQgGhgFBAKCAUEAoIBYQCQgGhgFDgI1Xg1wfQ08NOI9x3/6P8SwB0cpsT/GaEG3clTQE69ScfBOhvX7mGf7x4BbcfLKHabKLaaCIgmE2DITqjQoyOljE6WsLR/ftx4cQpnDt6AmYQ8SAkqlN/aVlCX0oBeh9rjSZWKzVcu38XV+/dxWZlB612h+N5DVA/bYVBEzlBqSdxQENX4DFAD+FEPnq9NrpdctJKUDUNBSuLw2PTODI2jePTczgxPYfZkVHYioSMAiw93MDdhYe4vbyCm2tLuLm+hI7nwOW45hB6JMMIJRQzOZTtHAP0Tq2BdrXBUDGSZXgy0EOArhRiaHQEw2MjGB0ewXg5HvtGRzAzOoKhbAZZBTAlAuibuLe8hZsEoxbv4cbqAiQ55B7HBV3BqGVgqpDHx89dwIvnLzwZoC88wJuXLuPK/Dzq9dSB7nORQSGXQwrQJ0biXvSmrqLRqPG4c+cOrt+8jqXl5diB7nsIyM2qqnAioNlzeDBAtyxIqhbH5lMEcxRBj0IYsgST+ryrKsNz0nxiYhLnzp3D+XPnkaUiBtNAtVLH5Ru3cO3WbVQqNXZ0Ui9gJqjUKsAn16qPcnkI+w/sx/79+7F/3xSPrJ1hMEvg8vaDBdx+cJ+h/4PFB1jfWIdpmbAskwH6kdn9ODwzi8PjkwzQCemTa77WamJ+bZnH4voaVtbXsFOpAi6lC4TcK93UDBiqDl3R2IFO178XeuiEHuphH43QQa5UQHGojJGhMqZKQ5gqD+HwGO1rEjO5IoqSjCLFiz8G0CMq9EhaJHDwOUX5J2Hxj682H9aBHrNpcpPHAH0PpHNJDDtjNU3Hn/3Zn+Prf/51hqmZjM3gmltXh+Qtl7h4gCK86RrSXFjb2OIe5LRtKlCgZAr+mtz5ERByw+LYUb7XNUJC5EWQkt7oDNmTogF+pveF1GPe558TmCcHNV1gP5IhmwV0nR7yGWoHIMfObyODrmrBzZTQNwroqQTQqfiAtu5DClxeT7LUE7xVg1PdwJitomSqaO3soNFoAZrJkecTYyN4+qmjeO7sCYwUTESBC83Ko9F2sFmp4e7iKt67ehO3F1bQD0iHCI4fwrRsZLM5PuZWq4nQ60MNe1CDJkxVQeBEyGfyuHD+PF64cA7lcgaTk2XkCxb3227S9rcauDW/jCtXbuDylYtoNqqsgyKrDLOp0IBaCNB1MTQd2UyW48YJ+nquy/um9gs71S2Mjo+x2zqfz/N9QRCYQDQB47W1h1xNNTs3x/HtfM1kha8ljWazyY5rii8nSExJFVTMQPc2wWaC0zS63Q7vf2ZmGpZlMEimqHPaHhW/VGs17mtOutK8oQedh+u4rJHneojo+gUBg/ix8XG4no9Wu81tADqdLhdi0By0MjayuRz3QnddH2Hoc7w9FfwQpKf728pkOMad5wvoOrRZPyrqCfyAizBIu8nJSb4HUoBOSSVpD3OKmy+XS3wPEDSn46VzpfnNhSPU89z3OWWCNKHX0O9IXyoQonMngF4sFVEqllgTh9oZ0PF229wbne/zENDNDDvPI0lG3w0YnmfyBUxMTeP06afxiU99CqdOHIDnS/jeD9/Ed/7+H7BZayM7NIKnnjrFnxPt7WW88uI5fO7jzyJHAB1xm5RfKcL9A/3Qo0f6p+/2Sk9eN9jTnH63+30UN274ub//ZXqgP9IfXfRA/0j/4hQ7EwoIBYQCQgGhgFBAKCAUEAoIBYQCQgGhgFBAKCAUEAoIBYQCvyUK/OsDdHYBS/CfANCpNzkBdBoMzaIIb1y8jNffvcgAvUHuvXYHETlUCb4SDCV3aRRgqJzHUDmHI3OzuHDiKTxz7ATykoI8ZJgSwXOKso7hOUH0Ss/BeqONlWoDV+/exuV7d7Cxs4M2Rwv3YckaTFlFxsrAztowbIvhua8rcOUQfSlA13dQr5Hbc5tBCD0ymon95XEcGJrAqdlDOHPwCA5NTCGvk0tVxvLDTdxZeIj55VXcWF9kiN4NXHYfE+TMKBpsWede6iP5EgzIaFdqaFfr8DmyPuLo9mbgoBE4yBbysAs5lApFjBaGMFYcwsGZGRyamcFEMY+iLiOrRri/vM0A/frSIi4t3sX1lQUoagRZjTjufczUMZ3PxQD9HAH0Ml+HNMKdGMQ8AfQrV3D51jzDHnag+xThTgA9i3NnzrADnQF6PscR7p12C+12C4uLD3Dn3h08XF9jUEl9wh1IoA7nbc/Ddr2J7UYTkaZDtkwG6EyeQqBgGCgZBnKazvDcpOtPRRcRMDIyjJMnTnIMu20YyBgGx4Ffvj6PKzdvMxCr1uoc4xy3CojhOA3qkTwxOYmp6SkcPjiHw4fmUCzkOc6ZihkWlpdxf3kZd+/fx527d7CyssxzwbYzmJmYwOHZORye2ccAnUZIEKzVwmatihsrC7ix8gArmxtY395Co9mCJWmwZB15K4uCnUPWtKErKkP0XuChQ/PJ62HLaWGr34KWMWFlM6zteKGI8XwRJ2fmcGrfHA6URzCiaDwo8p9c6OS9JnjOI0lpoDkZe/XTbuuPrlQM0P/D/7Tr7h7+/Ms49b/+z79wOSOwx8UNCUCnr0mvIKQ2BB7Dv6997f/BX33zWzAMkwfBQnLCk2Oc+pezez0ggCvDDwOsbW0y0CXoSLHWYeRz32mOW+frtgfPUzc6nVHoRIh8iSPDuR0EOdBpiUmc6GnEPMFGAru0PyrK8KIIplXgFgG2qUNWqKAHkLJ5dNUMmloWHS2LnmYjkjXqgxCvTIEHPYpg00G065A6NQxR3HW/jcrWGoPQ/QeP4Et/9CW88MLHMDs1gmJWhQ4HFqUDhBH6rodQ0uBBx8LKJv72+6/hm3/zXaxtVqCZFuxsnl3NBLKpL3fgO8gYgNPeQbvRxPkzz+D3X/09vPTiizxnqf95o7WFUHLhBnTXqlC0HBxPQ63axA//4fv46Ws/xHvvXWQgOjI8hkwuD1nSoCg6Q2QCuzRL6L6gdADq593p9UHef3LD07UjkG2YJkNwuvdNXef5TgQ3m8+zs522wxBdo2OgphXx/Ub3nqaRo97nezHupa4zbOa1k9MBqO95yAkTBIlpbTFoLQAYKtMxkWOb4t2pDUK71+F7x85l+bXdbpvd+rpmIl8o8D1A/eQp6YCKoihhgPqFK7rBRR20074Tz1mTWnzoKrvC6fzp+Gge0j5p/lFbD03X+C6i4+diBFXFxPg4x6rzvUcwWKb5KqPf7/HPqR87HTNF0dN26fOK4Dntm7SiOT45OYVWs8mvL5XLSdoB+Fhpnc1mbeSyOVRrVd4WhUnQsdbrNciqxkUmVjaHbt8FfYoYlo1uz+EiEYpwl0mjfB4H9x/AobkZ3L51E6+/9S46noTS+AQD9JwKtLapB/pZfO7jzyBHl06ie/oJAP3nQG+6Bx8H43vfxwCdYfgTXvfPAujUXiFZsQafd78WAP235M9TcZhCAaGAUEAoIBQQCggFhAJCAaGAUEAoIBQQCggFhAJCAaGAUOBfT4GPGKAP/Gc7/Rc3wbAEoHsE3UgLBmQyCKBTj3I3IrNuBDeI8MZ77+Nnb7+Lu4tL6DgOOn2Xe2SrusGuddf34Pke8jkD+ayJg9PTeOb4SZw7cgxjholxw4StKLv/vHckgEa172Kt0cVqrYlLd+Z5bFQqaPe6DDZs1URWNTBUHmIHZnG4jMBQ4Bsq9x9vBw7q/RZWHy5jdW0ZLkWE+wFMqJjKlTGVHcLp/Ydx9vBxHJ2ewVBWR9nWsLS2jdsP1higX19fxPW1RfRDH74UsduxZGVRNG1MD41iengMtqqjU22gU61z7DnB53q/i7VmFQ9bNe4XrRgabCuDYbuAoVwRJw4cxPGDhzA7MoQRW0PZlHFveRt3V7ZxbXEJ7z+4jWsr96FqErVfRpEAuqFhOpdleM4O9GKZ/LYMFdM4/fkHD/Dm5Su4PD8A0Cl2HrED/RxFuJ85gylyxecJEJscj0xjfXMDqw9XsVOtIKDCBwDdgIoQAlQ6HSytb/DwCHBqOkDXjEBLCBwYG8eRiUmMFYowyTFL7l8/5JjnXC6L/fumMTc7zWBKUxRs7FRx6fptXL55BzuVGru/yRnORRmIGH5RX3uCY6WhMoZHRnDk8EEcPnwAo8Nl7olNjuTF1TUsrj7EnXv3MT9/C0vLS7AzGWRtGzOTEzg8N4fD+/bh8MQEjoxPwHEdbFVrWNne4gKFa8sLWK/soFKvodd3MJwpYChTwFhpGONDIyjnigwACaJ3PBctt4etbhP3K+s8Ajp5VYKl6xi2cxi2szgzdwjnDh3B0dFxTBoZTBgWZJ8AOnu2EeoSQi2N3Y8REl2fFKDT8+DjnwvQ90B6QDUtPFvI5fy//+mf4ht/+U2Ghqqswfd8qHSumgKNYtRlipWX2HHr+j5u3L7F14VeY+jUhz7kOG66cWNgngB0KUxgP+NRqIEGJVJ3gTlRTCq84Q4TSW90drrTGHCog9ozKDrDUENX2D0fUGR8cRhdPYOanEFLyfLXIbvWydHuA6HHRS02TaZWFUqvDsvvoF/bhBoG7NT+4h/9MV75/KvYt28KnVYF9a0lKGEXU0NFeL0OfMdH1w2gWAVkiiNY327g9bcv4jvf/QHu3l+khuWw7SwC30Nlawe+24dlyZAVn5MqHO1DAAAgAElEQVQm/vsvfwWf++yrGC6W0O83sbG5iFI5g0Dy0HP7cD0ywedhZ0eg6zaqmxt4642f4a+/9W1cv3kLZiaHUnkEIRSEERUwhHAdH6ae2U0FoD7bGzt1FMenuNiAYDcVPdAzOdHpWhEwp77xBPppDaeIeIV7pJOaId9jlPRAAJogOmmtyDJMy+J7L+5NL3MxBjmtO+0OO7m5SMbQYRkGCsUizykqhKHiCtpHrpBnp/nq2ho/F0slhL6PZrPBfdHpddl8AaaVQS5fgGFSr/s2QknhNgGQVViZLANwOg9KpFARIJ/NYH1tjT9PMpkMioUiJxjQcdPxUcENbbvZarLzPZfPsSP+wYMH0GnNSooA6HxT5z0V99D8o/h20o62Re5/AvTkJqffUQEPgXuC5fR5Q5rFSQwKg/ehoSHWa3FxMYbwQQDD0NiBbtk2AioyKg2h3mxzQkuuUGKQrqgG7Fwerh+i3myimMthNKejurGCVteBXRqFamcxu28GQ7YBt7mJT54/gc+8cD4G6HRPfEQAPXWZfwCk/zIO9F8aoMck/UmQPV0TH10d4+9EhPu/3h+sYs9CAaGAUEAoIBQQCggFhAJCAaGAUEAoIBQQCggFhAJCAaGAUOCjUuCjBegEnRh/7f3LmqA3fU/w3AtjgE7wHLLM8Jwd4mGEnk8jxOvvvIOfvfk27i0tcbyxE4QwMuQIt0FWvD7F2hJgMmRYuoy5iXGcPXIcZw8fxf58HvtzOeTJCUnx0RFFrwMuA3QP660+VqptvH/7Jt6/fQsb1R10+hRh7CFvZJA3bO7pe+DgAUzMTDM8DyiqmdzfbhdbzSpu37/No9dsAn0Xuh9hRM9iRM/h9IEjeObYKZycm8No0cJoycLS2g5uL67j1vIqrq0v4traIpwoQCADpmliNFfCWL6EAxPTODi1DwXdQrfeRLfWQM/10PNcbDZruLuxijubq3BDn+O/CcIWzSwD+DPHTuLMsRM4NDmO6aKJ0ayGeys7uLuyg6uLi3h3YR5Xl+9BM2RouowSA3QVMylAJwc6A3QKrWbp+CreIoB+5Qqu3J5nB2rqQCcQWsjmcP7MGXahT4+MYLSQRyGTiZ2ZAOqNOiq1ClqdNiKVEgQUtFwPjX4fG9Uabi4s4NaDBXSDEJ6i8JxQI4nHs0eP44WTT+Hg+ATDS+pp7zgeAyhyYo6U8xgZysegFcDDrQrev34bF2/cxXaliu2dCvcFprYBQRgxeCfnJ/WUJwCVy+dx5Ohh7oU+NTmC4XIOedvE8tomVh5u4M7de7hx8ya76Amg25kEoB+Yw5G5fTgyPoYjE+PsiF3Z2sL99TVcW1rA1aUFbDfqaHQ7DM32DY1jZmgcc+PT2D85wxCdAbqsoeX20XA6WK3v4PLyXVxeuou204HjO9w5vGhYKBkWzh8+hueOncSpqRnss3OYzeYgU4y5R8gyQqBJ8GPjLxeq0N1GAH0Posc/Sx+DAJ2u88g/4UBPoXTqPicAmfYZp1YGiqpwPP2f/p9fxbe+9Vesla6bDCkJeLM3ntqbp6sC9X32PKxtbiQAXYXOTl/qZ07uVwlhFCJMAHo8G+N+6LSOKKECOYzxW3ps/PsEnqcgkqAmgUd6ELQk5y4Zn+NIbYLuASdb6MUyXM1GS7HQ1XLoyBb6ksrtBrjhRBhCC3wY/S6CxjY0pwk76AD9Op4+fhS/9we/h//m33wZiq6jQzHboYucJUMJ+tDgw+v1kMsWYqjZ7kM1bKhmFo2Og29882/wt9/7PrY3d9j9TMfZbNTR63RApuWp6RF85d99BX/0h3+EwI9Qr9WQz9sM1j2/CztnQTM0OF6Ibs+HF8hQZB2lbBaNShU/+NFr+MZf/Q0eLK8hky+BSl+a7R66jhsXlBgmcraN4eFhZDIG98he2KghkDWMjY1z+wJaG8lFHYUSH18K1vuuy6CcvpcUmYdHBQfk9DcNLqDotFocF5/L5fh7cqNrusEOcXKCUy/zZq0OQ5M4xp2KYygWnqB7ZWebnekqtcIwdGiqhIcrS3A6bZRL5PLWuUCG+oGTwz9SyAFvwacii0wOzVYHVr4EP5T4OtO9QfskEM7FEb6H/TOT6HdaUKUQ2YyFfC6L5eUVXjvITa8bGYb/qgx0Ox3omoqxsTHcvfeAzz0MI6iaimKhwC50guInT57Ew7WH3Ceeer+TM51eOzs7h2arxa7+qclJrKyscEx9IZ/nQhwqUtg/t59BvKYR+O/h2o1rGC6Xec3LWTpmpqaRyWWx+nADhpXB1k6NWwOYVhYmgfOA1l4VumlxsRkV4ii9JpzGNkbGp1AYHsVGpYpizsZYKQPVbeAzz5/BZ144B1uLy6YoVUOWKRpewX86do7XjtRBnsLu3Yj1n+tAj+JiqMSBTl/vvnfg54Pw/JeOcE+29cs50AVA/6j+0BT7EQoIBYQCQgGhgFBAKCAUEAoIBYQCQgGhgFBAKCAUEAoIBYQCv20K/MsB9JhnxZQ6RlzxYIj+KEBPHegUR87B05LMPc0JoNNoux4q7S4qrS7euXwFb1+8iKW1dQSQGYjkiiXkSiXeQ7PV4B64mhJBVyJMjwzjzIHDOH3gEI4ND+H48DCKhhkD9BDwuX85UHV8bDQdrNTaeOfWDbx76zo2qhX0XIdBXsnKoWRmcXBuH06cOIzZ/TPwVBmupqAV+qj7DtZbDVy7fQNXb99Ap0EA3YHmhRiWTAzBwKnZgzh35AROzM5hYiSL8WEbyxsVzC9t4ObyKq4+fIArDxfQJ78muQktC9PlUUyVR3B0agbHZvax69jv9hF0e+j7PnrkvKxWcPnBfVxauIeO20fH6bPM5JjPaSaePnYKTx87iaMzE5gtZzFZNHFvpcLj6tIi3rl/C1eW70FlgC4xQB83VewjgH72An7n3AUUHwPohC3ZgX41dqDXmw00Gk2OTk4d6OdPE0A/zf3XR/N5FDNxP3GaBxSh3O62WV8qlqC+0i3PR8N1sVqp4NKtm7h46yY6XgCH5gMk6JChSTJeOnUKn376LI5NTjE8Nyj63aM+vxT5LSOXtZDLmnE/4ASgv3f9Di7duIctAuiVKtq9HjttCaKzQ5Z6YpMLWtfY1blvdh+P2ZkJ7N83jrGR4v/P3nsHSZLe55lPed/dVe27qr1309Pj1hv4BbBwBAkcpKCOJ12IlCN0ClG6P05xoZN0VOgYOl1c6I5BEhBICQRJESQhwiwWi8Vgd2Z3ZnZ8m+nuae+7y3d5l3nx+6prtmcNCAg4gRKyNr6tnjJZmW9mZVXU873vy8bWPuube6yurbO8vMz29raKobZbbXQGOxgd7Ge4r4f+1mb625qJHyVY2dlmaXuL2a11NWLpFLlCQXV+97d10d/WyVCwU0W/BxublRtbhsTYJ4sFthJRrq7cU/sokUmSyadV1LnXYsNrtXNucIRHR8aZ7Oymr66B/roGzBXpAdeqAN0KZWvt3VftD/6hALpoZ/qLAXqtquDtHei6ckyLK7lSKvPbX/gi3/rmN5WLVpIBJOZfRbEfnx8UhDvuQJdlbu/uVPeHJA8I4K7W1T+4VIF57bxS+1v63aVHvdqJ/QCgq/pzAfDVfS3HiDxOQLycNMT1bLJYlLNaIK6uV9RrCmTUzBZ0uxucdeAJkCiZSRTNaHYv2VL1XOa0aLhKKbKHG7i1DF49g6OS5Vd/+X/kU5/+FCark+29fXWM+TxuOlob0QoZHNKzXtBwON2USlI9AVa7Ux2XApEjsST/7ku/x5/96Z+p91ddfUO1izyeoLurg5/75Ef56Ic/rFzoMzMzat0DjX4CgQbcbpeaBCAA2+6UCQuaSj2olDTMFU09J5Uv8btf+SN+7w++SgEr7gY/saOUem8U8jk1uWFooE+9Bwq5LJFUkdsrB9jc9aqHO5crqDh+mbTkdnvVZBQF0+U0b7Wq5AGByMVyEc2iY7JJbL4Jk66hS284mpowIvtCDjbZZunXzuXLpDI5slmJRi/RUOdAp4TL6aK+zqug+c7WJo31HigVGB/s4fkPvZ+LL34Ds5bnQ+99lr3tbZJHWcanzrIXibO1HyGerfAfv/4CrT1DFHQzRd2KJmkIJrNadzUxSM4JlQpWkwmv04LPqtPdHmB/c43W5iYODsOE4wl8gWbVLS9d7lOTE2ytL1PMpOgbGGJ2/j6FYrk6ecBkUrUQ/oYGlpaWFGAX97q41CXOXY5vgebj4xNq25dXVujt6WF+fr5aK1Hno1QqqslU09On2dnZUftVakXW1tfUvq7kM4QCdfSEQio6f21jC2+dn8XlNdL5Ek5vHZrZqo5Dk0T0a7qKsvdLckAiRjYaJtjdIyXyvHHjBsNDvVyYGsSUi/CBRyd5z4VTuMwSqy+RHTLbRdz1Fv75yLkq+D4BwB+C6D8CQH+nOPd3BujVCop3j3ivnicMgP5f21dRY30NBQwFDAUMBQwFDAUMBQwFDAUMBQwFDAUMBQwFDAUMBQwFDAUMBf5yKfD/L0CvAS7F0I/h+bsBdAmIVQBdfqM3KZhRA+jxXJ7twyjb4Si35+9xa3aO3XBUSmmFONHY0kqgpVVBsnD4kEg0rNC6RS/T7m9gvKuHie5epjo6OB3soNHlqWaGa1ASwGiBuAD0VEkB9CvzM1ydm+EgFiVfKilHbaO7jkZPPWODPZyZGmZosJuCWeLfTSTRiWsau+kj3pi7y/X5u6QTSfR8EVuhjL9sJlAyMxbs5XT/MKM9PYTa6gi21bN5GFMAfW5rm1vbq9zeXiEvDnQLyq3b29JBT0sH411dTHZ30dFQryK6LdIZrmkUdJ21cJhLc/Ncmp0nkUmTyKQol0o4dTNuk43p0QmmRyYY7QrS31JPV6O3CtC3o9xZX+fa6gK3Nu9jtUuEu4mAw0KH00ZX3TFAn6460Gt99LUId+VAF4C+uPhmB7qKcDfT4K1GuAtEF4DeWufD73Y/cB2K61uiuqXvuhrZb+KoLBMRymxEwly5dYvXb9/iqFgiL05S5TSvjg9On+b58+eZ6AwpeO6UXuWKroaQE6tderMttV2sjp0bs/e5KQA9FiccE4CeP+6Qlwjwao1AdbtkGSZaWltobmlmoK+LydE+ers6WN3YZXV9l43Nbba3tjjY31dd3wI1u4IdTIwMMzrQR09LQI3DWES56Oc31pjf2WRud1PBSel7d9kdjIb6GQn1Md7drfZvV3OTgtsC79IVjaOKxkY8xqWFGV5dnCGajJJMJykV8jhNZlxYODs4zKOj45zu6mXI36iGJL2bKtUI95JFju+q678acl4F6NYHMe7v4kD/CQB0TRzFx7HYX/jCF/jmCYD+oMv8wQSbNwG6AMz9/f0qOD+G6PL4H+ZSe1wNzL/VhS7310D9Q5HuFku1MkImdOgaDru92scuzNBsI1cWJ7+PgsWtQLpmr+cwKSkG4LKZsBcTFGM72Ipx6vQcp4Y6+Yd/71eYOn1axbO/du0629u7tLQ08+Rjj9Dgcaj9GIun8Te1YLc7KBZLFMrVuG6X243VaufKlWv88Ve/yuXLlykJ5FWAV+OZpx7jl37xc0yOjyln85UrV6pVEx4PoVCIqelp5Y6XiPBqxLdDTQTa3NhUAF3OLf72IJF4iv/7d36XV67dxOJ0o1sdqsc8nUri9TjoDHVgqhQpFbI46lpY2kuRLYHXV6feJxaLTbmhPV4P5bKOySoTGKwq1UHFtcuEEJuNirlCWU13kgOrjKlcwipudGu1bsLtcpNMpEinc1TEzW6T3nFr9f1VKeAP1KkkgkIhTzGfJRGL0NTgg1KeZx8/xy997ue58srLFNMxnn38EQ52d5Tjui3Uw0HsiIJm4frcEn/wtW/RFOonVYacZqFitqpqCgHocrHabGpSjETAm8tF6u0aQ6FWIjtr+Ot9RGJxEukcFncduaK80cxMjo2QjB6QiOzT3z/E7L0VzNZqxH0hX6C3t5dAIMD1GzdUR7rD6WB/bx+7w67ul/1z9swZFX0/PzfPyMgI8/fm1e0SHV8sFdWEhZp7XTTJ5vOsb6xT31CPls/Q4vHQ39OtJjqtb23jqatnfmmFdDZPS1tQHYO5UgXMNsw2u3LON/jqMedzxHZ2sImT3uUiEo9xZnqM/lAjqYNVnnvydBWgm+Q8rd4MJwD62R8I0N/NWS4TM961H/0dYPxDIF1B+R8DoD+Id6/WOsjFiHD/Yc6sxmMMBQwFDAUMBQwFDAUMBQwFDAUMBQwFDAUMBQwFDAUMBQwFDAUMBX62FPipA3SB5fJT9jHPVte1UQPo4aMUS5vbLG5ss7C6xsLKGpGjFBaHU422YCetwZByl27vbLG7u42uFaBSoMXnY7gjxGgwxIWeXi5099Di9SE8QAC6uHNlJIoV9hRAz/D67B1en73LQTyqIK84V5s8daqzeny4jwtnRhkZ7iFvQo2krhPXdXbSKa7O3ubq7J0qQC8UseXL+PM6gTyMBXuYUgC9m86OBoIdDQqg39vcZ3Zzm5tby9zaXiEnHehmVLd2f1uIvtYQU73dTPf10BnwYwcklVuAtkC/1cMwL9+Z5Xt3Z4keJYimkhRzeWxlHbtm4vTwuBpj3SGG2gP0NNWzuhNlZTvGnY11riqAvozVBhYb+B0Wgk4b3W8B6PJab41wf23mJECvOtAFztYi3AWgd7U00VpXh9/tQmqxJa5bJkgIfFQB3KaqQzp5DNBXDw949Y031EgKQBe4LcDYYsVltvDhM9N84sIFpro6cQBOBdipwk4BxccZwrVudQHo12fuc3O+CtAP4/GqA13XkNQDiWOWCG/p981LR3u5rCKTJcp9sL+bs1NjDA30sL6xy9rGLrs7ewqeR8Jh5ZCVyQrdoSCTY6OMDfbR2exXYze8z8z9JeZWl1k42GFhf4dssaAcul6nm/GuASY6B5js6eZUTxfdCqBX9clU4KgCa/E4r9y7y/fv3eEwESGRilPIZ7FrqCH9548Mj3G6q4fRphY1FEDXqmH5JbOuAHotdl/QkwSiyz6S/2owqnbaexDhfryPmj/6fib+7b9617PiD3Kg/zgA/fDw8AE8F5fuDwvQZUXfCs8fuNyPXe+15QnglPsUzLdYKZvN5FR6g6a62QVUitPW7vYS6hkiVYLFzQOSZQuO+jYyFRPZQhmbScNSOIJsFHPmEL+5yF/59Ef4/K/8DQXGS1hY29pmbW2DXC7L6Ykx2hrrsUm8vauOTK6gHMG5fJ7l1TUVXR5obKSnp18B2osXL/KlL32JcCyuXOZer5e/8rlf4JPPP4fFhHIqi4tZ3MmSjDA8PMzY2JhyLUuKhTie5SLXc7OzLM3Ps7uzw/SFR3nqvR/kxVev8oXf/0OWN3bVtooLPhaLoFdK9HSFaPC5SCXjZCoWIlkTyVxJLVu6xCVyXZztkiLhcrnVpBRxncukFOXi1yUqv4wmxFRc6LqGqVJSE4BsJnBL4oO898plkvEjVcPgdHoVALZZpd9bU53vgaZqF7i873K5jFqOv86L22ahO9jKRz/wLPGDbfY2VgjUuRWkF+d9TiLHrQ7KFjtXb8+zvhelrrWDg0QG3epEkxOe1abOP9X0AR2rxaL62MvZNM1eO4OhZiI7qzjtVhLJI9IFjbLZjpzp5BwiyRMC2/d3Nujp7efO3CJWWxWgy6SIgYF+1WV+9Y2rDA0MqWNse2sbt8et4ujlBNjX0425UmZ5cZHRsVHm791TtQSSplAslWhta2NwaIidvT0quqQJ5FldW6OuoZ5SNkejz0d/Ty8N/gBbOzvU1YsDfUUdWxabnbJuxun2KGe6OP3lM9dqNuGUc97REVbZl24P6Xye4ZE+/G4zid1lPvrsOZ69MIVLKhNUoowUu0uEu5n/XSLcj13mb3WEnwTkNZf6m5Ht+pvx7ccO9neKc3+by/whuF6dDPTQY07Et78rHDcA+s/WN1xjaw0FDAUMBQwFDAUMBQwFDAUMBQwFDAUMBQwFDAUMBQwFDAUMBQwF/jMV+CkB9GNqahLg+SZArxyDdAVDj+GwQPTdWJxb95bU2Nw/ZPvgkJS4u8Wl6fYQ6u4h1N2r4oNX1lZYW19FK2eplHM0ul30t7Qx1NLOEwODPNE/RLs47+SHdAHotmOAXqiwny4rgP7azG0uz9zmIB6jVKlClUanj0anl7HBfs5MjzM00kfBghpJrUK8XGbnKMn1+RnlQM8kkmJnVQC9MY8C6OOdvZwZGGWst4eOjno1Ng6jzG/sM7O1pQD6ja37ZCslSuiqX1vgeV9rkDP9fZwd6Ke7qVEBdBkC0EWntUiE788vcHH+HtFkgsiR9CTnsBQrWMsak/0jTA6MMNYVYjjYRF9rgLWdKGs7Me5ubHB1fZHbWyuYLAKbNAL2qgO9p86nItyfnq5GuNcc6Cc70H8QQD93ako50LtbmmirryPgdh07oFH9xAK8VQu1AHSZiFAsESsUWNnf5/vXrvH9a1dJlysUrTbMFhseq8SW2/jQ6dN87Nw5ToVCCp67JKJbjiUTqjtegfMTY+sgikS435i7z2EsVgXo+byC56Kf9J47vR7lDD9Kp8lkssodKvHMArbOnJ5keLCf3Z19dnb2Odw/JBI+JB6LKdeoAPSuoAD0EQXTgs0Namwf7HJn4R6zq/dZDu+zHNlXsfuywT4B6KF+xoN9KllgqqeLnpYqQJdJBuKQTZZhPR7n1cVZXlmY4fAoSjydIF/IYi9r2CsaU739nBsYZkpSFprbGG9uUw5zofQPALpZAHp1CDQXeG5T/eP/dQD0mhP9RznHvZMDXZ5fW1atA/1NgG5Tk1HEOW0x6yrGvVKS7ul6evoHee6jn6BocvDC91/nlTfuUDS7sXrqKWomFVWv5VPYyxlM6QPa3Wb+0ef/Jp/99McJ7x9g99Sxsb3LvYVFEok4j5ydpq+rA6fdhs3uIRJLqHh2mbjx+pWr3L17V7nFJ09N88ijj7Kysspv/MZvcH91TUHwUGcnv/p3foUnHz1PIh5V2yTucwHtN27c4Pnnn+d9H/iA6hgXB7Nso7iZ5XFrqyvceuMq29ubTJw+xwef/xTza9v8X7/5BV65coNCBer9jVgsVpLxqILGzf46pCU8r1uIFCBX1tXrSeS4x+dVTnlxRDvsTkpaRfWxC9m3yPtWIvAl2r3q81Zne7NewaZVcFpMeOxWTJUyiWhMxfo77S483jq13maTXU2ykUkIAmyPjpKEwxGlgcftwu1y4rCaVf93f1cHhzsb7G6sUue2q15w3SzB77qq90jliuxFk3gbWymZ7GTKGia7S02AkM8gi1QN6JqqG5Bjo1AoYymXGOvtoL+jkdjeJjaLtHIU1QSCfEUi/qXFHnpC7dioED3YpbOrm9XNbQoliXCXqSom2trb8Nf7Wbi/QJO/SZrEiYaj6pwl5w9JB+gOhbCjETnYpSvUyeLKMjblUC9R0jRaWtsYGBpm7/BA1V2IBqsbmyoGPp8r4Ha66e7soa6+np2dXZqam9jY3KJUrqjJGYWylKNIbYJZxb+n0mnlsvdYLGoylks+E11uijr09nfjdehkott8+KkqQHeadFWjoOlmTGarmiDx6z8kQFeg+6E49582QH979/nxx9BDNRG1294871Sx/DtlYfxw+Rg/yhnMeKyhgKGAoYChgKGAoYChgKGAoYChgKGAoYChgKGAoYChgKGAoYChgKHAT1OBnx5AP/7F+U2AXsUrNXguYKLmQN84CHP55m0u37hD9ChNLJ1RP/Q7fD4cXp8CXD39AwqA3luYZ3FpgVIpTamYpt5pp8ffSF9jM+8ZHufZ4XFC9X4xQyqI/gCgF2sAPcvlu7e4dPcWh/GYihgXABWwuwnYPAwP9HN6epL+4QGKdijYxClcBb97iQQ3F2a5tTBLNpmEfBGHAugmBdEnu/o5Jx3ofb20d9TR1l7HugD0zT3ubm5yfes+1zfvkykXKKLhdrrobQ3R2xLk/OAAjwwP0dvcrICHAPSaU389FuPVpSVeWbpPWAB6IkE2k4FcEXOhzFjPIOO9g4x2hRgNtTLQ3sT6bpT13Rgzm5tcW19S8fGYJXK5jN8uDnS7AuhPSQf6cYT7SQe6QHSJcH83gC4R7icBenudROC/CdCFsZW16jYISBLXeCJfIJrLs7y7y/euXOHi1atkBLLbHVjtDursDurtdj4wOcVHz5xhsiOk4LlbVubYui0AvSRgSmDoMUzfOozwxsyigugCzw8TVYAuFdYVk4m6gF+NYrlCNBYjlkg86M/u7upW3cMjg0OEDw+JHBwSi0SIR6MkEwlKhSKlogD0DuVAHx3qo625gfbmerZ2t7k1P8vd5SXW42HWEhGKAjJNZnxOLxMdPYy19Sr3+VRPpwLoAs8VQC9BogTrsQSv3p/l0tIcB6kYsdwReXGgl8vYS2Umu3o53dfPVKiHU60dTLZ2YBFHtaor1imZdMpmjQoyqrHFNgSamRVo/8vqQD84OFAg80EHunLq/sWXk071WkT7OznQ5bZab7t6jsVGviIR1ybsNjNaqaDAuPRRP/X00zzy+FM0B3uYXdnkD//0m6oOIFkoKxezAMVc+ggneSzZCKMdAf7Jr/1dHjt/mv3dPeoam7k7t8DM7Jxa5lNPPEqLv45M6oi2ji4pDMft9ako9ruzc2QyGdKZDF5vHY8/8QTpdIZ/9s/+Oa9dvabA6ZmzZ/kHn/+7DPV3o5VLKqZdIu9v3rzJ1tYW733ve+kIBllbXaWtrU1FuosTXSD6jRtvkE8nVBe51eWhf+QUBbOTL33lT/j6i98jdpTBZLFhtzkUYNW1MvnUEVazTmN7iLLToxz1kUiUQrGIzW6nocFPoSTrUaCnr5/R0XHqGhqUM14c5Ha7OJ5lWSXlOpfuc6teUVDWJZHv5SKZowRuccxLD7rJqsC7zWrHapP3votYIql63OWtfpRKq9eVTnS3y4FJK+O0m8kdxckeJajzuLBJ6oKpgmaRc4sZk1125RUAACAASURBVNWByS6OdJ1EpkBzR4j9SJyZ+Xtsbe8qeG62yEmkOskknykRam/lo88+QW9bPanwHh6XXcWfx1M5KhYHxYpZrUegoY5iTiZMVZ3yiXSWXD6nYvjzuZxabsAfIJVOYbVYsdqsagKCHHe5bE4B9IY6H9ZyUTnq5Rjc3d+nIdBE8iiF2WZDM1sIBts5jCaUU1zOn7LeEg2fzZVAt9DR3oLHZWNnP0lzo5uDQ5lc4SCTzarjYm11jWg0ovaLvGZjgx9LpUwqkSCeyXNUrGDz+hgeHcLnslDOxnjuyfM8c+E0TrOGRXXFWzBZqhUr/2rkzIP+8x/kQFfu8hPucbP+kwDo7xDl/hc40FU7x/E58CQINyLc/+LzqvEIQwFDAUMBQwFDAUMBQwFDAUMBQwFDAUMBQwFDAUMBQwFDAUMBQ4GfNQV+qgC91stcjXCvDgHnNYieqWikKxXWdg+4dP2mGuliWcXyYnPgqq/HVd9AT18v3f19yi1+b3GRhaUlMtkYmUwctwWCvnq66v08PTjGMwPj9ASa8NisOG1W1YEuPdHxYoWDTDXCXQH0O7c4TMQUABI3b73FSYPFSWdHB/0DfXSE2slbdXIWnaypQlrXiGbTLKwvs7i+TC6VxlQo4SzqtGt22it2pnsHuTA6qQB6Y6OLQKNLxa/Pb+1yd2uLG+JA315+CKD3NHfQ29zBucFBLgwP09Pc/MCBXtNp4wFAXyJ6lCRylCSbzqDnipjyJUa7+6ujs5PRUBsDbS1s7kfZ3Isxu73FtY0lbu2sgKmMLgDdZiHoeBOgiwNdOtAFoAuYFnhSA+i1DnSJNk4mJcK9rBzONYAuEL27pZn2ep8C6IKoBKhIjHktwl2c4wLRE8Uy8UKJlb19Xn79dV6+8joZcc/aHVjsDnxWmxrPTZ3iY+fOMBkM4ahUo8xN1XJv5UAvm6pDQLpcbx5EuDa7yPW5RfZjMZUscCQOdDnWzGaa29vVkPjpg3CYSDSqHMAympuaGegfoCsUIpfOkEtnScZiRMNhEvG4stKbdF0dF+Mjwwz19xJsaVBjY3eLm3MzCqBvpeNspeLVyHiTlTqnh9HWbkZbupjsCjHVE6KnuRGrXo3nT1eqLvS1WIKLCzN8794Mh5kEiXyafDFXBejlMhOhbqa6+zgV6mKyJaggusRCC5zTBaCbJW5a8GUVogsssiuAbvnhAPpH3s/E//NfPsJdgPBJeF7rLZcTdA2Iv9vJ+uT9Aslrz6n1qcu1XAQoy1BaSYS7AEI0HBYzejkvD2BsdJjnPvIRrA4nA6OnCLSFuDmzyJ+/eFH1hqcLFayuOtKpNNZKFmc5yTNTw/zjz/9N+kKtZHM58rIft7ZZX98klTqiO9ROJZchHovQ3tGF29fA2Ni4AtK3784oIC7QU+LPn3zqaZxOF//6X/9rvvHCtxV4febZ9/A/ff7v0NEcQKu8Gd8ukHRzc5P6+nrVuz0/P6/+bmpqUiC9o6OD2dk7HOys0dDgY3MvTFN7D6cfe4avvfAyX/ryf+QoWxK8rcCv1+WhMdBAPBxmf2cLm8dDQ0dIAVxxMlutVg7DEeVwlshy6Y+fPnueZ555lrb2DhUzLtthUS70SjVWXcC9nOnLOayVEna9rDrWtXweu1Vot0YxX6RcrmC32nG63ZQ0yOWLDA0PEeruYGX1gGy+QHNzCx6Pm+3NDRXzPtjfg9UMxWwGj8tBWS+yvb+jJlb1DAyRLRRZXFnF6a2ntb1DVVb82Tdf5uIrl9SEBZvdphIIKqUK5YLO048/xi//4mdp9FiI727g9Tpxu32s7+xjcfvIFXTVae92OogebhNqblKfQYlMBo9XnPlW7t9fJp1O09PTrSYxSDy/bJvZbKK1tVW56zWtwv7eLpVshrGhQVbW1ognkrQFQ+yFw7g9ddyem1cTAQ5jCRW3XtZ0Nrd2aAg0ks2VsducdLS343E72Nreo6Wxnt29ffV+HxseYnd7i73dbew2uwLxwY4Omhub1OSIg719Fje2mFleJ1XS6e7roaHOhcNU4kNPXeCZ89M4zHLeMikHupzA5V31GycAei1OvQbSH+o4/wkC9Le+TrWG4k2Hu7x+bbwNkktdw1s6z9/6mLc6yR/+t+FA/1n7gmxsr6GAoYChgKGAoYChgKGAoYChgKGAoYChgKGAoYChgKGAoYChwM+uAn8pALpgPRk1gC5gU8ZRsUSiUGZ5Z5dXrl3n1WvXqVisCp7bPF48gQBef4Cuvm66+7ooKoC+rLpfY4l94ol9rFqJVpebDq+PJ3vHeapvnIGmFgJeJw0eJ8XjGPa4RLhnimwlMly+c4vLd28SjsdVL7ZEvfuw4cVGk99Pa0sLDYEGMuYKWXOFgtVEyWYiXSmyubfF5v42hUwOimXcZRPdFi89Fi/nBkZ4bGKKsd5ePD4rXp+FlcNDBdBntje5sbPCzZ0V0uXiAwd6T1MbPY1tnB0c4sLwCD3NLe8A0KPKgS5D+s+jqSOymSx6tqBc8COhPoY7exnp7GQs1MFAWxsSa759EGN2Z4s3Npe4vbuKJi5RU5kGm5mg3U6vr+pAf/rMwwC91lcvDvQaQBd4LhBdP+5Ab/B4OTc1pVzoPccAvemEA70KNavd5xK3rpylZY1ESWdl/4Dvvv4a333t8gMHuvSUeyxWNT5y+hSfPH+GU6EglgpYZYWOS3RrMe41gC7Af+NQAPoCb8wvsReNshuLcpTPVScDWCyEenoI9fZS0XX2Dg44OAyTLxQo5Auqh761uYWmQKNKLRDXdiqR5PDgQMVO2yxW7BYrncEORgb7GeztobPVT6jVz8bOJtdn73J3ZYm9XIrdXEptp9VsUwB9pKmT4aYQk51BTnV10NMcqAJ0HXIapDUB6HFemrvLd2ZnCGeTJIsZCqU8dgGMlTLjwU4mO3s51dGp3OcC0aXDWQCdsK6SRQC67FkNQaOCgBxYFUT/oRzoPyWALg70GkCvdZb/MD3oAsTfKb5dbhNwbrfbH/SpvxWgW5wusvkcFvHqlwsqWnxkaIAPfuiD7B9GCXb3cv6JZ/EGArx86RZf/A+/z/2NXSzuBo6yeUyFFB49wyeffZS//7d+ieZ6Nw6Pl2yuwML9FQXQc9kM3aEOzJUCxUKeBn8Ly6vrjE9MUl/fwLdfekm5ycU1Ls8bnzilYPhXvvIVvvb1b5DNZnn2Pe/h7/2dX1Eu9lIxr9zE9+/fV8BcutD7+vpUR7lMABFwnkqllJY9PT3Mzd3l+tXvM336FMlsCbunganzT/PFP/gqX/z3f0hJt+KtCyjHtKQTuKQLvJBlc22dsCRy2G00tbUyNj5BV2cXb1y/odzSLrdHOc1NFrOazVKuSBe6dpwiYANNw4yO3WzGohfQCjLBJ42lVMAkkxXK4mvXlaO+mM9Xe9t1E/K+tzvt1DUE+PnPfIYLjz3O69duEI7GGRwewWazq+0r5bMEAg3UeTzKEW6zmglHIyry3FvnY/L0NHfvzrC0ssLE1DSRaIzHn7rA73zpD3nhxRfV5AW316uuM0cZbBY3n/nEJ/kHf/sXMeXTrC/O4nJYcbk8XL87j8PnJ1fQGBwewutysruxzNmpSfYP9tiPRBgaHlGTM77/yiskk0nOnjlDoDHAvfkF/IEG2ts6aGtrRdN1Cvm8mvgQPTjg8cce5eLF75NKZ2kLhVQcvKfOz8uvXsJsc7AbDqObLeQKJXXcuL115PNFQh0hQsFOvB43mxvrBPz1bEmVSanIuTNTFHMZ6n0ezpyeYnJ8DJvVqmooKoWCguo70STfu3aDWwuruHw+gsEWWht8PHl2nKffAaDLefudAPqDXvKTke0nes6rEf4PTtfV0/Zb/v1uveonb3/Y8V5N3DgJ19/egV79sDEA+s/ul11jyw0FDAUMBQwFDAUMBQwFDAUMBQwFDAUMBQwFDAUMBQwFDAUMBQwFfhQF/tIA9KqbuhbhXnWiRzI5wuksS1vbvHbjlhomhxOL24PTV4+vsQlvoJFgV5Bgd1DFYy+trbG8tk4ktkMkuqOcjn67g2ani8c6R3isa4SR1naCgXpa/T7yZtSIFcscCEBPpnnt7i0F0cOJuOrvNWk6nooFj2bB53JT5/Ph9LjIUCFjqih4XnZaEE9zJB4hnAhTKZYV2PWZbAw5Aww6/ZztH+LC6DhDXZ04nCY1Vg72mdvaYWZng5s7q9zYXSWrlVV3r9vloqexVQH0MwNDnB8cpvstAF10W49GeWVpQQ2B5ycBujjQq/C8l9HOLkaDQQbb29k+iCqIPrezybWt+9zaWVXwXDOV8VtrAL3uXQG6vK4A9Ct373B7YVG5zxPJFPo7ONAlmvykA11c6ApkHFOOWhR9qgLJigD0Q166/BovvXaZtKZTttuVy9VlNuMymXj+zGk+/Yh0oAcxlzXMJQ2TREFbzGgWUzW2/DjGvWQysXkY5urcAm/cW2QnFmU3GuWokEfu06xW+gaH6B0alIJs9g4OOQyHSaXSqifYarLgdXvwut247E7cdgfZVIrIQZhkPI7DZsdps6sId4n3H+zpVgBdxvr2Btfu3lYO9INChoNiBsGINouNOoeHkcYQw41BBdCnujvobToG6BrkddTkAQHo3565w7dn7hLOHpEsZSiWCzgqFQXRx4KdnOrsYVJAekuQyZaOY/AsrmqJsdeqEF0BdJmiYvqJAvTqRIg349BrsegKnlY0tS7imv7CF77At771LfXvGgg/2Udei1uX++XvSCSiHLw1t3itq7z2b7muAfAaaJdoanndmlu99jq1Zcu6yv21PnC5FuAsz3f56kjlCyr23mE24ZA0g2KOrlAHn/mFT7O5s8vC0ioTZy7woY99kr1Imv/z3/4WN+cWcDe2ky1qFFMxvKYsn/3QM3zuUx+mv7MVZ10dkXBMRbgv3V/GZrUwPjLEUG+n6vEuV8wsLa/S3hEk0NzMzMysgqnBYFDFl3d19ahJPL/927/N733599W5/Rc+8xn+ymd/nrYmP8KrZf3v3LnDK6+8orZ9dHSUxx57TG2ruJ5XVlbU3+MTE0QjB6wu3aW7O0Q4nqFsdtDRN8aXv/rn/O7v/zGSBu5vbOWZp5/l3PQZ1Xv9J3/0h+xsbqKZdZa3t1Qn9wc+8EH++t/4H7DZxfG8wze/9S3u3J5Rnejlik40HsdssuBwuRQgFte1SdNwWsyMDPSyvjRPU52bcxMjvHbxJeWS9vs8LC7co1wqqW16zzPP8vLFl8kV0pyenmLy9FkefeIpvvHt75AvVejuG5CQAHr7+tje2uRwf09NDCiXCmp2jtPlZnllnWBXF1NTU9y6dYuXXv4eHaEQvf39jE2M8x++8hW++cKLhLq68fh8CsgvLS6TjKV59PQ0/+x/+YdkwltUcknqvW4sFhtr2/scJFJkChqjY6NU8nm21+8zNT5CqVJia2+PsfFxFb1/6dVLyjnvcrrZO9iVXgU6gu34PD5a21txKAe6pqojItE4/QODXL78Gm0dnbx+7Q2iySOmz5/nhZdexmRzsLS6TkV6yG027i0sYXM58TjctDa1MDk2xv7uNrlMWiUHzN6+SbCthb6eTrxOK1MTEypRQVz6+WyGbOpIPVbeJ86GFuJlE7/3x1/j3soKY6Mj+H0Onn/fUzx55hQOJMLdpCZHCDx/Nwf6OwL0hwC5JHb8pAG6ONCPnehvc6Af951XrwyA/qN8OzQeayhgKGAoYChgKGAoYChgKGAoYChgKGAoYChgKGAoYChgKGAoYCjwM6zAjwfQ126++at0TcTjH6rf1PTYZqzsX8fj+JfsWoS7+GLFDax6q1V3c9WNvhNPsB2Js7S5zY25eW7MziuAbna5cdY1KIAuo6m1VY2iXmFjd5utvW0isW2isW0qxQxeq5V6u43zrf2ca+tnvD1Ef0cr3W3N5EyooQB6Ns92MsVrM7d57e5tIvEqQDdrOq6yCXfZjMtqUz29Vrv1AUAvWqFsN1Mwa6SzKdK5FFaTPNZBk8PLuK+FCV8Lk13dnOrtpaetRcUHW6wmlvf2mNva4u72Bjf31ri1t0pO1yhbTHhcbnoDAtBbOdM3yNmBYbqaHo5wF/i8Fo1wcXGei4v3VHy7jNxxB7pJOtC7qhHuY13djIWCDLa1qQj3rf2Icr5f21zi1u4KuqmihkS4h+wOerw+5T5/+swjNLwlwr0G0JUD/RigJxMptGMHut/rVe5zGV3NTbTV+wi4XarfW9WVmxSvVkRDYIwsL6VJnzys7h/y4quXefHSJVKaRslmB7MFh66r8fHzZ/iFxx/lVGcQc76oovLNDhsWpx3NaqagaxSkdVmOI7OZzUiEq/P3eGNhgd1YrOpALxYoS7S03c7gyAgDo6NY7HblTI1IRHs0SjQSo1wsYjFZsJkteJwuvC43hWyORCRG+uhIwfMqQA8yOtjPkDjQm/10tvhZ3Vzjyq2b3F68x2Epx2ExqwCUAPR6p5eRQJDhgMDzENO9IfpbGrFKO0HlBECPx3lh5g4v3L3zEEC3S7d0pcJEsIup7l4mgxLh3sGEAHSJcDebFPAsCzy3VN3nAtGrEe4/yIH+Heb/9j9GFzcw0PyRD/zACHd5K78TQFcu8Iqm3PASSf47v/M7DwC6QF65vwa+a8uQa7lNLolEApvNpv5dW77cXgPnci3gUaB5bTniWq71pr/VrV4D8LKMGkCX5wvcl2U53V4Kuk65UsaslVTnt1Yu0N/dyec+999x8+Ytrt26y+T0BT7yc58hVzbz7778B1y9eRfd1UC+YqacSUDmgA8/dobP//JfY2piWFUalExWFhaXuX3nLm63kwtnpvF7ndxfWuTgMM79lTU++NyH6ezq5tobb6gOdH8gwPb2HqemTqt1/M3f/E2u37qtJhY88eST/ONf+wcM9XWTPkooSC56CUCXiPDJyUmGhobY3d1lZ2dHXYsr/fTp08zPz7C7taL6vNNFjeZgL55AO1/502/w3VeukC+bcLh8fOz553n6iadwOOzcuPI63/r6fyKeSpCRbnhN4/EnnuK9738f+/uHap3m7i0yMzODzeHAV1en4L+st/Sii5NcnNsqQl/XCLU2k0mE+diH3scT56b4o9//94wO9NHe2sSNa9dUekZbexvPf+Sj/Kev/xkWW4WxiTEqmonWYCezC4s0tnTQNzjM/Pwi4ViUaDhCKBikr6+blfv31SSn9vZOVtY3aWlppb+/n3vz88zMztLU0kJLSwuj42N89U+/xszCAoHmVmbn76mJOv39A1y9dI2nHn2Ef/lP/j7h7U0ON5ZxO2x46+ox2Vysbu2zsXvA8MgIXreL/Z112v316nNheWOT1rZ2vF6vgvZyvIn7f3x8nJdeeulBOsDExIRKCJBjeH1ji/3DCKfPXmBnZ4/Glla+8a1vU9QqtIW6uXTlKg63l63dfTSTmXy5wuzcPE6PB5fVjt/j4cK5M+zv7hILH+J22tnf3mB6ahK/z0VTg4/pU5N0Btso5LIUcpkHQyLudUcd1vomXr56i1eu3aCpyU9boI5PfOg9DwF0ie6vvl/hX42eqX6kHweAPHR9EpL/iAC91pf+tuW+xWV+Eta/+ViZIlTtOj/+mlG9NgD6z/DXXGPTDQUMBQwFDAUMBQwFDAUMBQwFDAUMBQwFDAUMBQwFDAUMBQwFDAV+dAV+MgD95C/V/5kAXfq1i7pOSeLcxRmMifX9Q5Z391Q/69z9FTX0Y4DuqGugTgH0Znz+RnwNAUq6xn5sn4PYAdHEFtH4NqVCCrvJhNti5nSgS43JYDcTfd0Md4XIAFkEoJc4zOfZSR7x2swdBdGjiWrHtbmiqy5zV0nitU1YBCKYTMp9nqVCwaIrF7rqm9ZLlLWSgq31njo6vH6mA0GmAyFG2loZCrbS4a9/YIW7v7vL7OYGMwLQ99e4tb9OHg3NWnU+9za2KYh+undAQfSuxipAl55sAZzi1F+Lhnl5YZaXF+YIJxNEkgkFocR9bimUGe8dZKJniPFuAeghBttb2diNsLEXZmZrg6ubi8r9jllDN2sEBKDbHPR663hKAPrZHwDQ79zhzsKiim8XgF6LcPd7fZw7dUoB9M7mJlp8PvzHAF0gurgghZUKRK850CWyXFzo4kD/9quX+PYrl0lVKhStNjSzGVuljK1c5hOPXOCzTz3BVGcIUzYLuRxWtxOr103FZiWnVdSQeHYZW5EIVxbmeWPxXhWgx2OkikUqMovB4WBkYoLh8XEcbjfxoyPiySR7u3tqpJMpSoUiWqmCz+1Ro1Iokk4ekU9nHjjQu0NBxgYHGa4B9GY/y2urvHb9GrcW5gmXckRK+SpAt9ppcFQB+kigg+meTs4OdNHf2qTguSQX5LXqcSkO9G8dA/SD4wh3caDbNQ1HRWOis5vpnj5OBbsZb2lXAF3i29XEhBMAXeB5FaCb/oIOdAHo/+iBy/RHAeg10F1zfMuxIDBfXN7iQP/mN7/5kKtcIPdbHebiOpfb5TkC0OXfJ5cr90k0uVwLmJS/a052AejytzxHnZJMJjVqPei122rR4rLc2rIE/JbNZkrlEnopj1mvYNLLDPX38dnPfoa5+XtcvHSFgZEJnvvUL5DXbXz5j/6U7126UoWPLi8UM2QOVhlt9/M///1f5rkPvZdiNkehgoK+16/fVPvmycceIdgSYG1lmd29iIri/tgnPqm6yl+++H21/k7Vlx3lkUcfZ3V1lX/zb/4N6Vxe/d3T08v/9k//CU8/doFSqaAc2zLhQ+Ds8vIyZ8+e5bnnnlNQfWNjg6OjI0bHxuhTvegzmCoFFSUvx5i/pZOF9V2++OU/ZnZpDZvLpyarTIxP0NHWTqVcpMXv50+/+ofqnOfwuTlKpxkdHeP8+QscHoZV7Ln0cW9ubbG7f4Cm6TS3tuJwOskXisqJXq5AoVjGZbcr57lWyvL5X/kbnJ3s57f+399W9QehtlZel9SJ1BGDQ8M8//xH+U9f+xMs1gqPP/koyaMM9Y0tZItlGhpbVHe81C1s7eyo3vLhkUG8bicbG+v4PF58Pj/bO4e4nC4aGwMc7O1R0SvU1derCSIuj4vf/Q9/xMzCIq0dIZbXN8jkCjQFmlmaX+C9Tz7K//prv4pLL5JNHKgIdIfDRa4MG7uHJDNFPF4PDXU+LJQwlwpqvy2urmFzOGltbVH6RKMRQqFOlSoQPjxUx+je/h79ff24XE4y2QzRaIKybqG1vY1crkxdg53l1TC6xcza5g7f/f4r2BwuDmMRmXlFOptn6f4KgeYmzBWNBreb89PTRMIHJOJRHFYT8fAB05MTOKw63Z0dqlLD53WRiIQpFnIq/r+QS6mu+hw2WvvHWA0f8dU//4Y6pno72/n0R97P08qBXsEq71cJSjeZpKqeXxeAfuzqfgCzT/SRH7dqnIho1x9Etj/oSn+HCPcfD6C/g8v8GPLXvqa8Pd69+sXpZLx77auU0YH+o3+pNJ5hKGAoYChgKGAoYChgKGAoYChgKGAoYChgKGAoYChgKGAoYChgKPDfggI/WYD+NnguEtVurPrNT/5KravucwHBNQe6/iDGXW5b3Nzm3vomixub3N/YZnlzi5LAGIsVq8Rq+xtVhLvN6cbm8lDUysQzCeKZOJlchHQ+QqWcw2rScZrMjNW3M1bfwVRnD9NDg4z19SpIKSNeLBLO59lNJrkye4crM3eIJhIKoJsqOo6Chr2g4RA38rEzNm/WyZs1slqJrFYgp5UUtNQsOo31ftobW+htamO6OcSZpiDdDQ0ExYntcSkZ5H9LOzvMrW9wd2udm7ur3NpbI2/SqwDd46G7sY2eplZO9Q4y3T9MZ2OzgucC0Y8VZSMS5uLCrBrS2y5dxdl0VjmzLcUKp/qHOTUwwnh3D6OhIP3tLazvhFnfDavXvbK+yK2tZaol3zp+m42gw0W3r56nzpxXwy8TFI5TAqr77DjC/c5d7iwukkwkSSbe7ECvAvRjB3pLE611PvyeNx3owngFnusSta5BSYd0RSd97ED/zqVLvHjpMlkxMtvtirbbtIoaH7twjl944lFOhUKQz6thdTmwuJxUrBbl4JchTk0B71uRMFfuzXFtQQB6REW4VwG6FZPTycTUacanpvDW15MrFEjnsqyurLG2skoinqBcKFEplbBbbKrvXK9oCqJXSmXVIy7Rxr2hTiZHRhgb6KersUGNlbVVLt+8rgB6pJgjXMxKAzDW4wj3oUCQoUAHp3u7ODtYBegWDeVCF7iZ0WBdOtBnZ3hpboaDdJxEPk2+mMOhiQNd41R3L2f6BjjV2c1YS5sa0l0tF4kjr1g0NU4CdBsWZMjjZJyERJFv/ucB9LfBc11XkynMxzBcIsglwv2kq7wGtB/AKpPpATQXyC195TWALrC8BsJrfeZy20kHuvwtl5Od6TWA/gDqi3X2+CL3PXCmC+ivlEGX/vMSZipY9Ap9vd188pOfZGNrl5cuvsrY6fP8/F/9RWKZMl/4vT/g2xcvU7G6sDrc2PUC+egm9lycX/z55/nVX/nr+JubyZd04skj5Swul0t0B9vxN3jRS0VklaXPu72zi1w2q+LQZbtl5PJF3G4vL37nO3zxi1+kUK4oUO73B/ilv/ZX+dxnf4721hYS8bjSQUC5dMeLu9ojzmS3m0q5rBztFqtVaZmIRTHrJTLpNDa3j5LJxjdeepU/e+G7HMYzmOxO5cZ/33vfx9DgAPlsip7ODv7FP/2nHKWTNLe3gcnC+XPn+fgnPo7X51Ud3N/57st87WtfpyQOfrNVvbnLss8qOharHc1ip1TWaKiro6neRzp+yMeeez/dwTa+8bWvMjUxRp3Py927d1RiQXt7B48/8QSXL70ClbyKcI8nUzQ0tSitNZNV1SHkiyX1Ok67Q8XNV0oF7HarOkFJ3LrD6eYoeYTVYlagur29VTnjJWJeM1u4fPW6mtzgC7Rgc3kp6SYO9g/IJZOM9nTxsfc//12ExgAAIABJREFUSbPPgZ5P4nM7VU1FtqRTMTtw1/lJySQaC/jcduKHewQam4gkU+QL1WNR3Prihm9uaWFudoZAoAmv183Kyhr19XWqKkImfrQpx3o9B+EodoeTg8MDtc9KEoefTJBMpejs7mVrd5eKfnw87e4q4J6IJWgLNDE6MkwsHFFwXCaAJGMRlaAg6zbY38O501M47RYi+3sUCjn1uGw6Tr6QI2dy0D1+hnCuwu9+5Y/JZNJMDg/wcx9+nwLoTspY1dlLsHg1JeJfjJ59yH3+AIqfcKU/3HH+JkA/CdzfqRP9B4H5t933Fhf823rODYD+38J3VWMbDAUMBQwFDAUMBQwFDAUMBQwFDAUMBQwFDAUMBQwFDAUMBQwFDAX+iyrwkwPo77raJwD6iV+2BZ7XulQFlouTutqD/ub17Moat5eWWVzfZGv/kM39A7JljVxFU32w7gY/7no/FZPgLrMC6JlyllwpS4kMZdLoFLHoOjYTDHhbGPQ2M9XVx4WxMaaGhhQ8z0lkdLFIJJ9j7yjJtZkqQI8lBaCjALo1X8aWr+CQLm6HE5vdTskCRQukilkSuRSZYh7dbka3Wwi1tjMQ6mYk2MV0a4jp1iAtTid+qxXPcUy1SHZ/e4fZtXXubq5xc2dFdZErgG6z4PF46Wpuo6uplcm+YaYGBKC3PADoNTkFEL+yMMMr92Y5jEZVpHE2lUHi263FClPD45weGmOip5eRUDt9bc2s7oRZ3T3kzsYaV1cXFEA3WcBkhQa7g3ani676Bp48fe4YoPsfAPQauF+QDvQ7d7lbA+jJZNWBrpvwe+seAujtDT4CXtcD/FKbQFDRIX/suM6UdTIVnbX9g2oH+uXLFKR31+XEbLNi1zVsmsZHz0/zc49dUN3hFEtibcVst2Fx2KlYzOTQFUDXBaBLB3o4zJX5Wa7dm2MnGmEnElYAXbdZMTudTJ05y6mzZ1UHtaZDsVxibm6e+bn5BzHulWIJvaypIVBYIt0liUAvlVVsfW9nJ9MTE0wODdLtr1djZX2N127e4ObiApFChnA+qyaLWM1WvA43A4EgA40dTPV1cWagm772KkCXeQy5CmQqsBlLcHF+jovzsxykYsSySQW8xH0uLvSp3j7ODgwpgD7a0sJISytmmZUgzQkC0M1VgF5BRvW9WAPogs6r/715+VEBuopqP45xfyuk1sUpjolsNstv/dZvPQDoNSheg9e1ZQj4rsHj2t81N7kAYgHm8thaN7oAdXGQy79l1DrQa87zt3ag19bvZI96DbYXy2WOsmmsdouKGbeYNMxahVCwQ/V9r25uc+3mXZ754PN8/NOfYnk7xhe+/Me8/OoVUgVNgVyPpYKzkiS3t87USDe/9qt/i0eeeILFpVWOxImuoKrMCClBMYsmsNniBLNVgdhisYTJalXbKRMNgqEutnf2eOGFF7h+/Trxo5TSx+P10tfdyX//Vz/LIxfOsbW1pcB6Lco9mUySTqeV01lAuixPbhN95Ng1VUpqEofUX+xHj3j5tTdY2TmgbLJTNlnw1ft5/qMf4dTEGLlcCr/Xw2/8H7+uQH0ml6eu3s+FCxf4xCc+TnuwlVy+wlf+4I+4efM2pXKZaCyB0GzpXBcwvLa+yWEyQypTwm6z0FjvI7y3RWO9l6Z6L4f72/T3dlMqFtnb21P1A/L50NvXz+b6OpVCTm1bOBLD5anHLPHwZQ2HpEFooqiuAHomfUQhmyEQaEDXKrhdLpqbW1lfX8PlsGO1WegMdbC4tMReOEJdoJFixUQsnaOIFYtDJmJ5yRfyeO1WAi4bjS4zdTaNXPyQpkA9mWyOeLpA5ChLoWLC6/XR1x2ikE0SD+/T1hHk/soWKur8OC1BYtqbm1u4c+c2oVBI1RrcX16mvr5eHb+yX06dOoVJg9XlFQaGBrlz9w719Q1EIlGcHrcC5QNDQ2zv7GAyW0il0yRTR7S2trK4tExnsIexkTFisRi5TIp8JqUmgYyPDOG0W2ny16uKCZkEEI9FVPd5NpsikwxT0ctoDh8t/WOsR1L8yddfwGa1MjkywCc+8KwC6C5KWASgy7lFzuI6/IvxC+8a3/7ODvMfDaDXILta1jtA8neOcH+LA/1EdLucp94G149ve+t9tTOi4UD/L/p91HgxQwFDAUMBQwFDAUMBQwFDAUMBQwFDAUMBQwFDAUMBQwFDAUMBQ4G/NAr8mAD9xrtsyMmfnWu/YB+DtmNyehKgCziv9WBLB7pEuRd1uH1vkTdm5lja2CKSPFLOvozEZ4t72GTB7vFid3urTmOThZJeJlfJky/nwSZ56yVM5jImAWK6TsjZQMhZz0RXL4+cmmJ6dLQa22wyka6UiRUKHKSOuHL7Jldu3yCWSGLSqy5dRwUcFRM+l5uGunrcXg9FNAomjUgixk54n9hRHJPThtlpJ9jaRn+om+FgF6faO5nqCNHscFJvseA2V318IsXyzi7zG5vMbqxze3uFW9sr5PQKZYsZl9dDZ2s7XW0djPUOMt47TMexA92GrtyllXKJncMDri7e4+riPNGo9HfHKGayKgrcoZk4O36KM+OnGO3upre1iVBTA2t7EdZ2w8xsrvPGyj1ubyyji3veDHUOBy0uDx31fh49dZpHp6YJ+AOYxDJuNlEScKlp3F/f4MbsLHOLS8TjMRKxOCZNx2m10Vhfz9nJU5yZnKKzpZHWOq9yoNdifWsudrW/NShWIFWqcFSqsL5/wMUrV7l45QpFAX5OJxabDZsAdDQ+fPY0n3jsPBOdQUzlCqZSGSxmdItFdZ6XxNUuEebHVQCbhwdcmZvh6vwc+7GoGulCQcF2s93O1NlznD53VvUW22124V7M3VtgbmGBg4ND0kcpsum0iokW17lASHGjW6WHW1y25Qp9nZ2cHq8C9B5/A73+Bja3t3hjdpaZ+0vsHSXUKMrkD5MZt91FX0uIvuYQE71dTA5209PWXO2IPwbo6ZKuAPrl+Vkuz89xmIySyCQpFnO4TCY1pvoGODs4xERnF4NNTQw1NVV7iRVY1KiYKmiq296k3P6qIxwL1mPv+cP4HH4cgH4SpKu/Jbdb15UDWgC6gGABwzIEftei1GvOcoHgDodDjRpIl8fKRSCjwEZ5rEDvk93otWXK/TIUDDuObz+5TjXneu25ci2vJZdMLsdRNoXL6aiCQlMFtDJtLa089cwzJFI59iNxnv7Ax/AE/Lx46SYvX7rK7OIq8XSeXC6PgzwBexlLKozHUuLnP/4cn/zUp9jcPWB5fZPd3X2KhTwWNKyUMcv0npIYum0KoMukHF99g9pW2aam5lZmZudVt7i4psOxOHV19fjqfJTyGZ589Dyf+uTH1eSBxcVF1XUej8dV/L2Ac/lberhlWaKngFyBt0fROLqmk8oXubeywcLGDlnNjGZ1UKjo2J0unn76SSbHRzCbdJLRA1745p+jlTVsdgdp1VHewaOPPabi0M1mC9/93kVWV9dobG4imUwpwPvEE0/x/g9+QG3f5Tfu8vqNO8SjURp8LhDQfriDzazRHGjA7XSoc0g6m1HR78mjNP7GZvW+c5nsFPMFTBY7dqcHOWeUKqj1FKd7sVRUSRCSZ6KXi9isFlUR0dTciN9fx+rqCsNDg3R1BVWU+4vf/g7hZBynp56CbkKzOCiZ7WTLJgplHauarFPCa9Uw548Y7mrBZ4XpqQlcHi/Royzzyxtcunodl8vN9OQYe1vrlPMZOoKd3F/dJtTVTSDgZ211DU3XFAyXY3J8bIx4IqH2l9/foNZaYvb7enuwyzu2WGBsfFTF7wf8fhWLPzc/h8VmVZC9IpM6OjvVh4e421taW/j+K68TS+YZGZ1Q0fxoGoVMmkCDj1OTY2ilIvHoIQ1eD4GGOgXPj5IJ0kdxcpkoFpsJqy+AtaGdG4vr3FlYpquri96OFp5/7xM8Mz2JWyLqZfqP+hi3HAP0xx58jr1r//lDke4PA/TaZ4Es80Hc+zvAcvVZ+S5d67Xnnnz9hyD5Twygv/md5mGoXv0K9E63/aX5lmesiKGAoYChgKGAoYChgKGAoYChgKGAoYChgKGAoYChgKGAoYChgKGAocCPrMCPB9BX33jLr8dvaRd9y6/Kx8ZY5S6suZhrILXWg13SdXLl6njjrkCXm6xubpEvaeTLFdL5goKfAiKx2NAtVgVSZFRMkClkyBSzmB06FoeOySI/+muYdY0Gs5MGi4Phrh4unJ5WjmGbVYCelQKQrJQJZ9JcvnqFV69eIZaIYzFbsVms1Nld+BwuWpqa6GhvJxBoJFsqkCsXWd/a4N79RbZ2d7C67FiddpoDTXQ0t9DV2sFYsIvRjk7afT7+P/beK0iy+7zyPNend5VZ3ld1dXdVtXdoB4AEQIIiRY1WXGk0o5FGEauX3cfdmLd9HaOdjdiN3dCQFKkJSSMzFEVSoAgQAAEQHmg20GjfVV3eV1Z6n9dufN/NrC4UGiQocFYx4u2If5dLc/NcUxn1+845nQE/oprKIbgEBpY3tzG7toF7qyu4vjqPGyvzKJs66rChBQMY6O/HIPWWD41hYnAcXfEOvi/F6VLMbrVSxvrWJm7fn+VVyhd52U1yxCoIyRrOHj+FcydOYWygH6loEPGQHyvpLFa3c7izsoT35+/hxvIcDMfiHnm/qiEeCKMzGsexySkGw52JBIKqAk2WUDEMVHUDi6sruHvvHrspM+k0Mjs7UEUJ0WAQ3ckUjk9P49j0NHo7EkiGgoj4fLsOQMKc5MclGEYmZlr5ho5sXWcH+lvvvc/7vkkHiqpClCUolCQAB58/dQy/+shpTA32QyKgajvQbQdN22FoLsoiBJlwD6UZCFjZ3sY7N2/gyu1bHIecJYduswE61qhj+OiJEzh28iT6e/sQDQS5p/n+ygrmVlexsr6GzfUNpLe3GTo6NpNp3mCGN4LIQH24v9+NcB8bx2hHgtfOzg7uzi2AnPqLWxtY3NpErdmEaTtQVR9GeglSDWJiZAiHxobR3wLolJZQMx2UdQer2Tyu3L6Bd2/dRK6YRalagm3qPOQQVTUcHRvDiYkJTPYNYDgWY3gvUu0AWeltC5ZjsMOUYLEoy9xJ7jYZuyMcvyiA3gbV7SsQR7pTn3gboH+NHOg/ZGAtKyqDcHJG0yWCOrNpW+g89Pl80DQVmk+BptJtFdaboLJhmAwQaRJAkmj7XfexRpHnmgLLtLjDnJsiWg5g90bObo86fcmu9paTnZzNtI3lahV1vQm/X4NIDnGbHsdEZ2cXzl96DJFkDwR/GCOHDuHvf/QOvvnnf4WmLfAgT75YRbNe55jviKSjQ7OhF9MY6evCF7/4K7j8+Gc5Av76jRtYXlpiZ3As6ONYccOwkc0XONo72dnJ+ygWjSMai+HOvVm8+uob2E6nIasq8vkiqKs9lUoBlo6gJuL8I+fw+Gc+i1g0hnv37uHundvIZzPo7u5EqVRggN7UDXR0pHDh4iWYpo2ZO/cYtr9/8w7u3F9AE1RlEIQpyGhaNkRFwaVLF3Dxwjkk4jG8+vILeOetN2HqOsbHJ7iHfWRkFF/88peh+TRUKjW8+dbbeOGFFzEwPAxZktFs6tyR/rnPfw6BUBSvXfkAr7x5BQvzc4iEgpgYHcLC3Ayy2+uYGB+FJArI5TKoNerw+wKo1OuIxOIwG00ExADq1QbiiSTquoGGYULVguzwJsc7D0FYNg+WaAolQziwLAOpZAKhiB8rK0t48okncfToNCF2fP2Pv4F8pQJB8cMUFNiKhrol8QAB/Z6hYzMkA6pdh13J4sufexRTY0M4d+Yk6o0m7i+tIVuq45nnXsDC4iKmDx1A2K/g4MgQOrt7Uajo6OvvZwj+rW99G5ZlY2CgHxMTB3Hx4gXkcnnuaZckmW/zyisvI9UR58j4cyeOIRwJ8XWGUgVMy8T3/u67HM9/6tRJ9A/04+y5s3xeGIaOWCyG7z7zQ7x25RYGBkYgyyIOjI6y0zzoVxENh/jz99+7glKxiGRHgvvNyaleKuZh6RVoPhlKJIEaNLx69Tongpw6eRLRgIwvPHYBj5ED3TF46MMF6K4D/d9OXfg5O9DpLCcX+0eB+S5M39OJvj+q/aGwvPVYnwSg73t3sgu9H+ZKb1/H9l8f6fseQP+532d6d/AU8BTwFPAU8BTwFPAU8BTwFPAU8BTwFPAU8BTwFPAU8BTwFPAU+O9OgU8J0K88eMHtTG7+DlldH/wJul34TUBzPzhvx7i3XejkgKzoFiq6jbevXsUb77yDpdU1SCq5kDUGkJVGgyOTDcvmRd3V4UgMjiigXCujXK9C8gmQfCJEsvM65CalyGtAsYGRgUGcOXkKx48eQ8SnMdglN3LVAbL1Gl5943W8+vpryOXzUGSVQV5HLMa95kODgxgbG0NPTw93ZVfrNdy+ewdXrv4EM3OzUH0ar0gojHgkhq6OJA4MDOFA/zAGOuLoi0WRDAbYaUxrLZ3BIkP0NdxansfN5XkU9Doqpg456MfA8CD6h4cw3DeMkb5h3gZyrgrUg5vLIJvNYHNjA8uLi1heWES9WEG9VGH3ecwXRDwYxoUzZ3H+zDnuXvZrEjRFwEY2j/VsAbMrK/hg7h5uL82hZhqom+R+1RAORhCLJHBwYgIHD04wBO/w+xDWFOTrDeQbDaytrWFxfg7LiwtIb27yCmgauhIJ9Pf0YHpyEkemptAViyPu9yOkaQwraZ8T7K47DkNsSXC1yNYa2K7WsbCZxns3buE9ct4StJYUiJLIQwME0Z84eRRfOHsSUwP9fD8CzlXd5EVOa7+mwO9TuRKA1urWFt65cQNXbt1EiaKPKxVUG3U0ydUMB0ePH8fRY8cw3D+AzmgM8WAIK9kMVrM7mFtexuzMDBYXF1vHtMCuc44Lt2zX3asoGOrrx+SBAzg0MorxZBJjqRTKxRKW1zexuLqGe4sLuLswjyKBWupOV1QMDQxhcGAIIyO0htHdlYIiClDp9Rg2SrqN9UwO127fwAe3bqBYzKNaLXG0eEc4jGQohCNj4zhO+6i3F73hMPrCYUi2BZEGTCyKPSfnts7HMLmQCdo9CDLei47c8/XndaC33eMfvfI5MC2d3bc1cqD/8Tfww+dfhCJr3JHN0JxhHCEqkd25MsXik3tYduALiPBpGhTVBwcSDN2CrlswCaDbAgSicDyKY0GSHIg0VWKTu596CGgRqqPnEPmYY3THww8OJFFyIZ4oMMSm7+umjWLdQCwaREA00SjnYBkNHJicwme/+OvoOjCJzQrw2vs38Dffex5z8/cRDKiIhUMcyV/OF9Es5xFWHMR8IuqFNMe0Dw324bd/67dw5uwZ7uB+78oVlAp5BPwamvUaZFlAvVFDF1U+TBxELJ5EoVDGjVu38dobb2N1fQu2TV3fJju/6bih2HBFtACjwg7os2cv4gtPfwndnZ3YXFvC1XdfRSKiwjCq8PlUCJIG2RdFKNaNWtPGW++8g7mFBaxvbXGvuC2qCMcT8IUiDKh108LFS5dw+bHLCIdDePedt/H973+fhzKoF31u7j4OThzGF7/0Re4rJ0f1jes3cPW999A0dD4nurt7cWD8AHp6e5DJFbC6lcfy5g4a9QYD7vHRIaS31lHIpXkoJ9URQyGfQaVSQndXF06ePMkR8FSd4Fd8EB2JUyhq9TosGkAh9zntf0Hi/UhHsqIqMJpNCqPA0tISbt28wbfP5LKYPnocJ8+ehT8UwX/6+jexQ73o/jCgaLBEFU1H5IEsSjKh46hRyGIgEYFRSuNLT13CExfOIpmIYHt7B0oghHLdxJ//1X/FjRs3cXhiDE8+fgmfvXwetUYTmUIVsViCneV/9md/jmqthsOHDuHy5ctIJBJ4/fXXEQ6HcfLUKbx39Sqefe45pBJxnDt1HJfOn0OxUGB4fufOHY7Kf/HFF/ixjhyZhqppGBjsx/nzFxCNhvm69NVv/gWyVQcDQ6OIR8M4dWwaJ48c4EGKN157HefOnMHNWzexuLwGUVah+AJceZLJ5lAtF8jED1MQUaw3sLazwykIk5MH0ZOK4fKZE7h4bAoBwWGHPF2DedoJwL89fO6jEe574PhujPtDHeYtN/oeYL7fkb4foLdj3Pe73T8C2tuQ+x/Qfb4Xjj8Mnrfe3Xzkcuc50P+7e+/rbbCngKeAp4CngKeAp4CngKeAp4CngKeAp4CngKeAp4CngKeAp4CnwE9V4FMC9HcfPPguQG/9KZlysPmfC9P3u84f9J+78e3tCPe6biJbrnFM7nvXr+PKe+9jdWMTgqzwH//JHUmLooQ1fwCa3w8fuYYDQeJqqDVqqDZqKFXzKFYLqDdrMA2do87JHU1roLcP01NTmDx0CMlolOPG6fmLFJNcKuGdn1zBu+++y2CInLvkUo+EQgzFR4ZHcHjyMIaGhtjtSt3JM7MzuPr+e5idnWXHoGlZ7IoM+gNIxGIYHRjiNdLTjZGuLnTHotxjTou63RdWN3GfonqX5xmiF/QaKpYOwach1duNZG83OpOd6Ex2IeQPsrPXps7mfB7FfA7FDK0sijs5KvCG0LQQkFWkwlGkInGcPnEMp48fQ293JxRZBFWwb+VL2CqUcX91BTfu38Pt+fsoNuookZNWJCdwEIFQhKN8BwcGkYxFEfP7EFRllGo1XuntLWyurmB7cx3lQgHlQh7RYAi9nSkM9vXh8MGDDI5SsRgiPj80WUG90UC92UC2VEKa7lOvM9Qlncu6iUJDx2augJn5BczML8KmuHvVB5Ec1Ow2tzA10IfjwwM8kKBSnLoospOdFkXr93R38aIuZQKzG+k0rt66ifdv30GxUkaxXGanK+0723EwdfQIpo4cYRd5VzSORDiEzVIRW6UiFldXMTs7w/HUOrugDei6zpHaFBdODlza18N9Ay5AHx7FWCqJsSTFT9ewub2DlY1N3FtYwMzCPHYKBRSo79q20ZFMIZFMcb9xd28v4h1xBroUDV83aIjERLZQxOLyIhaWF2E0G7zv/YqE7nic1+TICKZGRzHa3YVOfwCdgQBkqiwgmGxbcCzqbjfYsSrTOcSkmbPc9zUCu2dr5gcv4s7/8m+YbdM5kfqVpzD9R3/4sReRjwPo1L9uOzq738vlKv7469/E8y/8CLKiQRSUFoMTuSKB3OKiQ554wYWhog5ZNaD6VCgqOcQlGAa50B2YthvnzFsnUKM8ZaAbDNIpwluWNUAgzCe44HwXoLdAOgVXUEpBKwECDulkw3QkVEwBkZAPUdmGVc9BcAyMHJ7GycefRkGK4P2lHfz961cxv7yGaFCFSiUO9SICkgJVkKDXqrD1KkRLh+TokKwGZFjo7+rEZz/zKE6dPIZoJMIpANzDbptQVQe2bfFxaNoC0jt5XLt+A+9eeR9rG2kIMh37PlRqDdQbpIvfdfFDhyo0ebAgFE7h6JHTODI5iemDw5DsMiSngHCAhghMpHMVLKwVcHchjdmlTWztpJEtZGCYNjuybUfg4zAWT/BgEnWYT04fwaOPPQ5fwI9rH3yAv3vm++jp7EQyEcPS4gIGBgYZ7hLopXOCHO30ealcZrc09XufOXMGF85f4EGV9e0CXnvrKtZWV6FpMoYG+rGT3sCRyUPo7+nE9uYqlhbnsLG2itGRQfzOv/jnePyxx9zrtqKgVCjyAAG9dnpsul7UG3UYBPx1neF5siOJWq3G2t66dQt///fPIr2TxVYmB8UXxNCBgzh85Dh+9Opb2MoVUDUcWKLMyxEktwqExzkchCje32qikdvA+eOHcfnMMRwcH+HjqmHauHFnBs//6BV+rclYGJfPn8Xp41N4/9p13Lg7i8OT05ymQLUFut7ExMQEOlOdiCfiePbZ5zi14su/9mus25tvvIHe3l7EomF0p5I86HL37l0eUPrc5z6Hd955h8+/Q4cOYW5ujgcUnn768+js7OSv//SvvotgcgATh6fQGY/A0asYHejC4v1ZXHv/fVy8cIGTW+qGw/3tm7kSx9YrWoCvY7al83U5X8xBUiWMjQ9joK8LqUQYl8+dxrmjkwgKgMqw24ZMDn9Dxx9OX9yNcN/tK98Pyz8U4d5ynu+H7M4emL4nwn2/q/znAuifMLr94a5097s/j9PcA+jeO21PAU8BTwFPAU8BTwFPAU8BTwFPAU8BTwFPAU8BTwFPAU8BTwFPgX9aCnxKgP72nj8zt4BcG6TvAeoU3e6Gt7pQbj88p6/bDvRKvYmNnTyvG7fv4IObN7GxtQ2BnLOSjGg8jmg8gUQyiWQyhY5UiuONORYaDhq6C2iXVhawuLKAbC6DRrOOpt6ATyU3uYrurm6Mj41hdHQUvZ2d6E2lYDkOsuUStrM5fHD9A3zwwQcoFosM9wh4EQzx+3wYHx/H8ePHceDAAYaQBGjn5udw7doHmJm5twuQ6PuKLCMcCrNrndbE0BAmBofQT5CEkskJoK9vMZCbXV7BneV53F1eYIBeJveuKiFMMcTJOEKRCILhMMcjG40GjEYT1UIR1UIJeqUGoWFAaJgIiDICooJ4IISeRJLXsenDODp9CJ3JBG8v7YF0qYp0uYr51VXcmL2LO3OzyJQqyJbL3D8vqn7IvgBSBM1SnYiGwwj7NPgUCbVWdHwhl0EuvY0SRQ03GzCbdSTjcQz09DCMnpgYx8SBA+zED/n8DC5zxSJypQKW1zewuLKCdC4PiZzRioaG7TCcKlRrWNvaxvrWNkTFdUwS/HWo39o0kAz40BUIcBS+TxJ5cTy5LPP2Hj58CIcOH4Yqi1AkgpIZfHDnDq7fvYdCqYRiucQAnQA4HXuHp6ZweGoSQ3196IrH0RGOIFevIduoYXl9HTOzs1hYXOAu72q1hlq9xsCJgDpFgPv9PnavTx6YcAF6MonRZAp6vYmdbAEb22nMzM/zUMD6ThrpfJ4HFdRAAEogiEgijmhHB4LRCL8Oiqun2O26rqNSqSKXpaSBLBQR8MkSYsEA+js70Z9KYWIGDsP0AAAgAElEQVRwAAeHhzCQTCKhakiQa5ucogSlHAuCZbqLXNei7PbYt+H5LkR/cFFjgP4//xvuS/8kAN11d3/0n0Ml7KBKAAOFYhlf+9rX8cLzL3F0vSypHMNO9xVswuZ0SLaC5UXqam/CcqqQVRmypMGxJRiWwE5sCK3bt8ZuRJiAQMtyqxpoQIBcxJRgz4/bdqC7H22L+s3pMQR2oVOSA0F00xEh+SMQBRM+pwHZrFPBALRoAuG+MczmTdzbLmO7bkP2Uyy2Ak3QUctuwq43kYx1QJUElIt5GNUSIgE6Nh3uxaY4eBp6GB8dwbGjU+jv60U8nkAymUDTaHKMdzqTxfr6FmZm57iyot6wIMgaJ29QPgNdFxsNA4rm46EhVTAhOU3YBrmwfVCVEBzLxuEDgxjujeDY9CBiUQXZbBrvXb+H2aUdbGabWE8XePCg3iwzKqbhFYL38Y4EIpEYD5cIoowLFy5y33ej2UQkEsErr/4YmfQ2Dh+cwNzsfRw+fBhf+cpXGFbT9l+5QkNH7/D1pdFoQpYlHDt2DE888SRkVcN2poTvPPMc5ufmMDjUh4HeXnxw7SouXXgE/+xXfwXxSBDPPfd9vPTC84iG/fjt3/4tfOaxR6E3GjwARX3udL4GaEBEpgQDmyE6RZFT5zttY39/P9+GAPOtW7fxzN8/i2KphkAwitGJQxgcn8CByWn8l//6HTz30iu8v21ynUsyDw0RxiVnNh1Hst6EpFcx0BFCXzKIUnoNo0P9CAXDlHnArvU33r6CnZ00zp89BadZBcw6J6LcnlnAmXOPoLu7h93m9HtgcGiIo++Hh4ZYU3o909PTKBYLDPtPnzoFy2iyc54c+DS0MDw8zL9rXnvtVf5dNzg4gI2NTX6N9PuI/k1NTWJlI4s7C5vcu56KR3D3xvvo706iUsyjM9nB6RqzC8vYzuSRrehY3sqi0rTgC0ZYS1UW0Gw2UCjn0NPThbNnTyAe9UOwdDx28RGcPzaNsCTw7ytKtaCUDEtv4v84evlDDnQG3nu6ynlI5RM70vfEuvNjuFD9Q+7yfT3oe5/vQ7B9n/PcfffxAIjvheYPPv8wNP84IP7zfv+f1ttF79V4CngKeAp4CngKeAp4CngKeAp4CngKeAp4CngKeAp4CngKeAp4CvzyKPALBuj0V+q9DnT3z9ZtgL4/wn0vSG8D9EK5irnldRcqzy1gZm4O6UyGnYG0unv70Nvfj77+PvT19aG/vxec3yxJrouTXOGGznHqM/dnsLm1iWK5gHK5xO5FisBNdnQwbKE1OjCAkYF+3m5yB29l3OjcO7dvswPdIsjqOPARKPX52El48uQJHDp4ELIkMVxfXlnBrdt3MEvbmk7zIlcm2WwJdPT2udt6cGQEh8fGMdTTjYAkIShLWCOAvriG+8vLuLuyiHstgE4OdEMWoEZD0KIhyD5yDBLCEDimmAC6Xq3BqNQh6ib8jsQr7g8h4Q8iFY2jr6MTfalOHBgbxIHRIcRjYXd4geLfa03k6g0sbWwyPL87P8eO8O08OTNN7kMmuBQKE7iPIODzIaApDKXJaasTRK6UUC0WodcqHKNOYKU7mcRQfx87TEcGhzA8NMjOfZ9C0NTBdjaL7WwGMwsLuDMzyzHSgqJCkFVYoguwKOI8VyzxUjQ/tECI4bit67ANHT7HQQAOfAJ2AbrCPdgaevt6cfz4CRw/cRw+WWTgn8lmcP3OPdy4O4N8sYB8IY9q/QFAn5qewuSRadeBHoshGYmgbBooGzpWtzZxf34e84uLDAoJfJUrFVRqNTT1JoKBAEO9wb5+HBobx8HhEYx3dmI81QnLsFAoVpDO5jG/tIy55SWsbW9jY2eHHfgmvV5RhBoMwh8OM1AXZBmCIjMkI0DfbDS4675WqSDk0xALBpGKRzHY3Y2h7m4MU6pBbw+nGkQoKUGWXYBOwefsriaIbvEgyG4v+G4/eNuJ/uCCt/ODF3G3BdDpWEn+DAf6xwN0ClC32YGeK+QZoD///Avwq36uRSDnuUOJ6twrT7DfHUZhZzZMNKwqRInc6Aoc24XnAmSIkrynHcIN6RcYors5Fi4Yd68VXBfgXnz4MehryyLg7GpBz8TbQN93BGihCEyjDsmoQXYoft5EzRZQhg9FOYqs5UOwcxBSwI9cZgtRn4yoX0Y1XwQsB9FQCJJIQwEmVMGGWa+hWStz9LdjNpHP7EAUHBydnuI+61QyhfmlFVy7eQtLyyt8HaOYcoqs9wUisAWBo+VNi5I1dIaz9POAPwhFtAGzBk2m4y+BZsPC0vw8ulNRHBzrwf/2v/4BCoUtXL36E7z82lu4v5iGbvshyuTob6JeLUKSBB4moOMsGAzA5/PzgIgkK3jyc08xvCXAurW1hb/8679CrVzBwQPjmLl3F0ePHsUf/MEfsBt8fX2dI95feukl7lznjnaAzxf6eSzRgc7eYdy4fR/ra2sIhQIYHx1GMZ/BpUvnceLoFCqlPF778ct4683X0N2ZxO//3u/isccuo1ouIreT5sciYE6gnFzT5PymY6VSqcCyLHR0dHC1Bh1DdM2l6/EPnn0BmVwF/mAYoxMHeSCob3iEHehvvHMVSjAEW1J5OTRIQC50OiookaBchF+0MdIVRVdERWlrDUenDmFoeBjxVA8PGH3rO3+H69eu4cnHH8XO9goapTw+++RT6Bseg6L4MDMzgx/96Ed8fHV1dWFzcxOHD0/i8uWLiESicBwbr776Gt5++22G5aLooFop4+mnPg/dMnDxkQtYWFrEX/7FX/B+6Eh2oFatY3BogFNBQuEwxkfH8Mob7+DZl97gBIGBni44ZgPnTh6DpogYGBhAtdbAX3/7u7h24w4CiS44WgjFmo5SucbHI10jTduAooo89HRkegKCrcOolfDoI2dw/uRRRFUFGv32MHXuq6cz7N8dvvBQyP2wPvP29xiK/5QO9P1OdgLpu3D8FwjQP+w8d8Pa97vRH/Y20APovzxvjr1X6ingKeAp4CngKeAp4CngKeAp4CngKeAp4CngKeAp4CngKeAp8MutwKcE6G607IfCTh8C0PdGuO91oO8H6JYD7OQKHI9La3V9A2ubm8gVijBMi7t5R8g5zu7xYQwP9mN4qA+WIMJqdR5TnzF1VM8uLOD+wgJW1laRTm9jZ2eHnYm0ItEIQ57uzi5MToxjcnycnb+ZYhHb2TxHds/MzLLrlyKBCcgTGKJ1aGICp06eYCcmOaopbpsc8vcXl7CwtIzV1VWsrK6gRnDbMBj60HOlOlM4ODrGLuWRvj7EAz4k/BrWN9JYWF7H3PIq7hFAX11EkSPcDeiiAzGgQQz44EgCHOprJhetYcIyTIimBdG0odkiQqLCqyua4EXO895UF/qSnejtSqC3O4EgPU4rBYDiwSuGxZ23s0uLDPA3szlsZbMo1OqoGRbqlsPOb4l6c2UJmkzx4gIcQ4dt6rD1Ji+CtJGAH+GAH33d3TyQQBHu5O7v6eqEX/NxvzVBYYLHm5kd3J6Z4YQB6renmHaKT6aYfoLptD+rDR21pg7VH4A/EGaAThHmZqMBxTKh0nJsN8JdEHg4guLU+/r7ceLkCZw4eRJ+VUKAAHoutwvQM9ksMrkMKtWq22MO4NjxYzh2/DhGBgbQGY8hGY2gaVlo2BY2MxnMLS1jYXUF6e1tbG+nUSgWGKI3GnUEgyEEQ0EM9PRifHgEByhloKcHB7q7GeRWak3kixWsbGzwYoC+7brQa4aBmqEDigJJI7cxDRLIEGR3GIRctjQQQhC9Wa8jQcdtPI6eVBJDPT0Y6u1Bb0ccvYkEOoIBBESRlwvQbUgtdzVFlLunZQtF0RcE0Xej3P/hAP3jLp/ucebAgol8IYevfvWrePGHz8OnaHsAus2uaeqSZ6BNAJn6BQQb1WaFnfgcqE3w26YkCPp5q8PdzXGHQ85zWCDHO0MwdrUTOG/9vGWQZwi/C9Blfj5CcxRfzueUI8AiBzt1PQsmZNGGIIloCAqKjoKm1oGCrcGX6KbQeOykt5CKhzHYQ07fEnY20pAkER3xBCKhAJr1KirlAqwm7bsKhgf64FNEJKJhXHzkHI4emYRu2Lh+dx6vv32FUw58mg+BcISrBUzbjavXDQsNg+A59b8L7Oz2UyIDvX5LRygQhU8JIV+oIJ/J4p/96tP4vd/9HxBP2rh7dwHXb3yAO/fmcGdmBZvbZQiCDEXQodfy3DdP6JCOY742SjS4Qa/OYYc51VRQ1Hi5XMYbb7yGYDCI3q5O7t2mgaBLly5xBzpdI69fv47t7W0eJqHb0fcIetOQEnW7h2OduHb9LtbX12BZBkaHB9GoV3FwfBzRsA/r6yvYXFvG+uoyRkaH8a9/93fwyLlzyKY3EQsF8f7Vn3AiCIHmZJJ64gsM9gmeEzSnbnEC6PSPUiFu37mLZ194BelcGYKkord/gFMtHEnl9AsdIhoW4Mg+jskHDfAIlGdA0QsOZNuEojcgNot44sIJPP7ISU7yoOOzVGviW995Bj/80StcRdCZiOLyI6fwxOULSHV1o2Y4mJ2bx7e//W3cuzeDRCKO6alpjI2P4cknnuLBkGwmy0knzzzzfRTyeQwODOD06ZM4cmQSly+dx/ZODuVSGd/8k2/i3Xfe5cGBEydOsJ7nzz/C/fKVagUz92bx7/7wP0L1xzBAKSejwzgydQgnjhxmyE1pAH/2F3+N5154CbmKjoHxQ5ADUdRNcCUKReQ3aiXupe/pSWFoqA8BvwyjVkHEJ+HJx87j2KEDCMkyNDrPzCZ3ptMvkn8/eekjDvE2AN8F5vsd6Xtc6W0wvtelvnv/1v3c27gQvQ3e27D7oQ70Pffb+85kPyB/mPP8ZwH0j4Pn+94B/XK/o/RevaeAp4CngKeAp4CngKeAp4CngKeAp4CngKeAp4CngKeAp4CngKfAPxEFPiVA39OB3hbkEwL0/XHu7Q7rzZ0Mrly9hnffu4ZMLo98sYhytcr9v/WmjoOHDnHk9sGJMYwN92NsuI+Blot93BhYgmjzS6uYW15hZ+fKyjL3yRL8ICcfQR4CEgRdTk5P4sT0JFTNh51iCelcgaN25xcWsJNOM7QhGEROSloEzk+dPI5DEwdAbdIyQf98Hitbaaysb2Ce3Mrz83w/ihYmCBqLxfi+BwigTxzE+OAguqIhdEdD2NzKYHF5E/Ora5hdXcLM6hKKRh1V20BDsGErEke5G7bFyyIY2oKEPuoqJ5e4pCIia4jKPvQzNO/ij70Ez5MpREMaL1Ulh6Ubbd103EWO88W1DSxubDDc3shkkCmVUKjWUaw1YLIDlm26DO0ItEjskXWgCLQEdjAS2E0m4hjs68XI4CDHuHeQxpEIFIlAHTi6eH1nB+vpNG7cuYP3r9/A/PIyw0KDoBWBdr8foqK1Os0F+AIh+ENhBqfkeieQLBlNXrJlsf4EjDWfj1f/wMAuQA9qMmhlCaDfncHNu7NI7+wgvZPmqH3qsCeoevLUKZw8eRIjgy5A74iGd3Ui0L2wvoGl9XU+htbW1pHLZTkGnvZve7CilwcHBjDaP4CDlDbQ3wdFlNHULVSqDQbxW5kM1rfTWN/e5s8LlQrylSpMArg0ACLSEIEEENhsnUeua9rkJARy9xPA7O/uYng+2NODZDiIZCiACDnwAWgc+G2zA536irk4oR2zzjC5Bc9/FkB3U9V/pgP9pwN08odbHFP9ta/+EV547ofQqIudEiNsF57zojpzQeRhDepqJx3qRgOi5EJz2hCGZ1SnQICdnOWtJ7YZpDugznX6KLKb3T1eGbC7kQv8OX2w6D+KeG9FdhM4b0N0k6CpInGQt02aiyKaBNBNCQ0ljJKlwJD9kDU//JqMWCSIoF+FpRsoZPMoFsucVBEKBXlYxCYnuiSikM1wvHsqEcWhAyMYHxmCKgKZTBbZMvWDZxkIc5WFbaNp6FxpQUM9hmmi0TTcAQgaNIHAHdmKLMKiARNRg18LEktHPpfD9PQhnDw9BQs67s3cwkZ6i4/BXL6KYqEBVdEAo4JGJe++VlHimHRNobh8kdMtEvEYLlw4D79fg85fx/H6668ik97B8NAAFpeWGGQ//fTT7AKna91rr73Gvd10TaV9RK+fKjKeeuopJFNdWFrdwvd/8DwWFhYRCvp5AGptdYW1mDo8ge6uJG7f/ABvvfUGb8v/+Ju/gUcvXUKlVEAqFsbS/ByKhQIi5GiPxiBQjLhpoVgqsiOdkiCoR5yel64Dd+7ew/efewk7xTo6kl148nOfR1dPN3KlMv74T/6Uh2J84Rig+AA1AMgabFGGwYn+DsxqDUHJQsBu4vHzx3Du6GGMj/Tz/siX6njxx2/g5dfe4OGC41OH8cipo5ieGMfYxARWNnYwv7CIZ599FsvLy4jH4zh16hTD78eo192y+H5Xr15lyE7bPDk5iTOnT2FgoI91y2YzKBSKePHFF3H37h1Ylo0zZ06z7lQf0tPTy6kqOzsZ/PW3/oYHKA5OTKCnK4XB/l4cHB9DLB6Fomh446138eyLL2N5cwf+aJJfr+wPI5ZIArYJo15BwK+gMxWHX1NhGlVEAyrGBnvx+COnMJBKUGg9FNiw9Tqfl4Kh498fe/LDDvR9DvFPGuH+EUd6C5Y/iG9/OEDf24m+36W+H4Y/HKA/3Hn+87rMfxpY/yfyPtF7GZ4CngKeAp4CngKeAp4CngKeAp4CngKeAp4CngKeAp4CngKeAp4Cv3QK/GIBehueM6Rrwbo9n+93n++F6AQuCKKnqYP85m1cv3kblXodjaaOGvV91+ocu03u8/EDExgeHkB/T4oXwXOzBdAJaouOg7WtNNY201hZW8Py0hLWVlcZ9tAit3IgGEA0Ql3Bkzg+RQBdQ65UQSZfZAf5ysoqspkMAxoCpW2APjY6iqnJwxgdGXZBtuOgUCrzdm+l01huAXsCJOT+I/hJkcKa5sMQuTGHRzDc148+dg7Hkd7JYnVtC8sbm1jcXsfS1gbKVhN1x0JTsGEpIixZhOHYDNAJqJLrXRYkBFUNQdWHsOJjgE6rN5FCT0cKXbE4kpEwOsJhhn20yCHLAF1wtSbd8tUatnIFbOUL7Ip2VxE7hRIyxTLr32zqHDdMAF2mbnfqw6Ul0hLhV2WkEgmkEnH0dndhgCLFUymEfX6E/D52sdK+1nUd6VyO1+z8Au7OzLIrW7dsjqcWFAWiqgGS4gZzO4DqCzBEFyUJer0Ondyy7D63INsWJALvtG3Ula4q6OruwuTkFCanJhHwqQj6FRSKRdy9T3UAC5wqQKtaqzIMo+2aPjKNqelphv8Ez+Ph0C5AL5QrPFSwsZPB+sY61tc3OMa9UiFtGggEgwgGguhMJtHX1c1we6y7G6M93VDpdZg295nnyxXky1WOsN9MZ/hjtlhEtlhC3dA5XcEgqCwIDNNbxeAMI+n4ofqArmQHQ/TuVAc7z3uSCUR8GkKqCr8suTq0+s8JorvOTRc+MUmmF8uPTS7vvQ70BwhoN8L9FwDQ3VoGG+VSEV//2n/Ci889B4XOQXrsFjwn9zlvlihDoX2o0QCFxJ3tBNOpJoFc4US/aSupMoESJlxc7tZDsPe89RLo3OfBgRZEZyc6DxK4EhA/dwS385pSD+gnFN9OP7NM3QXTjoOmSehfQtUWka0ZqNoKtFgKtqxxSkIkEnK7sqmXXtOgNygSu4JStQbLEqD4fByJTi5v22giv7MNwW6iMx5FPOyHrTdQLVfgCD6Iio8HJkzLhGkZ7nAAxWRLIsN03TR48IfOAYKvrI8gwqg3EVCDiAWjUEQFG+sbbNO1JQeD40PYzqe509y0HJCx3GxYEC0afjGg18ucKkHXhEatBk0lB7oAvekmHTz99OcxNXmIz/dSqYhv/823kEln0NffwwNCBHF/8zd/kwdIyAn+ve99D/fu3WPATQNKpAm51KkHnRIsCqU6Xn/zHSwsLkJTZYyOjKJaKeHCubM4dGgctWoJt29dx9tvvclJGb/zr/4lnvjMZ7jHW7J1HtShfcnVGAAPEdB1nK4pNOBE13UC1fQ5uenv3J3BM8+9hHzVhC8QxOHJSQyPjkCQZHztG9/E8vom1EAIghqAoAUYpFuCBJPGJywHfklGNbuFnogPIz0RWNUCTp84go5kEqISYPc6daC/9/57+OzlizDrZaTXVvCFL30JkhrkxADqM3/33Xd5iIoA+k9+chXHjh7F2Pg44vEYb/Nbb76Fu/fuYWhokH9XlApFXH70Mg+OJDoSMA0TL7/8MqrVKsbHx/jaRXUVU5NTnLhBww2Li0t45cevYmxkBLFICPl8lvvSaVgi1pFAsrMHr735LmaX1uAofjiSD5IWgKRqkEUHiWgQqY44BMdEvVpGRyyIk9OHcPjAEPpTHQirIveh021F23CvIZaB/3DkyY/tKN+Ncd8f1/5TItx3Hel7APqDHnT6XdsakGtnaexxm/80gP7xMP2TA3TPff5L997Ye8GeAp4CngKeAp4CngKeAp4CngKeAp4CngKeAp4CngKeAp4CngK/5Ap8SoB+5YF8u39hbnm99n7dgul7O9Af5kA3bCBTKOLezCzuzs5SrTAEkTp6LY7MLlWqGBgaxNDwCHp7urlbOJWIMDx3sQq5b8HR1Tv5IjK5ItY3N7G0uIiVlZUW0xegyDJUTWXweXTqMI5MHWbATbA0VyxzV+3mxgZy+TxK5CRvEECPIRaNYmBwAONjYwyHKC6eVrVWQ7FUZrBKkJVAFgEPgjsEadtu2O5UJwZ6+9idPdjZiYGuTuSyeaxvurHe67kdbOR2UHVMNGBzhLspCzAlgQG6aROSBDRFhSYriAaCiPiDiGh+hudhWUN3rANdsQ4kQiGENZkXxa4TeKR/BM9pP7Q752vk4mzoKNSbyJXLyJVK2MrlsZHOYiuTQ4UGF2o1hpayAH4snyrDr1Cku7sCmsrwPNWRcAFvZwrJWAyqLLH7nJ/XcaCTU7dU5IGDlbV1LCyvYHNnhyOrCVhSDzEkgpsSQ03TcUGk6vMzMCSnLHW/a4IDP7nf2XHsdnwTaCZnZKLVhUxxzoGABr/fh3K1jIXFFSwur3JcMrl9aSiC9RQEHJiY4G57ipuPhYOIhqhh3eXNlUaDBysIdG9sbmBjc5OdsKQJOV8JFtKKx6JIxRPo7OjAYCqJwVQKPkXhfU+u57puoW5YPKCxnc3xwAUNEuzk8ijXaqg1GmjoOrvRTTquWi5rjbRNJpFMdaCThhQ6EkjRc0WCSIYD0CSJBxlo3xDQFW0blDMgE0gmfZgtt+A57wmBu7ZdgC66MOxBqzh+kQCdXgtpWMjn8Cff+Dp+9PwPOblAkwhSksubIuop4cDhqH5F9TNIl1QF4UgUPp8GhdyujsVLEoiFu5HdtM0N3WAILqt+F6YTTbdMyJIA2zAYbhMQp+h/alCnIRA+gxigSzAdAqYUAE+d6AIalTIP1pQbFKvvh+wPodS0sF2ooKrbiCZTkFQfqs2m25tumhypTpCfzi8CksVqA5WaCUuSoGgBHsyhoY9mrQLodSgw0BkPIREJsFve1C2IgsTpDM0mHQOU+mDC4rQJC02zyVCdKgwIotts1wdrpjcNdETiiGhBroAnIB9NJBBJJTGzugxdpOuiDZuGD0wHVq2JRqnCoNwmICqJfHxQRQBpRt9vNmqIBIOcsFGjIZF6FSMjQ1heXMLOThoTByawuLiAVGcnDh08yNc42vYbN66jUW8ykPcHAlAVha99gYAfquoHBAVb2xk+F1RNRiQURjq9iXg0gkQ8goBfw87ONtbWVvja/q9/93dx6tRx7j8PqiJfSwg4036igRw6fugc5k50XefrMEW31+p13h83bt7Gcy+9jppBQxIi66YoMjS/H+9fex910+Z9SU5sR/VzDzpBdIp4NwwTEb8fS3dv4ejEIIZSYczfuYb+7hQPSViCjFAsiY3tDNcTnDp2DI1yDrntdUwcPIw7cwuIxzv4WJq5N4NoLIZzZ8/ib7/zHQbopmUhs7PDySS0r6nHffLwYdZybnYOByYOYH5ujs+d/r5+zM7Ocg3IsWNHsZPJoFwq8TbO3p9ltzoNMdB1bWxsFIlYBDP37vFjb21to1pvYPTAIR7eIZe9LxSH7tBAFp37Ivx+BYO9XQiHAsjtbHMywrnTx3Hx9DR6UzGQy5vGmSjigMIxRDrQONbBwX84/NjH9pN/2gj3j8a102CMe6XadaZ/KoDuvkH5uGj3/e8LPYD+S/5O2Xv5ngKeAp4CngKeAp4CngKeAp4CngKeAp4CngKeAp4CngKeAp4Cv3QKfEqA/hNXsA/9dbn1xScA6HshejvCnSD58toaA1aC5+QspljjcrWGSrXG4Karu5t7ZcMhH8JB/y4Mpk0hXEurXKmhXK1zfPfW5ia2t7ZbPdBgyCNLMjsYqYt3ZHiIXX3kcuf7ZHN8v0q5jHq9BkPXueea+q5TqSS6u3vQkUi43ckUuaw3Ua83UK1W+L65bJahEvUJm6blLstCPBJFV0cCnYkOdCcS6IrHUSlXkc3lkS0UkKmUkK2W2H2uC44L0EUBhkgw2WaITgBJpT5aWWGHd9gXQIic6KKCoKQgEYogEQwj7NPglwT4JIHhWpuhsuYEImmJgO44qFkO6qaFUr3OK1ssYydfQCZf4hQAgjAELgmeKwTQZQk+RYYqi+wo9qkK4pEI4pEwfyQHazgYhETgvuUcJYBOsIhSBEhn6iKnGPN8sQTdstiBTs5rWyT863YR0zFB+1+mbnBy3BJg1nWOKveRE74VU04Q3Y0mB8LhMHqpG7y3BwSfVZ/CPc1bWzvYTu/wPqpU3OEGgmqkR09vL7p7+pCIR/l4CvopCN391zAMVBtNlGmbM1nsZLMMvChdgCLgyRlODvEQJRqEQoiFQ0hGIkhFItDINdxKZaDhEFrkUM7TsAWtYgmFUgnVRgP1ZpMBOh3rLkDnYHJ22pITlXPW+/cAACAASURBVKKxSd9YOIwYRbb7VF4EzglWEZgmgL4L0dl1TZ3ee07PtgOdATpnNfw3BegN02KYmd7ewp/+52/glRdfgGU0EQr44ZCL3AF0y0FTtxGMxKEFQvw1wWJV1XhQQxKp09yALLiDAZZBiQgNTiUwaMJGUiCpAdR1E5KkcjoDuanJuUz3D/s1FHM78KkqH4/Uc07Hl8UQUWDXMcW50/DFcH8/tEAQN+7Nw5T90CIdKNZ1HqAgR3ytVmVQ6wv44Q8GEY8nIIoycvkMSqUSmqYD0ReC7IsgXaygaQtIdfVAbzZgNesQjQbqpQyCio2uRAR+UUBQkWE2m0int/i4rNVrrePSbn2k7nMaGgAUlbrbCR7baBiUniBhsKcPg6ku6JUaqtUa5EAQhqKgaDsoGiYalLJgWxANE6jVYTca7OSl858v0ZRqYbvd7zSgAMfi79HntO9oAIFnb2gwQxKRSnVieXkJYepqN3QeMKJzjoZJ6BzVNAWKqvFjtvvJKVmg0TDRbJo8qBQMBTi5o1wpwtCb0HwqYtEwqrUKX3MpxeJf/PY/x9GjRwh9QzAbcKhugbazlSJCm07XX4LmBNJpuIC0odvQMM2Nm7fw0utXsLiewU4m24qijyKeiHEiBQ0s0fEmB0KwZR90QeE+dEdWYZgWQj4flmdu48jYAHpifmQ3FhEL+zmufmunADUQQala5+GZY0emkN1cgVEto7uvD7dn53aj9mvVGke39/f34YPrNzA8NMQQvFIu8e8FugZRJP3IyAhqlSqK+QIPBWxubvAAgt/n57j3np5uDA4OsQNdpN8Jhonbd27zY1fKFQQCPgwM9CMcCiG9vQ1/IMivc3N7G+FIjIc5/JEYVH+YkxVogCQQCCHREUOyI4pGrYp6uYizJ4/j6ScuIRXz8+8NAup8bWmPXdHxwZ87+MNDjz4A2nvc4Xt7zHdB+h7X+Ee+t6cX/WEd6A/c5a0o992qln1AfV/0e/utyV4H+oPPPzlA/1kR7T/r57907yq9F+wp4CngKeAp4CngKeAp4CngKeAp4CngKeAp4CngKeAp4CngKeAp8E9AgV8wQN/zp+Rda9eDP1nvd6C3Xb5tkE48jCBirlhCrljkGFtZIdclOMa91tQZEFB8MoETAkr08/a/3T+0U6S7YXLcb73WYDBVqVYZChFQJKjJcF6SEI1GeNFzEbCguO1qtc7Oa7q/Y5G/3XIjwhWFHZWhYIjBKQFOjn62CJLT8+lo1BvsWKd+XoI5BEQN010Bn4Zo0I9wwI+w5kdI87kOTn5tDVQNHRWjCR0OdIHcow4MinYWKXLdgUFPJlCMtcSgkGKG/bLMHzVBhE8QEVQ0BBUVPup7Z8jsMjGaMmAo29ovTmvSwBJciE6rbpqoGQZqFItM29TQUdNN1Am+OQ4UcvSK4F5ncj1LAjlYBd6WoKayE92vUSezyl3XDEP2dHmTHqQxwZ9qwwXp1GtPwwHcA05uYAKELXhOEJ2AGfdet1ynBA+599ym/nm3i52i5cllS0tVFcRiYQZyFJ9N96XnJMc4wSzap7ph8D5ru7wp4tnnD7pR6ZoCn/bgmHL3n4WmYbSGMsh5rrc6rm1+PoLcNETg0xT46XNZgV9W2T1Nzl4CXnRs06LHoddMxzl/bOowLJO3kcA5DRrQ4nOD+LAkQvP5ofl9/NikMQ0v0BADuf9bGNx1m3OlAEF0CwJBVx64aDnQ2zSJ9ooofzKADiD5xacw/Ud/+HNf6mj7qw2dgSr1g//t3/wV3vjxy2jUK+zMp5+LsgJbUFCpGzAcGaLmh6D6eZ9n09uw9DpU0YFPodemQ3JMqIroOqZVHyxHgqgGoNsS91JTN7mPIuDhoJTPorMjxpHpufQ6D0ZEQv6Ws9thgG7RsIZIzc4ia/0//f7vI5Mv42+fewmrmQqkYJxdu+Rcr1dL0GtldCUTOHv2NA4eOoRoLMFR8OVyAbfv3MJb776HjWwJvmgXLDmAKvVSyDTuAUSDPkhWE2Y1D9ms4tjkOHriYchGA5JtYnNjHe9fu8ZwmmA+xXnTUSDL1NHucGAAQWLaUDpedBvsoL54+gx+7XOfRyWTRT6XhxyJ4e0bdzGXK6DiiGg6Nl/3ggIQoE5202J96Xqk60120ZM7n09TulDQcxEgZRAtcNoFdaXTRdhxLE4F2N7e5koLOjdoqCASjvD5ROcaQ2wa9jFMTq2g79H5IQoKTMu99sqqQmXvqNUr7K6n67DPr8K26TpqIBIO4fTp0zwEo8gC920363TeNXbPcQLxdD0mnei56NwlqEvXGPrZ2voGrt2axXa+5g7L8LCLyk73pt7gRJNANI666UDyhwEtiEJNR6FK2R8SJMdGdmsVffEAUkEFQrOMaMiHRqOOQqXJ0e+mLXDfejIWRr2UBfQGQtEIsoUKD3e04X44EkYymeRaEIqZpyEBGqhqd8XT9YH0tCmNwTARj8U5zYT08Pn90Js6x7XTwBcNatBH2ocUEU8AnbaJjlFKmgiFwqwBDS0QeKdriuYLwKGkBjo3ZJWTPeiAovoJGiiIhIMIBQKYGB/FZy6eQV9XHAKFczgAXQrdAg4u/2jlcrQA+sGLH3Gg741hbzvG9wLzh37vIbHu9NwfcpvzbT4eoPPvmn33+VkA/eFg/cOXuk8Cxz/JbX7uC6h3B08BTwFPAU8BTwFPAU8BTwFPAU8BTwFPAU8BTwFPAU8BTwFPAU8BT4F/VAU+JUC/6m78w/6C/AkBOt19L0g3bYcdyRTpTRHDFJFMP28aNsjRSo5IVXHjfJkLU1S1IOyCxLaabbDIzmvqPibgRG46Ygf7t5dLh1uvg1yxBJfITSqAgR1B0PY20s3cMPTWv733fciuZJet4T4ecSiNtp/gM20PcYjWtnAvOYFyBucPFuH79qLvs4m4tQ0ExwnP0UdCvvRR4chdirEHOwjZbWq01p47C607kAudnptAevt5Sdc2MmlaQJMehxywLYBOd6XFj03PQ5yQft4eUGi/LNam1cHdesy20G539YPnacfK03Pz63XcxYnjbY1oP9JrJxBnuq+Rt4kjrQm+uY5r2meq6kbH8yb8FMJBP3f3Dz0yoND+puzvPXdjttg+LgwaiiCY6LAmBMHo9uy2JzZNtzVt2BaBfTdCnEDk3rSFNhzfO1Cy/zzY/zXdll5R23G+69TcPR5cgE7wmBzEsGnowXWhswpM0l1wRhHmn8iB/ikBekO3GL5auo73rr6Lhdl7sE2dtbIdgbvETUfB8mYGdxdWUKg2IfoCfLI2y3nUS3n4VRGxkAzRriPok9Hbk4JlWDzgsb6VQcOUIPmiqNYtNCiWW/HxgIlgm3j0/BmcnD6IzZV5iLaOeCyIWCzKseoiP7fgDog0CcLaOH38BJbWM/iTv3kGM6sZOFqEHe40jFDLb+PgcA+eevQ8zp89jXhHB0rVBg8J0HxHrVbBtdv38MKrb+Heyg6i3cNQQgls5/KQJBnxUBBWvYiQbCPuE/CVLz+NydF+lLdXUC9mOSHj7555Bm+++QZf2/zk0ueBChd4U2iACKo2oG214CgKO6gnx0bxe1/5DQwkU0gmU2hIPvyff/JneOPuPKqyCt0RIMNGXBaQVEQEYUNTCCIb7NzmgRSJkhKoX1wnlA6JeuAtGl8BNFWFItPAg8NAnPYfpTgw8HUcHhiiqHK+3DM8d2/HAypc5U4DJBRzr/I+t2gYh08SGjyiIQH3nKXnbP8moO8TECfwHvD7YDbqMA1K9DD5ObgPvlVJQecJnYO0CJTTv2AwyHUf25kyg+5QMMhDJUazDscy+JzgJAJRQqlhQAnG4I8lUTYcbGWKnHZimxYEowafXUfcB6RCGgI+iYdvDFuCKapcOyDLCvRKGX7VQUiRQa+aBjro+CR3OsN720YwFEKjXue4deppp2EfipSngR5y73MFBcjB7+P4dboNJW7INGzSqgvg4SNd5555guiUrEJAnpIA6FjJF4u8v+j1E0CnQS7anzx8RVUi9AxcqSFAUlRODghGQhgY6MOJY8fxyJnTGO5N8rXL1sn9ruxee3djTNwxBd63//HgOXdIag8Ab//aZ2i+p/98F6zvc6rvjXrff01rA/EHz/H/L0D/JGD8k9zmH/UdnvfkngKeAp4CngKeAp4CngKeAp4CngKeAp4CngKeAp4CngKeAp4CngKeAv8gBT49QP84eL5LIB/4vPaC8r2f0013YWqrA5ogJQE/AiZ0W/qaYDmDSokxIQzbjf4m0K6IEsMagg30j7vQ6f4tyEt3cN3nDwA6Q02Loobbzm4RgihA1y3uXSdnoKZIDFXb27v7chnKu/3WDAdEd1vbnLK9N+hlUF+xaTocgU5cl5zh1EnMi+5MgJVcyiJ4tTvdCWjvBehtjdqQog2y6SOBdFoE5cmhTfCCuSlV1rYehJVpV1+3PhJAZ4guPXjetteQPjLIbgF0Gj7g1dKXhxNaN+bI59bPXODtcEw3wSOGzXw8kD6uxk5LKPa7tiLl93az0y6hzW7djT+2wTODGRpAaIF7em7Xge4+FycM8H5294n7vHvOjxaYb9d/0/5nKN7aj7QvXfLegkOtuGu6De1Ldq63fi5Kbr88PdZuXDo9lu0OYNDx2j6G+XhrD3S0asndqPY9a8/33ekEqiwX3NryfdHF7WPaHQoh9zk3gbecxOTjp53f3pvtA38PQOce9N1JF369H+pA/xQAnc/pts5UqZDPwNSbkBTJBbEcv66hZom4dmcO33vhZcytbMJR/DAaNUQ1oFnOIRZSkYz6oApN9HbGcezoJH788o+R6u5BuWZgdSuPqi6i2nRQrOkwbZn3UUCV8Tu/9ev40lOPYvn+bWQ2l+FTgKGBPoSjYY4ZrzYNlGp1mDYNOVB6QAirWwX86Xefx+x6HqYSQqNpwKiVkPQDv/H5R/HkxVPQKELbstCgYQpRhm0RAAUsWcVzP34b3/rBKxBDKXQNH8ROocwpA7Q95D7vifqQCin49S88gd5kCLXMGl589vvY3NrEzRs3sba6ynUR5K52hzQE7hMnlzaNR5imztcmye+DFgxBMBo4Pz2Fx8+dwaOPPoZ0zcT//n99FbezZdTVIOqWA0FvIC4D3aqAKFmLKWmj3kCNqhkoWUJR+PglpzMBW3I9E3DlCHY+ben4pgsFOaQbnDwRCod4P1KyR/s8o/OvDbgJftN5QdCbXj9DWbpmEsilZAxOblD4NuS0ZnhP13ZZYrBOtQsE0am6oFIq8La0UyPcGHv3awLIdDuqVaB4dXotBJfpOcs1E1ogip7uLkiOhdzOJsqlvFsQIUmcrGFAZoAe7xlgiJ4pVDG3tMJVESGfDKeaRUS2MNSVgCKSa76GhglUdduNgJcUFDPb6O/uQF+qA+VaFZW6hXypxBCbNKHXQnUS5Ejv6Eiyi5yGEMg5T6+VhhgIoCtUwRGNszOcUhYogp2AOaWl7MbhyzL3odM+2tzcbOnb5IsP7TO6ikUjUR5woH2bL+R5UEJvNvlrSsqgfRMKUQVBHF39fXjkwkU8fvkx9Pd2QRFENGp1TiXwB8jV/+FLhHuNdq+V//fBUx8Pzx/mKt8H1fcC8/2w/WFQvu1A3wvt9wL7T+5Ap7GCB3NV+z9v/6b4JHD8k9zmH/TOzLuTp4CngKeAp4CngKeAp4CngKeAp4CngKeAp4CngKeAp4CngKeAp4CnwD+qAp8OoC+2HOjtP7LvfykuNW191wXh9G+vG/fDX7t/mGcGyADOhebM4cjJ2Oq55jhvcqmaBpqmudsJTq5EF26S+1eAQvfZ86S7Jtz2djhgNyctenxyy5JbuKmb0JsmRylrKvUxu27mvf+IbdL9yPVM9yWoT4tB6h6Letv9bhHwbUFmcgpDp+V+UyBAzxD9Acje6zonkL7Xrfwh8NCC2dTaTQCdwXIrfneXzLZt3QzrW6tNbYmL8bSB6353A+s/HNi7C4tbIHnX3c9Jz64tnB+21cfNvd/smtRhUgw+u9BdkExuVHZBkkgE5RimuxC/fVzsBfh7j5m2/gTOH0SXP0gEcDvp6XkJdD/oS3Yj+90jsQ3h2/uJNqPdN+4edy48bx+HbTDOTL31zbYefHS3yHwbxvP32tq6MwPuMd9yz1MSAi3i2rxP9wL0Flzn77UgPd1fVan/2oU+7X3K20DDApSqwJDeBegP9lxLRXoiWrvn4j4H+n9DgN7W0DIMiILF5xOJQ8MFtNNtSUEDAq7cXMA3/vK7uDO/CqhBVAoZdIYloFlCIqyhM+ZDQLUw1JfCyePTuPLOFSS7upHJVXB3YR3luoBS3UI6V4UWSbILXRVs/P6//A185QuX0KiUkN1YgtkoIehX4POpHKdfoR57G/AHo4hEEqiVdSxsFPCf//aHuEcAXQqh3mhAL2fx2LED+Fe/9hRGO8NYnb8HzR+AGoyw692mjm5HhxqOYWmngr/43gt4b3YV8b4xiFoQxVIVkqNDaFYw2h3D1GgvfuvLT2O4rwN3rr2Nr/3R/4N6rYbl5RVsbWyxS5kgJzmT6ToX9PmhEox1qPtad+G2LEHwaVBtA6OpBM5MTeILX/gSnFAcX/32D/DS7UU0gzFUDBtmtYS4YKBHcxCxGzCor71SRqVKEeoWJOqAl2U4jsDwNhSJ8oAA1V9Ua1UGvQx4FZk7yWPRCAJ+111NUePVatXta6fObFVGKBRBLB7lbaaf5bI5fiw6CEWKEldkhCIhRCMRdpITlM5mM+B2eomuwyoD41Qqic7OTuTyBYbOBMgJRtN9CJITLKcIc3Jcb21tMVBuO9Pp/BckH2LxFAb7+yA6JjZXl7CztQrLaEKUKdI8ACUUgS/SgY6+IaT6hlGsG7h1dxbZdAZBvwSnlkdINDDUHeM6gSLVi5RqyJZqkFQ/b4dZK2N0qBdjA73sXl9P55DeyfB+osEH2oc+TUNHsgO9PX3I5ihxYAuFQoEd6LSvg4EQfFoAvT29/Pus3mxic30d2VyOH4MgOr1OctN39/Tw461vbmB7Ywuleh2GYyEai/O1pqOjA93dXXybpYUFZHbSaDRqPFATCQQQjYSQiMfQkUzikUuX8PSXfw0HRsfd2Sqa2REVNw69fdFsEWZOSdnzu+j/PXjSdaDviU7fD8V3neft2a3WbX9aN/ouFN8XyU7PQ6Ns7Z9/5Hk/cYT7TwHord9xu29WfsbbMw+g/6O+f/We3FPAU8BTwFPAU8BTwFPAU8BTwFPAU8BTwFPAU8BTwFPAU8BTwFPgv5kCnxKgv+du2E9zoe+5wV4Yuv9zFxC3YDk/pOvyJJc5cUGOc2/Fz9J9CUro1AXcAugKxRC3AXo71rzlQHetj+5f112g2XIkCwIMnQC6Gw3MAF0W+Xu6brKrnL6nyK79tw1L2xyT4DkDdO7qdvu621yYXw2xy1bxOP3Zn6EBQWZ6AYYNx6Bu4xZVl12ATusBPHd23ejcXc7P9MAz3IYQBJPbDnR2tRNAdxPJ3Rfc6kDnO7fJ815LfQugU4x7+6YM0VvJ37tzC3vienchcYsAt7eFgQmTagLZJizz/2PvTcAlu8pC7a/mMw89ptPpztjpkEAQBJkViIgMIgEBL3H6RQX871XgKiqgyCQCMssMMssos3CBIOQqIqMMmSDpJD2n5zOfU/N9vrX2rtq1a1fVrjpVp6rOfg/PoU9XrfFda9fJ0+/6vqUC3R2KI9AVkona9gh0J+jbyPS623ar+98bmWiiFr2R31qvpKmo9Q5mjerU9dDvamYAr/w2w/DsXVeumymZNO1u1LeNJjdr5cv/b2WwA9NeOO4cFqgEsVdkuFmSkmZJ0O9q1Lkr7CuHR3wCPZXS1PIuIPcQgG3AQWkEeqVFs/gege6sgF0HPYbiSeHeQ4Gu3WrUvt4/nTKnHkyqAPNc6P7KSkoKiYR8/9Yj8vYP/IvcfOdRSY3PmmjxHWMliefmZWYiJTtnR2VqLCbbZ0Zl9/nbZXZ6Vs7OL8jNP71LTp5bk5yMyun5NTmzoCngZ0QSI5JOlOS63/g1+f+e8ssyUi5JMbcoscKKpHUcGvFcKkjeXDKflGRmXNLxcTl1cl5uPXhG3vHRL8gtR85KKT0l+WxOiktn5CmPeqBc99hflJnYqhy76zaZmd0i2VJZTpyZl8mpEUlp2ofMuKwlJ+XDn/uafOb6b0l65jwZm9kmyVRa8qtLUlyZk9HSitz78gvk6dc+Th788/eSAz/7sXzqU5+QLbNb5IYbbpBvfP0GkzJ9dGzc3IetDPVe65HMiNk7VqAXpZhMSnpqTPZfeIHc68Ldkj17Wvbvv4fsvPxqeesnviA/OLkk5emdslIqS3ZxTrZKVs7PlGWysCSycE7WFs7K2TPnZH5hQa8jl8zYqIyPT8rM7FaZmpk16zM/tyDHTpyQxcVlK3nHx2Qsk5Td5++SkZFRWVldlZMnT8jJEydNJLSmH09nUrJldquR3/r3ublzcvzYcVmcm5d4LCnpEY3EHjHyVqPL9Xmfmzsrhw4dkmwuZ6S8RuBnRtKyd88emZqaklIsLidOnJZjx47J4sKCGcvsli0yMz0t5513nomkVnl+++23m/p68CCdzsjE9DaZnt0qe3fvkqQU5PihO+XY0YOytjhn7gbXFO5jM1tkevv5MrXjAhOJfmY5K8dPnjbR+CnJSzy3IOOxnOzeOiFT4xmZOzcvx0+dlVPzS1KUpExOTclEOiUX7Noqe87bJnoFycFjJ+XI0eNm7spJU9yPj47JjvN2ys7tO+Tc/JwcPXxEjh0/LisrqzI2NmqixqcmJuXiiy41Qjqbz8udBw7IsePHzIECPcCgqd2Vx67zd0kmnZGTp07Kgdtul6W1VckWyjKzdYs5VHD++eebKPXx0RG588DtcujQnZJdXjLZKWamxmXr9KRsnZ01Qv/xT3qyPO7aJ8n09BYprmUlmUxrygvnRFP1w1V/L3l/N+hnydv237cSgV7JjuHJklEnyT0R6H6xbuV49dv9nPf+vuuFQK8c73PFuf8/Z9xfXgH/CYY879l/l9IwBCAAAQhAAAIQgAAEIAABCEAAAhCAAAQgAIG+E1ifQL/LEehB06j863L1n5m9/xbtF+jmjl1XtDqqWCPM9c5ZfU+lUjplbt42MWg2Or1oRLqmAU7EnBTu2oamete7co2w1Dt5S1LWXOTOUFSEumLVRJE7EejJVNykENa/m9f0H/TdyHJTx/Ov7MbJ24jnarpvG+ms5UxKce3XScNs4udNFL0ToVyR+tWLw1VSaAGbwl3luSPQNbrYieA2f1buva4GlJsrzRWqzlPDaisRhJ7Lxq0/td9u+LP+7ORld7WrvVveChPHcduU6K5ccApW5IbnPbs6dg1MSnX99uYhMOLcFdG2opN4vNKBUcHeO9IdxO4Y7IEIW9zca6+C3PTpZC3QCHS9D1sFuqY/r4jtamS5J5lBdfd6Is/N2ikEJ/28matmCzBZBuxGMhHvBS2npOwkdW9ptKiWtUK+mvLdCnlz3MIpXPvguHK/IvkNOJuS3hzMcO90r0TC6wEM7dO5CsCEZLoi3V1Nm2e/GhSv40/qLciu6qpRRqf/9aty8x8/v1J+++MeJVe99dWdfVDVpA9wEvQbCJp1IC450e+Y/OjOU/K2939Sbjl0XJKjM3L88J0ymylJae2cjI/EZdeWMXMPeiZRkJSeZSmXTfrtQjkjyZFpOX52RQ4cPC6psVmJj26RoiRkYiQuT3rMI+W6ax8uM5pJQnsra2rqgkgxZ56BcixlGCytrMjZhaysFsfk5jtPyvs/8a9yx/E5iWVUoGelsHhGrnv8I+Taax4g48UlOXX0gEyOj8jy8orkS2WZHBuTtWxWxreeL3PlpLzrE1+Ub3z/ZhnbdaEUkyNSLGjkb1pmUiKrp4/KJdsm5TEPe5A8/MH3kzNnj8pXr/+y7Ni+Xb76la/Kt7/zXSNdFxcXZXlpWVJJvat6WkZHRs3hA41Y1r1dTJQlMZqQhz/4gfL4a66Rm374Q5nddp5ccf+Hyt++4R1yy8lFSW3ZaRkvzctMvCC7RuMyUVgRWTwlK3On5PjRY3Ly7JJZa/1s3bp1VrZt32EimfVY0OkzZ+XgocOyuLRoMkeovJ0cH5OL915o0pFrdLlGfh85dsyI/cnxCUln0uYwwPYd2430P3vurBw5dFjm5udEk9BrvbGJCRNZvnXbDvP5ffrsGTl48KCJLte/a/T67PSUXHrJJTIyNianz5yTE6fOGEmuqdo16lvluwpl/da2Tp8+Lbfccot5XyPa9dDB9h3ny9TkjOwxAr0oJ44ekuNHDsq8Rn6XRMYnR2VkYlq277lYxmZ3yOnFrJycUx4xKWtq9eySJAorkokVZefsmGzfMi0L8wty+Njdcvrcgrk+ROX9jq0zsmVqQrbNTJq7xY+cOCWHjxyVU6fOytiY3mmuGQ6mzDj1Tx2jyvMjh4/K0tKKyYgwPT0pE2MTsu+yfeZwTaFYkDsO3CFHjh41Ulx//01PT5n6O8/baRhoZP+BAwdkNVuQ1VxBpmZmJJ3JyIUX7jVrMZJOytGjh+X4sSOytrwkiXJZpibHZHZ6wgh0PYTwuGuvlcc84ddldst2e7DLPKZqszVLSKpyb4T7eezNTmIEekD0ufm9GXT/eaO07gFi3SvQa1O210agey+haJbCvSLKK8fQai+vqPxuQaB39llPLQhAAAIQgAAEIAABCEAAAhCAAAQgAAEIQAACm4zAOgX6DxrjCAjPCgrmqsbNuvHn1kTq/7L5rKzl7N2tmXTaRN0ZcWkkupPu3dGz9h/PnUhjN9pby+rdu/mikViu5FR5rpHmKseL5j0N2bb37+rrWlYFakWMm3uorRT1RqG7kzfRyubbSlYr0PW+4KK9C1v70zS8zgCM4/R+eY24CvRyWez9545ENxI1bu/29gh0V4Ga9OlOWnMb2W7zg6vINebVleXap3sIwA2BdqPS+/GfFgAAIABJREFUXeHrpHBXD+96FJN525XkNoDXcDV3fJv5umbXrk7lgvCG0XtuaLtdayuanehth4UrbBxXXpHwJju8stYlk7KR50k9AOCIHN0r5k7zYtmMTb9r1sy5EsDdZZVl8I1VxbiR6M5BB+0rrmmzU4lqe9pXriBFjRQ2hw30rnJHsic12bAK/ZI5aOEaaZXn5vCGOVDhsTVBp0sqG6z+MbPHTawwt1eZl82hA2u03CMJ1cT/boYHFcZx2SCB7p6IqcxNOdmF0tTheUnIsiTlp4dPylve+89y+/HTslqIyUp2TeKlvGRXFkTyKzI9mpBd26blvG3TMjU+KqvLyxLPZCRbiMnhE2fNPeirxZiMTm4VSY1JNl+QkXhZ7n35XnnqYx8pD7/vfhmRguSXz8jMZMbsm9zairmCIZ5MG4l5x4l5SW6/TN7xwc/Kf377B5LKjEksnpbVxUXT1tOf9Hh50NX7ZDpdkLW5uyWeX5JCdkFi5aJkYmOSTEzJ2I49cmhhTd7+6S/Il77zfUlv3y1jW3dKMpGUsXhctiRFpgprsi1Rkofc80p59CMeIomRkswtnpOvfuUr8i+f/KQcPnLESGaN6F5ZWTF3bJvoc72jPJcz92Xr3eEjo3FJp0uy//L98quPfYJMbtkpF+27hxSSU/LCV7xafvKzgzIxvdUcnsgtL8pEKi5bJ0ZlpJyVpRN3ytriaVnSu7hXlo201ihnjRhXMT01PWNS17sSP5fPSSKekGQyJYlkUrZt22ai0ZeWluX0qVMmFbxu8VQyaT7n9H70LVu2yshIRubm5uX4kSOSX1mS8UxK0iMjEkumZXxyWma3bjP8FxaXzLz1vm/97NTPG00xPpJMys5d58nZxWVZXssaHhpdrl8aha7fOhblpankVaLrs66HDPTzN5lIy+T4pJy3Y4eR92dPnZCz505LdkUPPpRkbGJaysmMbFHRvuN8Wc6V5dziiqm7PH9aUrG8FLKrEisVZfvWWZmeHJflpUU5ffqUWQt7JYXIaDolW2emZdv2rYbPwePH5dy5OdOO8iiWiuYAxLbt22VyYsIw13T0S4tLtp24za4yNjoqk5OTJlW7prBXdktLi5X7zxOJpExNTRq2emjs9JkzMj8/J4ViXIqxpDm0peuk7PRAhi7K6dMnZXF+3qStz6RTzpUPcdmxfZts37ZdHv24x8o1v/Jo2blT92nC7DtdZ3PFQkmvXdBsFfbzx5Pjwvz9jZc7EeieA101GUI8r7sHxxpFpXsj0l0B748+t3+3At2fOt4r3L317Od8NUmO/dn9Tex5nQj0TfaftkwHAhCAAAQgAAEIQAACEIAABCAAAQhAAAIQgMD6CPRGoAfIc+8wrU+rGsNqdGytxdQ7ZPMmBbhGoCfNt4k8V6mp/5Aeixtp6UY66z+HJ+MJIxdc1VwulozgVIke0/u3TXSwk9Zb6xaKJorYCOKk3s8dN9K0pPbYGWM10tobhu2kR9d/0lcp60abqxxNxM2YNIW5EegJHZOGzsZsgLB3+t5wY5OP3GRqFjedukp0/dmmnQ9O4W6CyJ2IPxNamVfDbcLnrUDXAwL6rV+ajl6/9SJuPSSglZMmjNvOVvt25LlJ4e5eV65Td5DogQM9ZGDkddLe/W4rO/Jc27Yh8M5kPRvC5rV3jLy9B90iqWVrU9bbITqB4JV05aabkhOJqLLYTZvuroWunzm4YA8zVAS6kevOgQmNwdYDE3otgHMAwozC5HSPOSnc9VCEHkaw94ub6HMtb0LB7bUAun/KzgEM5WjL6MkCGy9uExS4At2JP3cOQlSeCTeLgfunN2Tf5WIG52WkwtyGjJbLRXugJKaR5m5UunNNge+oiRXoCfPtaKjACHTtTldxXRHoVX/vMHOi4s1FyzEpqEAvx+TGO4/JG971QbnrxBlZLojMr6zZKH4pSaKUl1Q5LyPJkkyOpGR8JC2pREKyhZIpd3ZxTZb1KoT0mGTGZyRXjEsqnZFMvCTJ3JL83OV75WmPv0buc48LZVTymjRe0omY5Mz94mWJp9KysrImd55alA9/5QfyvZsOyNkzczIxPmU+Fxbn5yRWLMgjHvwL8uuPeYRceckOWThxWArLpyUTy0kyVpRYPiOp9FYpj87KN2++TT78lX+THxw8KonZ7ZKe3iIqPtOlokzHyrJFCrIrk5QH3ONy+cUH3k927J6VkfGU/OAHP5QPf/hD8u1vf8d8dmiEsQpjlZjm4FCsLLlsQYqlgvkcHEmXZXoiKfd74IPk2qdcJ9v3XiojUzNy+OSKvP4t75Tv//dPZGJ80katryzLaDImo6mklLJLUlw+JaXsnLmXfC2rfYh5jtOpjIyOjcrIiEbNFyWXz0ohXzIZDjLpUfOszM0tmLTlKq9XV1ZNNLU54JTRO9p1y6vgHzGR15q6fm11VRY0+ryUM/3rZ2GxHJNEZlRGxyekVE4YWa/taPt6GEZl78TYiMTLJZNmfG5R72rX6zIK5vnV/szneCwm09PTZix6R7p+J5P2Kg89aFAsxiSZysjU5JSUS0VZXpiXbHbV/r4ox8zaF2Mpmdq2Uya37JC1YlwWltZMLpSVuRMymlJ8RcNwanpSxsdGZW1lWVaWFuznp0l5UTQHm0ZHNFPApMRTSTmrBxOWl+3ndSwu2dyaeer03vd0MiOFUl7yOf3dlrO/Z5zrQfTATiqdlLGRcYknlUNR8sW87UZ/n5jDE2mT8l0rLS4tSHZVsykkRRIZw9tc0JBMmPVQ8b+8vGSu0dADaCbxSKkohULOHOq44ILd8rSnPkWueeQjZMuWWcPNvZPdZNdwDgA0+k+M1wcJdN8d5xUx3ubr/mhyN8W7K9CDhLn5WKmT5Xb01d9Erj4nAn19/+lIbQhAAAIQgAAEIAABCEAAAhCAAAQgAAEIQAACm5tA9wV6C3lucVYtclDgrY1JVnlatMLERBqr7IybyFX91tdUAqh0UbGiol3/aTydtOluzT+TaxSdI9BVZqvISuh7rlTVIiYFtxXoKpFVgFoP7IzMRA+rQHWGXfmXfScNuQpgvU9X03iXS0awarpjE3mscrVcMlF8Ko4q/3TvDeWzF25bLM6F3vYu9JgR6U7i60r0n1dJ19w7rgJd2zWy3ImeNxHoCZFsTsq5nBX46bTmaxYpaCprE8atoaNWqjv2QUWYimv903h/JwLdFdd6N7N+60EFFT4qbOyl3s5cVC7pnEzecYeTO2dHSFkb7rXztRvHFeh2OvY+chtR7gzTEdP2jnmV6G5svnvvvPOakVi60HY99W7jXDZvhqXpplPptFl/w0y/dA+YkPpqOwaGrq07Xn3TiHV7CMHU1zqppMT0MIJZGCci3E0/bxr0xD9694AXuCudtbzLzlSzhyuMmHftkRH0muWgYP4s6p5T6exkV9B97uZpsE+dm0C+KtCrRzLs9DWF+y2eFO7b1pPC3Y1A1z/NeQJNi6DfegimJMVYQvKJpNx08KS86d0flCOn52U+W5STer90LGUirVOxopRV8maXTFR6Ki6SSaZkNZ+XlUJZSvGMxDLjEkuPSCmWkkI5aT4XUlKUWG5ZZkdE7n/PS+TRD3uAXL3/EpkeH5F0KiG5XFYWl5Zlbn5RDh85JrceOikf+fK3ZLmYkkRcP1dSUsgVJLu6KlLIy/nbZuVp1z5Ornnoz0l5bUnKa3OSlKwUsiuSSkzIxMR5csexM/KxL10v//bfN8rJXEniU1tkYut2IyJj+bxMxsqyNR2T88dH5KqL9sjVV1wq6dG4jE1k5MihI/KNG74ht976UykWC0ZmFgpFcwBEI4JV6qp0VYGu11WkEgUZTZVl3/79cv+HPEJmz9sjK6Wk3H7obrnhm9+WO+48LKlMRmKlksSLeRlPJyWdEMmtzJvo+XhpVQq5ohRKOXNiRzMn6JzNNRXOl8pW8xgn4zKaGTMHg/RedL1fXJ8pjQbP5/Xu84xMTIxLNpszgtZcUWA+MO3hplKpICPJmGQ0K4PeMGEO5mg0e9o823pQSj9D06mUxHUH57MmzXhCSjI5MS65tTXnUbBjq16LoOLejsW9+1wFuqY8X1ldk7mlvBQTGfP3QiEvxVzOHL7QgzN6eCJXLEm+FJP02LSkx6dktSCyuJI1+3Tu9FFzfYBGZevzrUI6k05KPpeVUlFzJ9hDNPrs6We8+RjVAwLJlBSdKHhdN92LKtA1I4amajdXg5go+4RzWMel7VwHopkuTLS/HibQ31XOrwdHsrsfCyrTs7msxPQwQlKPhSRkdHTc/I7U33W6h2LmsJK9ymIkk5bsyqqJYJ+cHDep6Ldv3SJPeeLj5UH3u4/JKKBfKtCVlzJ1rx+pbAjfD2/wC/SAdO6V31EhUrpXIss9qd4rh9cqbTsHp4JSx7cQ6G7cuV+y+85uVWS73WyNZl+V8o1L8A4EIAABCEAAAhCAAAQgAAEIQAACEIAABCAAAQgMK4HuCvRQ8tz7r9L+WHT3Ped1FYIm0s9Jjx2LWfFmBLoKVRttbqV6wUqMhJUW5p+3yzaaXIWCCm4V6EZkO4LUuTTb3nXt3F9tJLa9mLuatNZNwe2KwMq/wJtKRqCYu75Vlhsxoq9pFLtGfWtEsI18D8yFGyDQ7f3M+h0z95B7A3kNC993JT2ujtmEbDsC3V6QrVZEygVNCh+TmJHlGlqpkZWOQFcrXTHTdurGgRvuTnC4Dag287IR6K7cswcbqmnbHbFszJvnrvMKTud9c7m6I9DNpLxao7oE1lFbgW7uM7du25EcKpDtHeNuxgE7TCdDgefeeDt4K4hUjGoDKoqSqaRN067M9MVKxLqzmU2kufdAgBNtr/Nz77E3Jw1iTnS/DdU399lX9LWjqd1TARUWzj4z/duIdifvezV635Xo7vbxGilt3zwjRSPQrT7XQxw2w4KOqXrVgavK3Qh0jVW1mRq8KqgnAr0ioZwIdM1yoGJV70GPJ+Xmgyfkje/6gBw6cUYWsgU5ubgmxeS4eW5UoGsUeqy4JpLPihTz9t55TZWfGpN4ZlwkNSL5so1KT6THJJ/LS1qKct7WSUkVV0TWFuXnrrhE7n/vq2TLzKQRobp/5xeX5PiJ03Lgzrvk9iN3y6G5rCRGpsxjsbZm+1FBqc9Ofm1ZHvqA+8gjH/oA2XfRebJ316xkEiUp5FZlZTkvx08syDe/+2P5wr/9X7l7KSflsRlJTMzItl27zd3e+dVliefWJFPMymg5JzOjSdk6NS7ptJXXSwuLcurMGRMtrJ9ra2tZI28zIyPmM86QKxSkoBHPZZF0oiSZZEmSqZSMz2yX2MikzK8W5MzCmiyu5s12Mh67aO+NnxoblbF0XEq5VSllVyReVnGunzE6R3vow1wTYbI22D1e1EMZeiVErCSpRFriyaThoeuiB5P03nNdRxXfI6Mj9oPKhDnbO7z1c1qf62Q8LplMXBLm4IQeLElILJGUWCwhBefzPJddM4kwVLRv3zIr97/vveW87VtlanxEcstLUslTUclqUf2Vqweo7Oer/XzSn4/dfVK+8+Ofyp13nzNSu2SEso2U1znm9WROPGX2TCmRFklmZDVfluU1jQovSKywIhPjKRlJZewBCE0qoVhMBHxREpq+Xb8dw2quVNA9bY4AxA0Xlfn6rTJbnzEV7HrgwApbJ6OIk1VCn0Jda8tVP6vL5uCEjlUPUui8tC39Uq5uNL65GiQel1xRP9ZTpow+9eYgg2Gh5z/ykkomZGl+Qc7ffZ5ctPdCc6/9rh3b5Jcfcn+5fM8uSScTpg9tV9t0eTb7Dxt/CvdqlHg1t4U/dXslIt0nyf2Hwfy/46oR6eXg9O1Oe9563t+V1d8ZtZ945lPen1jGO2kE+rD+ty3jhgAEIAABCEAAAhCAAAQgAAEIQAACEIAABCCwLgLrE+gHm9yB3nRY/jzmbmE3LNeoEBvQXCND7Z3SbnS4myLXvGZEu5U/KoLMP+Gr/DJB0TZtuEn57g2n1n89D7wf3P3nds94zI+ORa6EgbuyXUfpGmebttdEJ5rIcpXzTr+VNOfOfN32TEpzN8rYEbBOd1Y5ekWoqzutvHGFgU1fqyHrrvDVPhzr6kZ9m5dcae1I4YqgVdtWXbTKzJ0OKm856YSttNbAaxVqbqSeG4Xu1K45UOER0jUp3N0OKlBrdo5xym4Ut8+xm13iMq65Hb5WoJsGTQS6vave3G9v7i92ZaFzf73bs4lY9+wBp65zyqLSVmVg5qSBEyHuHn4w6QCqAYxVseNp291T7h6sRKXb6N3Kl7s3KhbJ3nNuz3nYva1/agJ3/XbvQzeHMGyJygEDe/u6TeLec4HufZwNDDcC3e7NUiwmC/my/Ozw3fK2931YDh0/LYV4SlZjaVnIpyRfKEm8XJTRVMyI1UQ5b6KTNT1/TEVhYkTysYTkSnrQRNNYq0DMmDVOSkmmRhKSLK1JcXVRxtMisxNjRp6bqOJyWXKFkqzkCrK4vCILKzlJjE9KPDNm0parQFdKykjTkJ8+cUwmx9Kye8cWufqqy+Tqe1wmIxmTwkJOn5mXH/3kNvnJT2+XY6fmZXbnHpmY3Wki46dnt8rZs2elrCI7XjTSPRMrSipWkFSsLNnVZRNpr6uhB4H0Sw+k6BwNJXOgwz5g5jCQ81k2kijLRDphorclOWK4za8VzB3yqZExSaSSUijagzPJeEnGRlIymk5KolyU/Jq919sEiWv7FZmr29heQaFyWMWxyltzF3bMXm+RTKbt7QXOwSTNEmI/4mykvKkretDJHrKxB51UHuuhIj3opAc8VJ6rZLai10Rbx2OSXV2Scn5NLr7gfHncrz5KLt67W8aSMUmaQwM2pbgbFW0+552DSqurqybtvI3aL5hyt/z0NvnXb/yX/Oz4WUllNOW5Fa+aql7HvqaR86NjktcsBrGElBNpKZRVRNsDWpJblpG0prVP2d85Zj3sZ6bJWGIyoCSMmFYxbp7EYklK+jtHkuZggHtVhTtms++0Fb1Gwvk2nzLOXEzq/GJBsirxy1bA6+845aic9H51ldtaX+dp6uo6ae86d+UUt2NWea4HAXTMOi6NQF9amDd7bXZ62mQOue/V95SH3+9ecv7UqL1xQhOYOIcRwgj0N3kj0Csp2t07yq2odtOqB53/qXutwd3mtfed10egVz5bPRHo3t8m1Z9r07e7n/DumYzA30AI9HX9ByaVIQABCEAAAhCAAAQgAAEIQAACEIAABCAAAQgMK4EBEui18rwWaCPhHoTdE4PmpMyulrJp3a3x0VcdUbmRr1XuPPeMxR2PK7PNfdb26ICqGpsguD6W2N4H60bkOSnM3VTqZnq+PgwIV1g7ErbmtVpv677l0q/x4eZN77o4pjvodc8NtLUr5rRYiT4Plui+Xmp6sGOw61g7PhuV7s7Y9htcroaTe8jB2Okme8XTninn5vjXMwwmfXu9QLcxsp5RaY5+Nyo9aJIuLO/pBb9EN03avWGPa7gq3cp0+10r0G0C96pA95JzI9C1Wa23rhTudY+te6DEZibIl0SW8mU5u5yVD37iU/LTOw9LOZGS1NQ2ycYnjNyMl/OSjuvVDKolyxIr2WhjjfJVPbiWFxN9K8m0JNMjRsHpFQ4qirPL85IoZmUik5RyYVVyayuSimv67pIUzaEDzbyg1zqkzX3YS9kVI+ZFElLWtOYxzU4gRqCfuPu4rK0uy8rCWRkfS8nuXdvNCLJry1Iox2RhNScrawUZGZ2Sma27ZGZ2h6TS40ZAqxi3gcZFScR1/JoaPWei6eMllduj5m5rjeheWlo2AlhlqhXYBSd9ub3z26Qv17upSwVJaqR0PC6jE9PmIMFKvmhS3+ecrB2lsqZG1zu08+ZAgUZ4pxIxKeW1f3sqxVxv4IhYI2NNynUrb80ecP5uDytp/1rGZn1wnyn9u7kr3Ih4N8W6m0TB1kskdb3zJgI7oanaY0nJ5TXlu73TPSFFKWZXRYpZufyivfLU33ii7L94r1n7ER2iCnvn/nNtz70DXf/U+9NHR+0d7ZpWXt//0U9ukg995oty413HZEQPRhjZrhlCYua2hlw+L/Fk2n62xjX1etqklddDHSa7RjFrYsnd6GR7fYV9msznriadUFmdTpo76nXeuta5fEFyWRXpVvi7GVQqj7K2r6K9qFLcHHcxGQbMfHRfO9lU7JUVGglu11zHpIcU0qm02U8q2jXTis41rxHxyaSs5XKmfCadMmPVbAZmXLmcjI5mDGcV6VtnZ+Wyyy6VX3rw/eVeF+2SiURMks4+8B9SCPoN6772Zleg16RTdw91xYw890pyI9SdXzFesV5TxlMnWIwHC/RayW5H6P9tUr3ko/Y9BHqzVeY9CEAAAhCAAAQgAAEIQAACEIAABCAAAQhAAALRJDAAAt0b4hUkypu9FrRoQQLdq1bdn739dvM1b18+9ezKWfOnU859rRJl7GipGoHuqirbnisC7EyrwsJxttWQ7Uoqeq0VoMErFZwctl7rUDFHgTV98txt3yvRPa85o65dLb88dzt3169auplAr2YocMl45+rV6i67+tcq0eY16+OF4dkrlTTsvtc8Ytt6cXdkdh5eeVQZQaBAdyPUPbTcdfJIejcC3VpQ97CFleU2kXtVquvP7u3nqs1VniebCPRbfXegX/nWV3f26ehduMqBFXuIQUeU1asAVADG4/KpL1wvN3zru3L63JwkxmYkGxuRWNyK8GJ+TYr5rJGsGqmsqdUNukRKRCW33qVeVjGqWSYSJvpWRbsK93JB665KJqFiPWHSY9soa6eeZt6O6Z3TcSmVc1LWSxPKesO1uXDe3uetY11dlfGxMcnmVmR5YV5mZsdFHfPi4oIR+cmRcRkbm5BYOSHzc8syPbVFJsem5PjdJ2RsdNTsByO0Y0UdssTiGk1dlJF4snJ9gMpQc1d3sWSuF3AFusLXqHS9gsKNRNdb0VMqVotFyYxNmNTjxVhcRiamZGF5yd6VrmI0GZNYuSDF3JqJlk+bqGY9GGCvmdD2zN5wIt3d11w5qyLYRGS7SRb0AIJJKa7R3MrNRpOrQE+l0pIv5KSohjpWlpQeTEg41wQkykaY54pFGRlR2Z2SnKbk19TkmtI/tyoZvV2iXJBLL9wtv/HEX5NL9+wxhxQy8UzligjvvdxuunYV6GNjY0ZCq0BX8XzzrT+Vj33+S3LnqbMyNjUl8bhN22+u7zDjtZHwus4ava0/60EKJaIpzydH01IsZM3cjdzWPatSXCPDNW26c+hHo8/18INu71wuLwVN+x9LmbUyhw4MW5XvGpWfl2JB96iTDUUzYJiDCXo4wv2U0MMJ5sSA/aR3rpQw49U08OmUGZ/ukXQmbe5JL5TyUiiXJF/MSzqZMhHxKtjLpaKMaplkwuxf3VMz05OyY/t2ueSiPbJnx6xM6vj1QIaeI3DS4Lvr7R5SaPTw/6MK9Jqob+cwlznT4z45tRLdm9K9Rqj7xLrnt3hNH/ZptAcYasr4Urh7f5tUP8kDItADfvXVHMTy/meCD0T9gbLOPiapBQEIQAACEIAABCAAAQhAAAIQgAAEIAABCEAAAoNHYEAEuv9fqf3SvJVkd8F6Y87sHej1cWh9XoSg8wDe4bte3b0e21EpWsSt6p+VVyRUArK9Ffx4/f/y78PmZ1av3q14q/3Sv9v76qtfQeX8k/UOxp1Z7QBbCXRVxfXavSYJemVINaz8Q23GzC0bJFSsE3bSqmtKaBtY7kaEa1VVN97ZmRk2FOi+BaqIc6dzrz2qZCuw8lxVZzUG3RXq3gj0mJHnKtFtsm1vXKaIRqBXBHpMZNtjHyXrFugBj5zy0Xu6izGRXFnkrqNn5MZbfyZ33HVIFlayki3GpKyRxmW9o7uoea/tzzGNPU84SQM0Dbz+bCPSNag6GU+a+6mVfjxWloSmsS5rCnIb6asC1URSxxJS0ru8zUXhKso16luXUMs78tyIdKv5VMraqGyNLi6YmxA0gN3cP6/tabRwLCEJjdAuiKT0fypt80VJpe14SzEV/2UpJ+yfulKZWEriTrp2J3zb0tKobdNm9aCJd1ckda4mgtneKW4i6mNxc6hAZapGfOuclEEspvwKJgJeX00mRqxE96xLnQw08td5yt1o81jMRDHbv9poc3dnmXvSkxmzA8vKT+9W1/3lfI5pSvmYHlIwKcvtZ7P73MbLBefAg6a411T7Gdm1bVYmx8fMWsZE27X5G4K+VC678teN+l7NZuXEuTk5u7qqZtiKcudTQjmZqHgjvlXHus+vM9hyWVIasW7Czt1nznsGyZOzwbnP3Hx0mIh+mwHBLqGHqjala269eP377ssudO+f1ZVwxutkD1COZpX1M8c+67qT7T30drbKL51S+a87PWaeATf1vEb360hTGvXt2wDegwqNuL9l3309EttznYjzUegcnaiNQg8Zld5IoNvXWwt07680d5e6y1xZbueH+rKeGSPQGz53vAEBCEAAAhCAAAQgAAEIQAACEIAABCAAAQhAYDMTGAKBHiRqm/yrtjcurZLCPUiv9mlZ1ynQ/QK4RjTolLzOOujcQZ0p850xcKSYo3jMHxsn0K2s9KvvTgW6V5i4qx1aoHsn7t0qDQW6GxJpBbpx457E+zZhem3UZEcCvRKN7mJy0/1XBbobf271aiWW1ZH4gyHQ9f7rnBr0RExiCU1DXZbT83k5N78s+XJJMiPjjmDVe9Bt+nNVmlaMx53M90kj4FUbmsTaRrg7qlSj0PV6A83Bbm9cd+6pdy49cMS7e8uBrk0qrpJZy9uV0mhyN8W+CnPjND1b1HhiPQjgHFxQCan9GyFZ0mhq25KOxAhOLRu3hwb0Z+M6843VcDyhEcrBn1MJI9DtmQ13r1X2nEpdFfw1j7blYb2sJdnul5l6g/FYxv5rFGwP2pem2deDEpWkGK5E1i3grE+smBOV6aOJsoym9B52dwYq0G1K+VZfJt25pjgvlwxhmABlAAAgAElEQVTnciJujg1Uc3VUj/lYGrVf7isOvsDumh0LavZeq7HXfPS2Kux53/8rpZEQdo8g6E3s7kqlQ5OtH9BbGwn0yn3ozj3ons+9oDvRzb6q1PFFlgdFmjcS6A2i0O0uCo4+r31Gap+ZyuZtsBZNHoU2Vo+iEIAABCAAAQhAAAIQgAAEIAABCEAAAhCAAAQgMIgE1iXQB3FCjAkCm5lAQ/HpjyB1IPjlmhtQW/e6I9u1WuW9yiGA6rkMIwj1rmzPWQ1XGhoZ7XvdlKtE47tR+dU/a9+rCn/bj7c9GyncrC+j1z0Z8IPOjwSdX6ln4dlBDSxZJwJ6M+9L5rZxBAK3pG9DNouqbvWeOW4QKK49iTZqDgNVo8/N3fBeYe6I60ap2yvnUQIi05uOwxyQCU7jrivhvmd/tjOum7d7iMNZOv/75uUmDzoCfeP2PD1BAAIQgAAEIAABCEAAAhCAAAQgAAEIQAACENhoAgj0jSZOfxBYB4F1C3RHCgUJdK8vqhfYXnntk9mu2PYJdFey+yW6GxVf+dPUsxH03vc6lehuPf98XOzNhLmfbyDvAHOGUF/HpqZqUwJhhLk24C8XJITDvLYeeV4R4pXLD5zrKzxC3hXsFdHeSJ43E/lNBHrtHAMizx1YjQ4S1HBEoPN0QgACEIAABCAAAQhAAAIQgAAEIAABCEAAAhCIJAEEeiSXnUkPK4HeCXSrm71yOSii3CQCbxSZXhc17os4d+p5o9cr0lzvBg8S6B1GotdFn3si04PEelC0etAeCSvUh3V/Me4BJdAgwrzRaMOIcscjm1MrXmkcGNldJ7N9EeC+iPUaSV6uTeVeE6EeINYr/beMgg+IQvfMxY07bzfyHIE+oM8Aw4IABCAAAQhAAAIQgAAEIAABCEAAAhCAAAQgsIEEEOgbCJuuILBeAl0R6G5mYqex2ojsqsj2i3J7j7Q/tbo/vXt9FHlFmHtSuddGmjvR5wGC3ZXq9dLeEwUfIPSVc8N07S1kurtGYaPK68qR23m925z6bQpzF5hfhPtfN+87bbeS7DUivUZmN5fnNVHolejyAIkecO+5V643jIRvMRadYlh5Xi1bn+LdsCMCnWcRAhCAAAQgAAEIQAACEIAABCAAAQhAAAIQgEAkCSDQI7nsTHpYCaxXoHudkGmrXC+ajUKvk9Lh7iD3C/a6aPM6SV5N3W6kehvR7SYavkH6eHd9G0p0rxtrcG+6f4+EFerDurcY9/ARaHRWo06kh5TmSsAvzmtfay3PKwK9TpDHau9HbxC1bvpvGX3uHWftHex2vK5Ct2tq/hYLuAfds+TcgT58+58RQwACEIAABCAAAQhAAAIQgAAEIAABCEAAAhDoFQEEeq/I0i4EekCgU4GuQ/HL5Jq/+6PRTUr1BnedN4hCd/vQaHGvOK+NNvdKchvt3kiyV+S4K8kb9hss0r1zbvRzUKp3f9lmy4hU78Emp8lAAmETGwRFmWuDrSLO3U6DU6hXJbXbVjPJHW8oxx2J3iB1u4lAbyDPw/SrnwQx/QDyztcDLsy956Rw5wGEAAQgAAEIQAACEIAABCAAAQhAAAIQgAAEIAABBDp7AAJDRKCpsPWYnzox7BfonshznX5gGncTmV2V0265lmncfaI7UKZXIs1rI9AbRaEH991A8AdwaMbDO3//z5Wt4bOXiPMhemg22VDrRHrAZgxK5R4qvbvDKlhi10Z610Squ/UcAV6Til3EiTy3ceHads096AFR7/62G6eTtx3b91WeN0nf7u6DkJHopjgp3DfZ08N0IAABCEAAAhCAAAQgAAEIQAACEIAABCAAAQiEI4BAD8eJUhAYCAItxa1jyeqEcUCqdq8fqgp0+5MrySs/B0Wj+1Kf10SMN7nP3Ah1T6r2knjuXW8RbW77iFXqV8dXexd7ZW4+HkEi3cvB/3PQogeuQdjw4IHYRQxiqAi0EORBc2kly7VOXUR6RT770rh7BLdzu4OV1X7x3SB63MryqjyvpHj31K8I9Sap282YA9/3RMd73q+qdEuoYQS+R6h7yzWT5zXlhmozMVgIQAACEIAABCAAAQhAAAIQgAAEIAABCEAAAhAIQwCBHoYSZSAwIARaCnRnnGEjrv2R51rd+5pXdLvR6G6Z2vd89RrcZ14Tjd62RLcKLEjU14zZFzjaKk17I6ketORh+Q/IdmEYm5hAqzMbzVK2uyLcxeMX7l45rmXcyPF6aW6fiEbv18hzjwD3R6hXpLpPkFfaDujDHqXxyH7fAYDqTeh2ls14VN7TH0I+5K34b+Ktx9QgAAEIQAACEIAABCAAAQhAAAIQgAAEIAABCGx6Agj0Tb/ETHAzEQjpdsyUa+V4rRfyv2fLV6PP3fpeSW5fq02brlaqRmi3iCD3p3MPE4lu+6hP1x40xjBz9rKp+7mBFWuH+2bab8xl8Ak0Erkare1+tYpIDxLoWrciqGsiu/0R6jZ1ek15f9p2X/R4kED3pnb3t2XGVxd9bgW6KRswPttGdWZ+gR7EJKwUD1tu8HcPI4QABCAAAQhAAAIQgAAEIAABCEAAAhCAAAQgAIEgAgh09gUEhoxAWJkbLMntZOujrl19Xn3fFeP1ktwTCe4R6G67jSLE9fU6gd4knbttzxHnTdLFm3I+ke8uaTsp2xtxrXsdezZkT8wmHK5vUwZtyVbSXKk0K+OX5275uuj0irz2p3V30rYHpF5vJNDrI9zt2vkj3P3R53657q64nZ9Xo4eLRG+1Y/gIaEWI9yEAAQhAAAIQgAAEIAABCEAAAhCAAAQgAAEIDDcBBPpwrx+jjyCB7gv02shzRVqR55770KtCvhoNbsqGlOiB8tzXvu3XvRO9vX68Y3Hn4G6PdkR69XiB7b/dr07qtNsH5Tc3gU4EbfVYi7Jx1XGVUztC3Sus3dZcuV3z97p7012J3lieu+3USPSAu839/dSOoz51vPf9KgE7f1eht2IQlnvYcpt7lzI7CEAAAhCAAAQgAAEIQAACEIAABCAAAQhAAAKblwACffOuLTPbpATCCtpmEeiKxtXmQXLZW9dIbccYVcW6J6V63XtVAW+kebM07y1SvrvjbBQNX/e+pz/v8ocX6PWHCWrjdJtvqrBrs0m3JtPqIoH2JG1153mTlrcSxjrcwFTmASnZ3bKuXK/5uzPvugjyADHuLVOR6C3uPvdGmDeLPvfOp35e4SPRWy1je2vTqjXehwAEIAABCEAAAhCAAAQgAAEIQAACEIAABCAAgUEjgEAftBVhPBBoQSCspG0mxrULryr2y3a/QDfla9KoV6OzgwS7K7wrf4aV6HX9BETDO5asLko+4N736jwt1IYi3RixIHketBjB+izsurDBIRCWQGNR23i3eQW6eVQ8RdsR6nWp2l3Z3kR2O49mzZ3kQWnZa17ztKdCvdKG+3NAlLu/H38d9+/eP9tJ5d5qfRDorQjxPgQgAAEIQAACEIAABCAAAQhAAAIQgAAEIACB4SaAQB/u9WP0ESQQVtS2irr23nreSLbXiHRPpLnKqBqB3eSO8k4kuvfedV3iIFnuv5vdX879u7tF/Nzq5xxWoNdvutq2Y+0ErUdwBzPlpgTMZgqKKA/Prd0odG3ZL9eDUrbXRoI7d5M7w6pIcY8Qd9ttKNGbRKhX6vqi4b0R6O54vP0EzcUlFzaVezPSyPPw+5CSEIAABCAAAQhAAAIQgAAEIAABCEAAAhCAAASGlQACfVhXjnFHmkAYid5coNfK4mbR6n5RruD1puPGcr0qvMNGots2fd9NUsN7ywfJdvd97yZpdaAgfAR6tdUw6xDpjcrku0agHXFbF4XuGUXYKHS3nD9luzYVKNedaPdGstxbz22zZVmPPK/Wty9qZL13jO77QX96X2sUiV5bpvGytbMOXVt8GoIABCAAAQhAAAIQgAAEIAABCEAAAhCAAAQgAIENJYBA31DcdAaB7hAII24bC+PqO62ksj/yuyqrrUbySvRGUePNJLrbRl0ZB1Nt2nj7YrNo9Loxue14sAdHorcffR5mDbqz2rQCAUugHXkbJgrd32agkG4QUe7WdW8/qBHuHskemAo+TOS58zD723Uj0NuPPnd3UfBd6GH5trMG7FsIQAACEIAABCAAAQhAAAIQgAAEIAABCEAAAhAYTgII9OFcN0YdcQJh5W2N4HaYtUrd7ngrU9pf38hrY5BqI9BNWV/EeE2EekB0ebP33b4rZRpEozcr526RYGFu3/UfJQjDNUyZiG9Ppt9DAmEFbtgodPs0V78qwrpFhLe3nNtGK4luyoWV557726vtau4L++C2ij73zqt+fvaVRtH4zZYvLP8ebgGahgAEIAABCEAAAhCAAAQgAAEIQAACEIAABCAAgR4TQKD3GDDNQ6BXBMKI3PoI8/pI65oyzl+8MtzxVWYa5u3Kfefrk+j+O8wDI8u9Et93z3rduFxJ7zVcZa8kr/3ZW1/faZdnr9aVdiEQhkAYkevVxP7ydfLY80Kr9OhB8tz5aKgR297oc23TWyYwMt0jtb3l3Xr+6PNGEfOmvHc+HqDegwXtCvQwzMOsHWUgAAEIQAACEIAABCAAAQhAAAIQgAAEIAABCEBgsAkg0Ad7fRgdBBoSaFf4etV5nVh3xbmnt4YSvRINbn8ISuPuvh4kxetec8S4PyK9rm2fIA+KjvfWafaz/71WAj0Ma7YqBPpBoJnU9cdZNxPGgVHozoT8keWtIsBdOa7Vzc++iPFm8twv59027J/2REzD6HPPg1qZT6xRpHnjVO6N1hGB3o8dTp8QgAAEIAABCEAAAhCAAAQgAAEIQAACEIAABDaeAAJ945nTIwS6QiCM1K0V5f6E5VX7XR+pXk3JroOtk9XGJFUj0CtlfFHiriwPStfu1qkI9XZEekXiW5T+8Xlfc2H7eXlpNGIZhnFXFpNGILBOAo3krlcTN4tCt0909atOmrvvh0ifXhHoAena3X7qJHuT6PPq2MpGxnvHWhlzwLgq5ZxC9fP3xqM3XwDk+To3KNUhAAEIQAACEIAABCAAAQhAAAIQgAAEIAABCAwRAQT6EC0WQ4WAn0ArwetX5jWi3POXIIGuffmj0M1rjpVybiM2Q+okCt2tVyfXW8jxmrGGEOne8bn8arn50rf70r6z6yAwTAScsy2VIdfGWddKcudRrpleq+hu//veNrzR400FuVeWu1HqzihMG41keNk+uYGiPyj63F/WU9GvzlsJ8lbvD9MeYawQgAAEIAABCEAAAhCAAAQgAAEIQAACEIAABCDQnAACnR0CgSEm0C2B7jirColKuwH3jlfKxgIi0H33pDdKy94qIt304ZPj3jEGR8Tb4Tc6DOB/z/zdFA6IzG9jT7RagzaaoigEAgl0Im9r68Rq7gTXTppFo9cI6gYR34Ei3VM2SKC7/TaKbm8qz50HtlGUvPsYB73vQg2+F93WaMW41ftsXQhAAAIQgAAEIAABCEAAAhCAAAQgAAEIQAACENg8BBDom2ctmUkECbSSt+1EWgemOPcIdOOvHMZuFHpgGndvuYCU7m47YeS6KesxV3Xi3LPm1cj42o1QmZfzQ/086ym24hrBrcaUh4RAkOhtGIXuFA6U6c1SovsiyP3yuiN53kDUK3Y7vmr69uprdlH84t3/fuXvdRHo4eR5UHtDsh0YJgQgAAEIQAACEIAABCAAAQhAAAIQgAAEIAABCHRAAIHeATSqQGBQCIQRvf746poIbV8DddHbraLAnZDOoKhvfa1GkvvaqnvfgdpQkjeLhm8z8ly7asYlzPqGYR+mHcpAICyBdqOgw6QpDxOJHhht7jxEjSLC/XXqpHqAMG/Yj+mremlEYJS5R/hr8boydfK8WioM1zBlwq4j5SAAAQhAAAIQgAAEIAABCEAAAhCAAAQgAAEIQGCwCSDQB3t9GB0EmhIII3GbiuKA+75rZHhA9Lfjzcy4bNS3Gx9aHapfjrtl/RHs9VHo1fvIm92xXjcGp+sgke8FWB997m3JlgzDlG0JgUEmUC97/THowSnLG6U/rxPbDaPT7dPjxnX7pbl7t3krue6yrYynlTzXPj0Pbt2hAN8LYQ4W+NcXgT7IO56xQQACEIAABCAAAQhAAAIQgAAEIAABCEAAAhDoLgEEend50hoENpRAGNlbW6YqqCsDbSTRW0WfOw0ESfRGUeT1wlyFtX3Vf+e5V8X52/OWNz97x+JZgSA+9a8FMGmyimGYb+gmoLPIEWhH5gYlKQ+q30qeK+QgSV2tVx8h7pZ39X2dUPelgg+OLG8Ree5J4W7G6NsN5u9Nos+D6gRtqHaYR25DMmEIQAACEIAABCAAAQhAAAIQgAAEIAABCEAAApuMAAJ9ky0o04kWgTAy1y/QlVBdvSCJHib63MEdXqJ7I8xt5UDZXnf3enCUu2mgwT3t3p3QXKR7YvTDAI3WFmO2Q0rASQzhjD5Io9u3Qsn0punRqw+NaSsgOr0+4rx2PEER6fbDIaQ8d2fpe3798rx2vv449OYLjUAf0geBYUMAAhCAAAQgAAEIQAACEIAABCAAAQhAAAIQ6IAAAr0DaFSBwKAQCOt7PYq4MvSWEr2BmG6UJt1KdPt/Tkx5sBxvJM2D7jGviYJvItE9Eew6gkZcKq97CjSLPw/Ld1D2A+OIJoFWcrcmgbtTuFGdmihwzwMQHKHuuWihgWRvJMeDX3dG6hHnlY8VZ2mbRsr7x+ubZJAyb8XO3VFhy0VzBzJrCEAAAhCAAAQgAAEIQAACEIAABCAAAQhAAAKbiwACfXOtJ7OJGIGwgjdUFLpjnitlm0R2N5XozhoEp2S3bwZGnTdLxV6xV66cr23HXfaqxLeNhU3h7h1TxLYQ093EBBrFWDeMOnff8MlwRVQvru3T1eju8Vbi3NtmpazzwDaV5M56BZbx1m8oz2tnE1aMhy23ibcTU4MABCAAAQhAAAIQgAAEIAABCEAAAhCAAAQgEBkCCPTILDUT3YwEOhPoSsKNEQ+mEkqQ+6oG1akR5TXR5MH3lvvFuttFrdSvVVmNxlpXt+F4g44XbMbdwpyiQqBe9tpXGopzHxh/ufq/V0+nNCrrF+je/v3CPOg9/3ibjamRcPdOq53DBEH7BIEelaeHeUIAAhCAAAQgAAEIQAACEIAABCAAAQhAAAIQEEGgswsgMMQEwgp0nWIjTdwy3XlQanUPs1ayvZlY995f3kyE+8dY9lzwXPdeg/VszKpZEvch3hwMHQIVaR6sfxtJ4WZCOlaufZLCiG1TxhddHtRHmMhzbSpsOX9Z/xGCdqR4O2XZeBCAAAQgAAEIQAACEIAABCAAAQhAAAIQgAAEIDDcBBDow71+jD7iBDoX6C64agut0p2HFdydCPWKX/NFqdeP0r7iJI+u+LBWY/duk2bx5u3wjPjWY/oDTqBW+DaKv66dRMMI9cqD4bnz3KkaKNCbpGIPI7/DlNHuW0WeN2LgzrodKd5O2QHfGgwPAhCAAAQgAAEIQAACEIAABCAAAQhAAAIQgAAEWhBAoLNFIDDEBNoVvsHlO5Poiq2VLO+kTKWOx1gFC3JPAd997d4lbcaoLva8XaC+vbPO6kO8Exl6twmsW9j6GogFJnC3o24YiV6zoevleV1d393p6xXhTSPhPcCbRcE3mmG7fNst3+39QHsQgAAEIAABCEAAAhCAAAQgAAEIQAACEIAABCCwcQQQ6BvHmp4g0HUCnQjbZqnM3QE2S4vejffaacOb5t0LsBKF7nnRvNbAdPkyTzu1mh8e6PqC0SAENpBAywjsRlbYJ8LtkBsI9IAPlPWKc/9jHCZNvIu11ZybfEQ0XRkE+gZuXLqCAAQgAAEIQAACEIAABCAAAQhAAAIQgAAEINBnAgj0Pi8A3UNgPQQ6EehWhTX7su+2I7m7VbbR2BqJ8SCJ3np+3rmFIxiu1HpWkroQ6IxAeLFrS7YqH/x+gDwPSNPuzqBVRHjYyHL/eMO323iWrebfaBU6rdfZqlILAhCAAAQgAAEIQAACEIAABCAAAQhAAAIQgAAE+kkAgd5P+vQNgXUSWK/YbRWN3kyM69C9Ud2tygZFkres4/CpG2dNevfGaqs1n7ok7utcEapDYPAIhFHnzZ6imvd8D1VQvTCvmTKetlrKcV+B4PLdF+fuaiLQB29fMyIIQAACEIAABCAAAQhAAAIQgAAEIAABCEAAAr0igEDvFVnahcAGEGgtiMMPor6tBpHovoJhJHjQOCuv1cjw4PE2nKdTNzi5dG1bjebnLdVNnuHJUxIC3SUQLHvrXw0jhWOu5W6Rqt0/gyDpHkasazudyfTO5heWfBhWYduiHAQgAAEIQAACEIAABCAAAQhAAAIQgAAEIAABCAw2AQT6YK8Po4NASwLdlr617QVI9HLz9O464EZjChTpDcxUmHmVTd3maqt1O8EHBVqCpwAEBpxA9clo/oyEeYJiLR6kRm34I81dZB3L9IaR6GFn2/6iIc/bZ0YNCEAAAhCAAAQgAAEIQAACEIAABCAAAQhAAALDTACBPsyrx9gh0PI+884QVV1ZA7kcQqJrz01FeoCVaiW761O51zbSqr6XRnDZdlrojC21ILAxBDqPyK6vWf/At5LKge+XGx93CSPUg87L2Hq9k+e1rW/MytELBCAAAQhAAAIQgAAEIAABCEAAAhCAAAQgAAEI9JcAAr2//OkdAl0h0G3t2zIKXUcdUqI7RavzDJGyva5OIKWY2Aj0cF/dZhSuV0pBYHAJtPH4iI1Ab/4UNWsvKKW7thhGnFfKEX0+uJuJkUEAAhCAAAQgAAEIQAACEIAABCAAAQhAAAIQ2EQEEOibaDGZSrQJdFMQBwn0QH0WINEbarZYc/3Wavy17zsmbR3p3/27pVX/0d5dzH4YCbQjyN35NaxTeUDsD2HabinUQ96r3jjyvH7UYcYVdi272VbYPikHAQhAAAIQgAAEIAABCEAAAhCAAAQgAAEIQAAC/SeAQO//GjACCHSNQDclcKgodB15A4nuvGXn1ma69sbz8DTk/NjJnDup07VFoiEI9JFAJ1LY1Kl7aIKfopbS3D93p5lG9YLkee1HSm/St3fCqY/LStcQgAAEIAABCEAAAhCAAAQgAAEIQAACEIAABCDQRQII9C7CpCkIDAqBbgji+jYa3IfuTLoc1GlIyd16vLF6fxfCcLVud1BWjHFAoL8EQjxONRK9Wr7ztO4640o7vmYaifOaOr6TOaHm0AJzN9ro70rSOwQgAAEIQAACEIAABCAAAQhAAAIQgAAEIAABCKyXAAJ9vQSpD4EBJbBeedxIoOt0G7btjUbvML16YKr2IMae9rs/1wFdVIYFgTYIdEMG17TR9EGrvtmq31Zp4ltHnSuE2lZa9RkGWzfaCNMPZSAAAQhAAAIQgAAEIAABCEAAAhCAAAQgAAEIQGCwCSDQB3t9GB0E1kWgN2K52mqr9tt/v7HCqmurA9vVajzrgk1lCAwRgQ4enwYR6I0mHfoojGmg1Xha6fJW9VstzXrrt2qf9yEAAQhAAAIQgAAEIAABCEAAAhCAAAQgAAEIQGB4CCDQh2etGCkEOiKwXmkcXD/ohvTmwwtzY3LosXYY3d4RQCpBIIIEWkWJt0JSX7/+6Q4jrevLhHml1ehq3w8zjvZapDQEIAABCEAAAhCAAAQgAAEIQAACEIAABCAAAQgMMwEE+jCvHmOHQEgCocV0g/Ya129XpFtV1cl4aup02Xh1Mp6Q6CkGgb4S6PKj0mYUev3UO787PXgm653feuv3dXHpHAIQgAAEIAABCEAAAhCAAAQgAAEIQAACEIAABHpCAIHeE6w0CoHBI7BeSdy8fqMb08PrqdDjC9lk6PYGb6kYEQQ2nEDIx8qOK+TDFb5N22C7ijx8+8E411t/wxeJDiEAAQhAAAIQgAAEIAABCEAAAhCAAAQgAAEIQGBDCCDQNwQznUBgMAiE9F5NB9tpG53Wcwdj6mO8BmMjMQoIlNf/OHb6OHdaz7to3WiDTQABCEAAAhCAAAQgAAEIQAACEIAABCAAAQhAAAKbkwACfXOuK7OCQEMC6xXZ3obX21bo+j2yXaH7Zz9BYMgJ9OgR6kE0ejDobo6/m20N+bZg+BCAAAQgAAEIQAACEIAABCAAAQhAAAIQgAAEIBBAAIHOtoBABAn0Whyvu32f4Vp3exFcY6YMgY0gUPOoduFB7bXc7nX7G8GcPiAAAQhAAAIQgAAEIAABCEAAAhCAAAQgAAEIQKC3BBDoveVL6xAYWAJdcF1tzy1UnxiutrlSAQIDRSDEg96Px7wffQ7UujAYCEAAAhCAAAQgAAEIQAACEIAABCAAAQhAAAIQCEUAgR4KE4UgsDkJhPBcGzdxx24N1Jg2bvb0BIFNQ6AiqgfoYUaeb5rtxUQgAAEIQAACEIAABCAAAQhAAAIQgAAEIAABCPScAAK954jpAAKDS2CA/JYIhmtwNwojg0C7BAbow4WPlnYXj/IQgAAEIAABCEAAAhCAAAQgAAEIQAACEIAABKJNAIEe7fVn9hCQAfJcSHT2IwQ2C4EB+mBBoG+WTcU8IAABCEAAAhCAAAQgAAEIQAACEIAABCAAAQhsDAEE+sZwphcIDDSBAXJdSPSB3ikMDgIhCAzQBwryPMR6UQQCEIAABCAAAQhAAAIQgAAEIAABCEAAAhCAAARqCCDQ2RAQgIAhMEDOixWBAAQgsG4CyPN1I6QBCEAAAhCAAAQgAAEIQAACEIAABCAAAQhAAAKRJIBAj+SyM2kIBBNAorMzIACBzUAAeb4ZVpE5QAACEIAABCAAAQhAAAIQgAAEIAABCEAAAhDoDwEEen+40ysEBpoAIn2gl4fBQQACDQggztkaEIAABCAAAQhAAAIQgAAEIAABCEAAAhCAAAQgsF4CCPT1EqQ+BCDQkAAins0BAQiEIYD4DkOJMhCAAAQgAAEIQAACEIAABCAAAQhAAAIQgAAEILARBKFFYgQAACAASURBVBDoG0GZPiAQcQKI9IhvAKYPgQYEEOdsDQhAAAIQgAAEIAABCEAAAhCAAAQgAAEIQAACEBg0Agj0QVsRxgOBCBBAqEdgkZkiBAIIIMzZFhCAAAQgAAEIQAACEIAABCAAAQhAAAIQgAAEIDDoBBDog75CjA8CESGAVI/IQjPNyBBAlkdmqZkoBCAAAQhAAAIQgAAEIAABCEAAAhCAAAQgAIFNRQCBvqmWk8lAAAIQgAAEIAABCEAAAu0QSG6dlckH319iqZTEYht3/KdcKMjit38g+btPtjNcykIAAhCAAAQgEIZALCbxdErKpY09rh9LJqS0uhZmhINTBlaDsxaMBAIQgAAEIACBgSGAQB+YpWAgEIAABCAAAQhAoEpg5LKLZfzeV0liy4zEYvENR1OYm5fFb31XcoePbXjfdAiBjSQw89hr5OI3vVJiqeRGdmv6Ov3Pn5JDf/XyDe+XDlsT2POyv5TMnvOltJZtXZgSfSUQy6SlcHZOzn76i7L4H9/u61i2/Y9rZebRj5RyPi/lYrGvYxmkzouLS5I7dkKKCwtSyuYkf/K0FM6ck8LZc5I7dBRWg7RYm2QssXhcLn77a2TsnleYvbZRX7FkUlLnbZcbH/TY4fn9EYvJxW95lYz/3D2lcObsRqESPWiQ2rlDbnzYr0lpeWXD+qUjCEAAAhCAAAQgEJYAAj0sKcpBAAIQgAAEIACBDSKgMuCKz39IRvdftkE91ndTLpXkxFv+SY79w1v7NgY6hsBGENj+u0+TPS/9i43oqq6P5R/dJD99wm/3pW86bU7gPrd9W2LpFJiGiMD81/5dDvz+n/ZtxKntW+WKL3xYUuft6NsYhqnj7OGjkj9xSorn5iV39Lis3Hir5I7dbeS6fhfnF4ZpOox1wAjEx8fkqhs+I6nt2/oyspse9muSPXS0L32322l8JCNX3fDZvn123fzIJ8nagbvaHTblIQABCEAAAhCAQM8JINB7jpgOIAABCEAAAhCAQHsEdj33mbLrOc9sr1IPSp/97P+Ru/7kBT1omSYhMDgEtj7tiXLhq/+mLwPSaNnbrnt2X/qm0yYE4nG5+ntfkeTWLWAaIgL6PN3+e/9LyvlCX0Y9culFsv+zH5DE5ERf+t8snWoE7PIPb5Tl/9bvn8jKT26R0spK39Z1s3CN2jxUCu//zPtl9B6X92XqN1/zZFm7/c6+9N1up3pYbP+n32+i9fvxdcuv/qas3vKzfnRNnxCAAAQgAAEIQKApAQQ6GwQCEIAABCAAAQgMEIF4JiP3+sH1kpgY7/uoTn/4k3LoBX/X93EwAAj0kgACvZd0h7RtBPpQLhwCfSiXreWgi0vLsvz9H8mZT35eFr7271Ik1XNLZhQQQaCH3wUI9PCsKAkBCEAAAhCAQLQIINCjtd7MFgIQgAAEIACBASagdzDvffkLZOtvPnEgRolAH4hlYBA9JoBA7zHgYWwegT6Mq2buPycCfSiXLvSgiwuLMvflr8vpj3xKlr//49D1KBg9Agj08GuOQA/PipIQgAAEIAABCESLAAI9WuvNbCEAAQhAAAIQGGACM7/ycLnkXa8bmBEi0AdmKRhIDwkg0HsId1ibRqAP5coh0Idy2ToadGl1TVZv/qmc/thnZP7L35DC3HxH7VBp8xJAoIdfWwR6eFaUhAAEIAABCEAgWgQQ6NFab2YLAQhAAAIQgMCAEkhu2yIXv/EVMvnQBwzMCBHoA7MUDKSHBBDoPYQ7rE0j0Idy5RDoQ7ls6x704n99T8587LMyf/3/FY1Q5wsCSgCBHn4fINDDs6IkBCAAAQhAAALRIoBAj9Z6M1sIQAACEIAABAaUwM4/+h3Z/cLnDNToEOgDtRwMpkcEEOg9AjvMzSLQh3L1EOhDuWxdG/Tit74np973UVn4xn9KaW2ta+3S0HASQKCHXzcEenhWlIQABCAAAQhAIFoEEOjRWm9mCwEIQAACEIDAABIYueRC2f+Z90tiemqgRodAH6jlYDA9IoBA7xHYYW4WgT6Uq4dAH8pl6/qg57/273L4b14luSPHut42DQ4PAQR6+LVCoIdnRUkIQAACEIAABKJFAIEerfVmthCAAAQgAAEIDCCBPS/7S9n+O08duJEh0AduSRhQDwgg0HsAddibRKAP5Qoi0Idy2Xoy6NLyitz9tvfJyXd+QErZXE/6oNHBJoBAD78+CPTwrCgJAQhAAAIQgEC0CCDQo7XezBYCEIAABCAAgQEjkNl7gdzjq58wdzUO2hcCfdBWhPH0ggACvRdUh7xNBPpQLiACfSiXrXeDLpVk6bs/lEMv/DtZu+2O3vVDywNJAIEeflkQ6OFZURICEIAABCAAgWgRQKBHa72ZLQQgAAEIQAACA0QgnknLpe99k0w+5BcGaFTVoSDQB3JZGFSXCSDQuwx0MzSHQB/KVUSgD+Wy9XzQ+ZOnTUr3uS99red90cHgEECgh18LBHp4VpSEAAQgAAEIQCBaBBDo0VpvZgsBCEAAAhCAwAARmPmVh8sl73rdAI2odigI9IFdGgbWRQII9C7C3CxNIdCHciUR6EO5bBsz6FJJDj7/pXLmk58XKZc3pk966SsBBHp4/Aj08KwoCQEIQAACEIBAtAgg0KO13swWAhCAAAQgAIEBIZCcmZZ9H3m7jF65f0BGVD8MBPrALg0D6yIBBHoXYW6WphDoQ7mSCPShXLYNHfTJd39Ijr3mrVJaW9vQfuls4wkg0MMzR6CHZ0VJCEAAAhCAAASiRQCBHq31ZrYQgAAEIAABCAwIgd0v+FPZ+czfHZDRBA8DgT7Qy8PgukQAgd4lkJupGQT6UK4mAn0ol23DBz1//Q1yxx/9mZSLxQ3vmw43jgACPTxrBHp4VpSEAAQgAAEIQCBaBBDo0VpvZgsBCEAAAhCAwAAQGN1/qVz2wbdKauf2ARhN4yEg0Ad6eRhclwgg0LsEcjM1g0AfytVEoA/lsvVl0HNf/rocfN7fSHFpuS/902nvCSDQwzNGoIdnRUkIQAACEIAABKJFAIEerfVmthCAAAQgAAEIDACBi97wctly7WMHYCTNh4BAH/glYoBdIIBA7wLEzdYEAn0oVxSBPpTL1rdBn/30F+XIS/5BCufm+jYGOu4dAQR6eLYI9PCsKAkBCEAAAhCAQLQIINCjtd7MFgIQgAAEIACBPhOYetgD5ZJ3vVbio6N9Hknr7hHorRlRYvgJINCHfw27PgMEeteRbkSDCPSNoLy5+jj1gY/LkZe/TsrZ3OaaGLMRBHr4TYBAD8+KkhCAAAQgAAEIRIsAAj1a681sIQABCEAAAhDoM4F9H32nTD7ofn0eRbjuEejhOFFquAkg0Id7/XoyegR6T7D2ulEEeq8Jb872D//Nq+TU+z+2OScX4Vkh0MMvPgI9PCtKQgACEIAABCAQLQII9GitN7OFAAQgAAEIQKCPBHY+83dk9wue08cRtNc1Ar09XpQeTgII9OFct56OGoHeU7y9ahyB3iuym7zdUkkOPv+lcuYTn9vkE43W9BDo4dcbgR6eFSUhAAEIQAACEIgWAQR6tNab2UIAAhCAAAQg0CcCialJufL6T0pq5/Y+jaD9bhHo7TOjxvARQKAP35r1fMQI9J4j7kUHCPReUI1Gm+VcTn72lD+Q5R/eGI0JR2CWCPTwi4xAD8+KkhCAAAQgAAEIRIsAAj1a681sIQABCEAAAhDoE4Fdf/qHsut5z+5T7511i0DvjBu1hosAAn241mtDRotA3xDM3e4Egd5totFqb+22O+RnT/tDKZw5F62Jb9LZItDDLywCPTwrSkIAAhCAAAQgEC0CCPRorTezhQAEIAABCECgDwTG73u1XP7J90gskehD7513iUDvnB01h4cAAn141mrDRopA3zDU3ewIgd5NmtFs6+R7PyJHXvpakVIpmgA20awR6OEXE4EenhUlIQABCEAAAhCIFgEEerTWm9lCAAIQgAAEILDBBOLjY3LJW/5eph7x0A3uef3dIdDXz5AWBp8AAn3w12jDR4hA33Dk3egQgd4NihFvo1yW237zmbL4X9+LOIjhnz4CPfwaItDDs6IkBCAAAQhAAALRIoBAj9Z6M1sIQAACEIAABDaYwMQDf14ue/8/iv5D3rB9IdCHbcUYbycEEOidUNvkdRDoQ7nACPShXLaBG3Tu8FG57bf+WLJ3HR64sTGg8AQQ6OFZIdDDs6IkBCAAAQhAAALRIoBAj9Z6M1sIQAACEIAABDaQQGJyQvZ97J0ydtUVG9hr97pCoHePJS0NLgEE+uCuTd9GhkDvG/r1dIxAXw896noJnPynf5YjL/0HkTJchpUAAj38yiHQw7OiJAQgAAEIQAAC0SKAQI/WejNbCEAAAhCAAAQ2kMB5//MZsut5zxq6u89dRAj0DdwsdNU3Agj0vqEf3I4R6IO7Nk1GNn/9DXLgGc/t29hHLr1I9n/2A6KH5zb6S6OlD/zBcyW1bctGd236K5fLEksmZWTfxZKcnpL07l3mO3PRHvPnsH0V5xfkruf+tcx/7d+HbeiM1yGAQA+/FRDo4VlREgIQgAAEIACBaBFAoEdrvZktBCAAAQhAAAIbRCBz8V7Z96G3SfqC4fuHYxcRAn2DNgvd9JUAAr2v+Aez8z4K9NLqqpx894elXCpJLB4fTD4DNqpYKiWFs+eM7Fy7/c6+ja6fAv3Mxz8rB//8JX2be1DH6T3nS3JmWlI7tsnoFftk/Ofvbf5M7z5voMbZaDArP75Zbn3CbxGFPhSrVT9IBHr4hUOgh2dFSQhAAAIQgAAEokUAgR6t9Wa2EIAABCAAAQhsEIFL3v4amXnMNRvUW2+6QaD3hiutDhYBBPpgrcdAjKaPAv3cF74qd/7/fzEQGBhEewQQ6K15jV55uUw95AEy/ahfkrGrr5T46EjrSn0scdefvFDOfvZLfRwBXXdKAIEenhwCPTwrSkIAAhCAAAQgEC0CCPRorTezhQAEIAABCEBgAwholNX+T713A3rqbRcI9N7ypfXBIIBAH4x1GKhR9FGgL3z9m3LgGc+RcrE4UEgYTGsCCPTWjLwlJn7hvrLjGU+X6Uc+TFTgDeJX9o6DctMjrh3EoTGmFgQQ6OG3CAI9PCtKQgACEIAABCAQLQII9GitN7OFAAQgAAEIQKDHBDTl7qUf+EeZetgDu9pTOZ8XTVO7kV8I9I2kTV/9IoBA7xf5Ae4XgT7AizO4Q0Ogt782sURcJh50f9nzt38uI/suab+BDahx+EWvlFMf/MQG9EQX3SSAQA9PE4EenhUlIQABCEAAAhCIFgEEerTWm9lCAAIQgAAEINBjAlue9Di56PUv62ov+eMn5OznvyI7/+i3u9puq8YQ6K0I8f5mIIBA3wyr2OU5INC7DDQazSHQO1/nxPSk7HzW78m2pz/J3Js+SF/Zg4fl1sc+XYpLy4M0LMbSggACPfwWQaCHZ0VJCEAAAhCAAASiRQCBHq31ZrYQgAAEIAABCPSQQGr7Ntn30XfIyGUXd62XUjYrp/7pI7Lyk5vl4re8SiQW61rbrRpCoLcixPubgQACfTOsYpfngEDvMtBoNIdAX+c6x2Iy9YsPlD0vf4Fk9u5eZ2PdrX7Hs58vc1+8vruN0lpPCSDQw+NFoIdnRUkIQAACEIAABKJFAIEerfVmthCAAAQgAAEI9JCARojvfuFzu9rDwje+KYf/5tWSufACufSf3rChadwR6F1dShobUAII9AFdmH4OC4HeT/pD2zcCvTtLN3rlftn7yhfK+M/dszsNdqGVxf/4tqhELy4sdqE1mtgIAgj08JQR6OFZURICEIAABCAAgWgRQKBHa72ZLQQgAAEIQAACPSIwfp97yaXvfr0kt23pWg+ltazc/tt/LEvf+W+ZfND95LIPvEX0H7k26guBvlGk6aefBBDo/aQ/oH0j0Ad0YQZ7WAj07q1PcuusXPa+N8vY1Vd2r9F1tFQuFuWOZzxX5r/+H+tohaobSQCBHp42Aj08K0pCAAIQgAAEIBAtAgj0aK03s4UABCAAAQhAoBcEYjG55G2vkZnHPLKrrZ/91L/Kwb98mZSzOQR6V8nSGASqBBDo7IY6Agh0NkUHBBDoHUBrUmX85+8tl733jZKYnupuwx22Nn/9DXLHH/1vKRdLHbZAtY0kgEAPTxuBHp4VJSEAAQhAAAIQiBYBBHq01pvZQgACEIAABCDQAwJbnvgY2fvqF0s8k+5a66XVNbnl0U+T7MHDpk0i0LuGloYgUEMAgc6GqCOAQGdTdEAAgd4BtBZVJh94P9n30XeIxGLdb7zNFvOnz8iB33+OrPzopjZrUrwfBBDo4akj0MOzoiQEIAABCEAAAtEigECP1nozWwhAAAIQgAAEukwgnsnIVf/xOUnt2N7Vlk++60Ny5BWvFymXTbsI9K7ipTEIVAgg0NkMdQQQ6GyKDggg0DuAFqLKBS96nuz4w98KUbL3Re5+07vl2Gvf2vuO6GHdBBDo4REi0MOzoiQEIAABCEAAAtEigECP1nozWwhAAAIQgAAEukxg++/9pux5yfO72mo5l5MbH/YEyd99stIuAr2riGkMAhUCCHQ2Qx0BBDqbogMCCPQOoIWoEkul5IrPf0hG77EvROneFlm58Ra59XHX9bYTWu8KAQR6eIwI9PCsKAkBCEAAAhCAQLQIINCjtd7MFgIQgAAEIACBLhJITE7IVTd8RpJbt3SxVZHjr3ubHH/ju2raRKB3FTGNQaBCAIHOZqgjgEBnU3RAAIHeAbSQVSbufx+55F2vleTsTMgavSlWWsvKgd/7X7L4re/1pgNa7RoBBHp4lAj08KwoCQEIQAACEIBAtAgg0KO13swWAhCAAAQgAIEuEYglErL7Rc+VHb//9C61aJsp5wvy4/teI8WFxZp2EehdxUxjEKgQQKCzGeoIINDZFB0QQKB3AK2NKnte9pey/Xee2kaN3hQ99b6PyuEXv7o3jdNq1wgg0MOjRKCHZ0VJCEAAAhCAAASiRQCBHq31ZrYQgAAEIAABCHSJwORDHyCXvOVVkpiZ6lKLtpnDf/33cuoDH69rE4HeVcw0BoEKAQQ6m6GOAAKdTdEBAQR6B9DaqDJ21X7Z95F3SGK6u//d1cYQTNHsXYflpl/69XarUX6DCSDQwwNHoIdnRUkIQAACEIAABKJFAIEerfVmthCAAAQgAAEIdIFAYmpSLnrDy2X6mod1obVqE0v/9X058IznSHFpua5dBHpXUdMYBCoEEOhshjoCCHQ2RQcEEOgdQGujSiwel/P/6k9l5x/9dhu1ul+0XCrJzY98kmTvPNT9xmmxawQQ6OFRItDDs6IkBCAAAQhAAALRIoBAj9Z6M1sIQAACEIAABLpAYOtTniAX/sPfdqGlahOl1TU5+PyXyLnPfTmwXQR6V3HTGAQqBBDobIY6Agh0NkUHBBDoHUBrs8roFftk/2ffL/GRkTZrdrf4sVf/o9z9ln/qbqO01lUCCPTwOBHo4VlREgIQgAAEIACBaBFAoEdrvZktBCAAAQhAAALrJJDetVMuedfrZOxe91hnS7XVz3zyC3Lwf/9NwzYR6F3FTWMQqBBAoLMZ6ggg0NkUHRBAoHcArc0qsURCLnjxn8n2331amzW7W3z5ez+S2657lpTWst1tmNa6RgCBHh4lAj08K0pCAAIQgAAEIBAtAgj0aK03s4UABCAAAQhAYJ0Edv/ln8jOZ//eOluprV5aXpGbf/nJkjt2omG7CPSuIqcxCFQIINDZDHUEEOhsig4IINA7gNZBlckH39/chd7Xr1JJfvKgx0r+7pN9HQadNyaAQA+/OxDo4VlREgIQgAAEIACBaBFAoEdrvZktBCAAAQhAAALrIJC58AK58t8+JbFkch2t1Fc99YGPy5G/fbWUi6WG7SLQu4qcxiBQIYBAZzPUEUCgsyk6IIBA7wBaB1VU9l3x+Q/L6BWXdVC7e1UO/MHzZP6r3+heg7TUVQII9PA4EejhWVESAhCAAAQgAIFoEUCgR2u9mS0EIAABCEAAAusgcPFbXyWzj3vUOlqor1pcWJSbfvHXpXBurmm7CPSuYqcxCFQIINDZDHUEEOhsig4IINA7gNZhFc0EpBmB+vl19z++R4695i39HAJ9NyGAQA+/PRDo4VlREgIQgAAEIACBaBFAoEdrvZktBCAAAQhAAAIdEhi7+kq54nMfFInFOmwhuNrxN75Tjr/u7S3bRKC3REQBCHREAIHeEbbNXQmBvrnXt0ezQ6D3CGxAs5mL9siVX/uXrmcEamcG81+9QQ4+/6VSOHuunWqU3SACCPTwoBHo4VlREgIQgAAEIACBaBFAoEdrvZktBCAAAQhAAAIdEEjOTsul73mDjP/8vTuo3bhKcX5BbnzYE0T/bPWFQG9FiPch0BkBBHpn3DZ1LQT6pl7eXk0Ogd4rsgHtxmJyz299UdK7dm5gp7Vd5Y7dLbf/zv+Utdvu6NsY6LgxAQR6+N2BQA/PipIQgAAEIAABCESLAAI9WuvNbCEAAQhAAAIQ6IDAtut+Q/b+3Qs6qNmkSqkkR176Wjn53o+EaheBHgoThSDQNgEEetvINn8FBPrmX+MezBCB3gOoTZrc+3cvlG3XPXljO/X1dtt1z5bF//h2X8dA58EEEOjhdwYCPTwrSkIAAhCAAAQgEC0CCPRorTezhQAEIAABCECgTQKZPbvl0ve/WfQfxrv5lb/7pNx8zZOluLQcqlkEeihMFIJA2wQQ6G0j2/wVEOibf417MEMEeg+gNmlyyxMfKxe+5sWi8q9fX4df/Go59b6P9qt7+m1CAIEefnsg0MOzoiQEIAABCEAAAtEigECP1nozWwhAAAIQgAAE2iRw0RtfIVue+Jg2a7UufvDPXyJnPv7Z1gWdEgj00KgoCIG2CCDQ28IVjcII9Gisc5dniUDvMtAWzWUu2iv7PvqOvqZxP/WBj8vhv/77jZ04vYUigEAPhckUQqCHZ0VJCEAAAhCAAASiRQCBHq31ZrYQgAAEIAABCLRBQO88v+z9b5bE5EQbtVoXPffF6+Xg814spdXV1oWdEgj00KgoCIG2CCDQ28IVjcII9Gisc5dniUDvMtAQze3/zPtl/D73ClGyN0Xm/s/X5Y5n/ZlIudybDmi1YwII9PDoEOjhWVESAhCAAAQgAIFoEUCgR2u9mS0EIAABCEAAAm0Q2Peht8nkwx7QRo0QRctlue3pz5LF//xuiMLVIgj0tnBRGAKhCSDQQ6OKTkEEenTWuoszRaB3EWbIpva+6q9l229eG7J094stf/9HcuefvFByR451v3FaXBcBBHp4fAj08KwoCQEIQAACEIBAtAgg0KO13swWAhCAAAQgAIGQBGaf8Gi5+M2vDFk6fLGzn/6iHHz+S6Wcy4WvJCII9LZwURgCoQkg0EOjik5BBHp01rqLM0WgdxFmyKa2Xfdk2ft3LwxZuvvFCmfOyR1//HxZ+q/vd79xWlwXAQR6eHwI9PCsKAkBCEAAAhCAQLQIINCjtd7MFgIQgAAEIACBkASu+sanJXPxhSFLhytWXFySnz31D2T15p+Fq+AphUBvGxkVIBCKAAI9FKZoFUKgR2u9uzRbBHqXQLbRzMyjHyF7X/kiSW6dbaNWd4se+ouXyemPfrq7jdLaugkg0MMjRKCHZ0VJCEAAAhCAAASiRQCBHq31ZrYQgAAEIAABCIQgsOP3/4dc8OI/D1GyvSJ3v/ndcuy1b+vorkwEenusKQ2BsAQQ6GFJRagcAj1Ci929qSLQu8cybEujV+6Xi17/Mhm94rKwVbpe7ugrXi8n3vnBrrdLg+sjgEAPzw+BHp4VJSEAAQhAAAIQiBYBBHq01pvZQgACEIAABCDQgsDoFfvk8k++RxKTE11llT95Wm566K9JKZvtqF0EekfYqASBlgQQ6C0RRa9AHwX63Bevlzue/fzoMd8EM0ag92ERYzG59L1vlOlHPLQPndsuT73vo3L4xa/uW/90HEwAgR5+ZyDQw7OiJAQgAAEIQAAC0SKAQI/WejNbCEAAAhCAAASaEIhnMnLB3/6ZbHv6k7vLqVyWo696s5x42/s6bheB3jE6KkKgKQEEOhukjkAfBXrh9Fk59KJXSiyZkFgqxeL4CCz/908ke+ehgeSCQO/Psugd6HoXer++5r70NbnjWd3PWtSv+WyWfhHo4VcSgR6eFSUhAAEIQAACEIgWAQR6tNab2UIAAhCAAAQg0ITA1MMfLJe+541GXHTzK3f4qNz8K0+V0spqx80i0DtGR0UINCWAQGeD1BHoo0BnNZoTyN5xUG665skipdLAoUKg92dJdj3nmbLruc/sT+cisvjN78htT39W3/qn42ACCPTwOwOBHp4VJSEAAQhAAAIQiBYBBHq01pvZQgACEIAABCDQgEBydlou/8R7ZGTfJV1lVM4X5NBfvVzOfOJz62oXgb4ufFSGQEMCCHQ2Rx0BBPrAbgojK697lkh58IaIQO/Pmmx7+pNk7ytf1J/ORWTlRzfJrU/47b71T8fBBBDo4XcGAj08K0pCAAIQgAAEIBAtAgj0aK03s4UABCAAAQhAoAGBbb/1G7LnpX8hsUR3o89XbrzVRCYV5xfWxR6Bvi58VIZAQwIIdDZHHQEE+sBuCgR68NKc+fhn5eCfv2Rg162XA9vy64+Ri970il520bTttZ8dkFse93Qp5/J9GwMd1xNAoIffFQj08KwoCQEIQAACEIBAtAgg0KO13swWAhCAAAQgAIEAAvHRUbnHVz4mmf/H3p1A21WW9+N/bmbIwBCGQEgICZMz1KFK61SnthRr0SJSRXFgLIOggIGIIMYUyiRgUFAQRYQfC4EWBSccsQKKAkYgZCKETGQiuRnvvee/ThD/SALZ5+y9z9ln789dq6uuxfs+7/t8njcuF9+cc8fulrlP/fdi1n8/ZtofAXpaQfsJbF5AgO5lbCIgQC/soxCgJ2PAsQAAIABJREFUb340VQ7QR7zpDbHnNy9v25td88hj8ci7PxR9a9e17Q4O3lRAgJ78VQjQk1tZSYAAAQIECFRLQIBerXnrlgABAgQIENiMQP2T5zt++P2Z2yy99Y54/LRzom/N2tS1BeipCRUgsFkBAbqHsYmAAL2wj0KAvvnRVDlAH/a6/WPvG6+K6Opqy7tdO3NOPPq+j0XPkqVtOd+hmxcQoCd/GQL05FZWEiBAgAABAtUSEKBXa966JUCAAAECBJ4nMGTvCbHv/14X/QYPytSmb926mH7IJ6L79w9lUleAngmjIgQ2ERCgexSbCAjQC/soBOibH02VA/Sh+7089r75mujq368t73bDwsUx86hPRff9D7blfIduXkCAnvxlCNCTW1lJgAABAgQIVEtAgF6teeuWAAECBAgQeK5Av36xxyXnxnbv/sfMXRZddV08ce4FEbVsSgvQs3FUhcDzBQTo3sQmAgL0wj4KAfrmR1PlAH3I+N1jn1u+Ef23GdGWd9vXvTrmnnVeLPl/t7XlfIduXkCAnvxlCNCTW1lJgAABAgQIVEtAgF6teeuWAAECBAgQeI7Adge9M/a4bErmJn2r18S0t78v1s+bn1ltAXpmlAoR+CsBAboHsYmAAL2wj0KAvvnRVDlAHzR6l9jzG5fGkL3Gt+3dzjn1nKjPIGoZ/a3JtnVSnoMF6MlnKUBPbmUlAQIECBAgUC0BAXq15q1bAgQIECBA4M8CA7bdJvb85uWx9StfmrnJwq98I+ZNviTTugL0TDkVI/AXAQG6xyBA75w3IEAXoD9fYNCY0THhqgtjq333attDnnPaObHkBgF62wawmYMF6MmnIUBPbmUlAQIECBAgUC0BAXq15q1bAgQIECBA4M8COx95eIw+46TMPdbOmB1/euchUevpybS2AD1TTsUI/EVAgO4xbCLgE+iFfRQC9M2PpsqfQB88drcYf+UFAvTC/qltz8UE6MndBejJrawkQIAAAQIEqiUgQK/WvHVLgAABAgQIRMSQCeNiz299OQbtOipTj1pvbzzxufNj8bU3Zlq3XkyAnjmpggQ2CgjQPQQBeue8AQG6AP35AgL0zvnz28qbCtCTawvQk1tZSYAAAQIECFRLQIBerXnrlgABAgQIEIiI3c76VOz00cMyt1j9x0di+iEfj95V3ZnXFqBnTqogAQG6N7B5AZ9AL+zLEKAL0AXohf3jWaiLCdCTj0OAntzKSgIECBAgQKBaAgL0as1btwQIECBAoPIC2/zDG2P8FedH1+BBmVrU1q2Pxz56Yqz85W8yrftsMQF6LqyKEvAJdG9gUwEBemFfhQBdgC5AL+wfz0JdTICefBwC9ORWVhIgQIAAAQLVEhCgV2veuiVAgAABAtUW6Ncv9r7xqhj22v0yd3j657+OWcecmsunz+uXFaBnPjIFCWwU8BXuHsImAgL0wj4KAboAXYBe2D+ehbqYAD35OAToya2sJECAAAECBKolIECv1rx1S4AAAQIEKi2w3YHviHGXfTG6+vXL1qGvFo8eemSs+s1vs637nGoC9NxoFa64gAC94g9gc+0L0Av7KAToAnQBemH/eBbqYgL05OMQoCe3spIAAQIECBColoAAvVrz1i0BAgQIEKiswIAdto+X3HlDDNxhZOYGi791U8ydNCWiry/z2s8WFKDnRqtwxQUE6BV/AAL0jnoAAnQBugC9o/7Itu2yAvTk9AL05FZWEiBAgAABAtUSEKBXa966JUCAAAEClRSof+J89Jknx04fOyyX/qe97b2x9rFZudQWoOfKqjgBX+HuDWwq4BPohX0VAnQBugC9sH88C3UxAXrycQjQk1tZSYAAAQIECFRLQIBerXnrlgABAgQIVFJg4KidYt/bvhkDd94x8/4Xff3b8cTZ/5153ecX9An03IkdUFEBn0Cv6OBfrG0BemEfhQBdgC5AL+wfz0JdTICefBwC9ORWVhIgQIAAAQLVEhCgV2veuiVAgAABAtUT6OqKcRefG9u/558y7339vAXx8IGHRc+y5ZnXFqDnTuoAAhsFBOgewiYCAvTCPgoB+uZHs+TGW2POp88u7NzyvNjgsbvF+CsviK323SvPY1609pzTzoklN9waUau17Q4O/msBAXryFyFAT25lJQECBAgQIFAtAQF6teatWwIECBAgUDmB7Q58R4w977PRf9jQzHuff/FXYv5FX8m87uYK+gR6S5gdUkEBAXoFh76llgXoWxJq2z8XoG+eXoDexgC9ry/mnP75ZwJ0P4UREKAnH4UAPbmVlQQIECBAgEC1BATo1Zq3bgkQIECAQKUEBmy3bYz/6gUx7HX7Z973qvt+HzM+fHz0rurOvPbmCgrQW8LskAoKCNArOPQttSxA35JQ2/65AH3z9AL09gXoPUuXx9yzzotlt93Rtj8XDt5UQICe/FUI0JNbWUmAAAECBAhUS0CAXq1565YAAQIECFRKYJcTj4xdTj4685771q2LWUd/Olb85JeZ136hggL0llE7qGICAvSKDTxJuwL0JEptWSNAF6A/X2Dw2NEx/soL2/YV7hsWL4mZR50S3b99oC1/Jhy6eQEBevKXIUBPbmUlAQIECBAgUC0BAXq15q1bAgQIECBQGYEBO2wfr7zvhxFdXZn3vPLue2PmJ05u2afP6w0I0DMfo4IENgoI0D2ETQQE6IV9FAL0zY+myp9AHzR6VEz4+iVtC9DXPjYrHj7wsOhbu66wf26qeDEBevKpC9CTW1lJgAABAgQIVEtAgF6teeuWAAECBAhURmDs5DNih/94b+b91np64pF3fyhW//GRzGu/WEEBeku5HVYhAQF6hYadtFUBelKplq8ToAvQny8waLddY+8bvhr1/9+OnzUPT49H/vVwAXo78F/kTAF68oEI0JNbWUmAAAECBAhUS0CAXq1565YAAQIECFRCYOuX7xv7/u91uXz6fOkt3485p5wV9SC9lT8C9FZqO6tKAgL0Kk07Ya8C9IRQrV8mQN+8eZU/gV7/33z7fPcbUQ8B2/Gz9tEZ8fBBHxSgtwNfgJ6JugA9E0ZFCBAgQIAAgRIKCNBLOFQtESBAgACBKgt0DRoUE668IEa85e+yZ6jVYto7D4n6vyxt9Y8AvdXizquKgAC9KpNuoE8BegNYrV26+qGH4+F/+Y+IWq21Byc4bciEcbHPrddG/+HDEqzOdkmVA/Rhr9s/9r7xqlz+0mSSKRX5TSa5f1nX+AR68skK0JNbWUmAAAECBAhUS0CAXq1565YAAQIECJReYPjf/23sdd3UXPp86vrvxuOnfz6X2lsqKkDfkpB/TqA5AQF6c26l3tXmAH39E09G76rVEX29pWZutLn+24yI5XfcFU+c89+Nbm3JegF6S5g3OWT4Aa+Nva7/SnsOj4hVv/ltPHrIJ9p2voM3LyBAT/4yBOjJrawkQIAAAQIEqiUgQK/WvHVLgAABAgRKLTBol51jwtWXxFYv2TvzPmu9vfHA/v8QvStWZl47SUEBehIlawg0LiBAb9ys9DvaGKAvvfWOmH3CxNITl7FBAXp7prrtu94a4796QXsOj4inf3p3PPbh/2zb+Q7evIAAPfnLEKAnt7KSAAECBAgQqJaAAL1a89YtAQIECBAotcCupxwTo07I51NAC6/8Zsw796K2+QnQ20bv4JILCNBLPuBm2mtjgL7iJ7+IGR89qZBfUd4MZZX2CNDbM+2Rh74ndv+vz7bn8IhYdtsdMet4f+mlbQN4gYMF6MknIkBPbmUlAQIECBAgUC0BAXq15q1bAgQIECBQWoGh+79i4yeQBu60Q+Y9rnlkRsz42Imxfu6TmddOWlCAnlTKOgKNCQjQG/OqxOo2BuhP3/WrmPGxk6L+rSd+OktAgN6eeY064eOx6ynHtufwiFhw+dfjyfMua9v5Dt68gAA9+csQoCe3spIAAQIECBColoAAvVrz1i0BAgQIECitwN43XhXD/vZvculv7qQpsfjaG3OpnbSoAD2plHUEGhMQoDfmVYnVAvRKjDnrJgXoWYsmqzfm3M/Ejh/692SLc1j1xOfOj0VXX59DZSXTCAjQk+sJ0JNbWUmAAAECBAhUS0CAXq1565YAAQIECJRSYMSbD4g9v3FpRFdX5v2t+s3vYubRn4qepcszr91IQQF6I1rWEkguIEBPblWZlQL0yow6y0YF6FlqJq81/soLY9t3viX5hoxXzjru9Fj2vz/IuKpyaQUE6MkFBejJrawkQIAAAQIEqiUgQK/WvHVLgAABAgRKKbDPrdfG0P1ennlv9a/QnXPyZ2PpLd/PvHajBQXojYpZTyCZgAA9mVOlVgnQKzXurJoVoGclmbzOVntPiN0vODu2fuVLk2/KcOXaGbNj9icnxeo//DHDqkplISBAT64oQE9uZSUBAgQIECBQLQEBerXmrVsCBAgQIFA6ge0OemfscdmUXPqqB+ePn3p29K1bn0v9RooK0BvRspZAcgEBenKryqwUoFdm1Fk2KkDPUjNZreEHvDbGnvfZGDxmdLINGa/qvu8PMfvkSbFuzhMZV1YurYAAPbmgAD25lZUECBAgQIBAtQQE6NWat24JECBAgECpBLoGD4pdP3Vc7HzkhzLvq9bbF9Pe8q+x7vF5mddupqAAvRk1ewhsWUCAvmWjyq0QoFdu5Fk0LEDPQrGxGiMPeXfsfv7nGtuU4eoVP/55zPjoSRlWVCorAQF6ckkBenIrKwkQIECAAIFqCQjQqzVv3RIgQIAAgVIJ9N9mRIw557TY/j3/lHlfS7/7vY1fyxm1Wua1myk44i1/98zveW/hz7L/+UHMOv4zhTFoYeuOqpCAAL1Cw07aqgA9qZR1zxEQoLf+OYz5/Omx4+GHtP7gP5+48MpvxrxzL2rb+Q5+YQEBevLXIUBPbmUlAQIECBAgUC0BAXq15q1bAgQIECBQKoEBI7eLsZPPiG3/8R8y72vlr++LxV//dvR2r47+w4ZmXj9pwfrXxw/YbpvY/j3/HCPeckDSbZms61m6PBZffX2s+t0fov/QxgxqfX3R/dsHomfpskzuogiBvAQE6HnJdnBdAXoHD699Vxegt95+75u+HsNeu1/rD/7ziXM+fXYsufHWtp3v4BcWEKAnfx0C9ORWVhIgQIAAAQLVEhCgV2veuiVAgAABAqUSyDNALxVUm5pZ9ZvfxaOHfLxNpzuWQDIBAXoyp0qtEqBXatxZNStAz0oyWZ1Bu+0ae994ZQwavUuyDTmseuyDx8bTv/i/HCormVZAgJ5cUICe3MpKAgQIECBAoFoCAvRqzVu3BAgQIECgVAIC9GKPc+kt34/ZJ55R7Eu6XeUFBOiVfwKbAgjQPYomBAToTaCl2LLdgW/f+PvP+w3dOkWV5rduWLAoZh71qej+/UPNF7EzNwEBenJaAXpyKysJECBAgACBagkI0Ks1b90SIECAAIFSCQjQiz3Opbd8L2afeGaxL+l2lRcQoFf+CWwKIED3KJoQEKA3gZZiy26f+3TsdMQHUlRIt/Xpn94ds0/5bPQ8tTRdIbtzERCgJ2cVoCe3spIAAQIECBColoAAvVrz1i0BAgQIECiVgAC92OMUoBd7Pm73jIAA3UvYRECA7lE0ISBAbwKt2S1dXfGyn94Sg8eNabZC6n0Lv3JtzJt8ceo6CuQjIEBP7ipAT25lJQECBAgQIFAtAQF6teatWwIECBAgUCoBAXqxxylAL/Z83O4ZAQG6l7CJgADdo2hCQIDeBFqTWwbtOipe9vPbomvggCYrpN9W//r25Xf8JH0hFXIREKAnZxWgJ7eykgABAgQIEKiWgAC9WvPWLQECBAgQKJWAAL3Y4xSgF3s+bveMgADdS9hEQIDuUTQhIEBvAq3JLTt+5NAYc/apTe7OZttDf/8vsX7uk9kUUyVzAQF6clIBenIrKwkQIECAAIFqCQjQqzVv3RIgQIAAgVIJCNCLPU4BerHn43bPCAjQvYRNBAToHkUTAgL0JtCa2NLVv1/sfdPXY+jfvLKJ3dls2bDoqZj2tvdG79MrsymoSuYCAvTkpAL05FZWEiBAgAABAtUSEKBXa966JUCAAAECpRIQoBd7nAL0Ys/H7Z4REKB7CZsICNA9iiYEBOhNoDWxZcj43eOld323iZ3ZbVl68+0x59NnR62nJ7uiKmUqIEBPzilAT25lJQECBAgQIFAtAQF6teatWwIECBAgUCoBAXqxxylAL/Z83O4ZAQG6l7CJgADdo2hCQIDeBFoTW3Y+6vAYPfGkJnZmt2XGx0+OFT/8aXYFVcpcQICenFSAntzKSgIECBAgQKBaAgL0as1btwQIECBAoFQCAvRij1OAXuz5uN0zAgJ0L2ETAQG6R9GEgAC9CbQGt/QfMTz2+s5XY+uX7dPgzuyW19avjwde/Q5f354daS6VBOjJWQXoya2sJECAAAECBKolIECv1rx1S4AAAQIESiUgQC/2OAXoxZ6P2z0jIED3EjYREKB7FE0ICNCbQGtwy4g3HxB7XntZg7uyXb720Rkx7R3/nm1R1TIXEKAnJxWgJ7eykgABAgQIEKiWgAC9WvPWLQECBAgQKJWAAL3Y4xSgF3s+bveMgADdS9hEQIDuUTQhIEBvAq2BLf2HDY09vnxejHjzGxrYlfHSWi0WXvGNmDflSxkXVi5rAQF6clEBenIrKwkQIECAAIFqCQjQqzVv3RIgQIAAgVIJCNCLPU4BerHn43bPCAjQvYRNBAToHkUTAgL0JtAa2DL8Da+J8VdeGP2HD2tgV7ZL+9asiekfODq6738w28KqZS4gQE9OKkBPbmUlAQIECBAgUC0BAXq15q1bAgQIECBQKgEBerHHKUAv9nzc7hkBAbqXsImAAN2jaEJAgN4EWsItXf37x17fviKGvf7VCXfks6z7vj/EI+89Ip/iqmYqIEBPzilAT25lJQECBAgQIFAtAQF6teatWwIECBAgUCoBAXqxxylAL/Z83O4ZAQG6l7CJgADdo2hCQIDeBFrCLSMPeXeMnXxmdA0ckHBHPsvmX/LVmH/hFfkUVzVTAQF6ck4BenIrKwkQIECAAIFqCQjQqzVv3RIgQIAAgVIJCNCLPU4BerHn43bPCAjQvYRNBAToHkUTAgL0JtASbnnJ966PrV62T8LV+SzreWppzPj4J319ez68mVcVoCcnFaAnt7KSAAECBAgQqJaAAL1a89YtAQIECBAolYAAvdjjFKAXez5u94yAAN1L2ERAgO5RNCEgQG8CLcGWnY/5SIw+/YQEK/NdsvyOn8TMoz8dUavle5DqmQgI0JMzCtCTW1lJgAABAgQIVEtAgF6teeuWAAECBAiUSkCAXuxxCtCLPR+3e0ZAgO4lbCIgQPcomhAQoDeBtoUtQ/aeEPvcfHX0Hz4s++INVpz9yUmx9ObbG9xlebsEBOjJ5QXoya2sJECAAAECBKolIECv1rx1S4AAAQIESiUgQC/2OAXoxZ6P2z0jIED3EjYREKB7FE0ICNCbQHuRLfXfdz7hqotjxFsOyLZwE9XWPPxYzDjihFj/5IImdtvSDgEBenJ1AXpyKysJECBAgACBagkI0Ks1b90SIECAAIFSCQjQiz1OAXqx5+N2zwgI0L2ETQQE6B5FEwIC9CbQXmTLTh//YOw26eRsizZZ7cnzL48Fl32tyd22tUNAgJ5cXYCe3MpKAgQIECBAoFoCAvRqzVu3BAgQIECgVAIC9GKPU4Be7Pm43TMCAnQvYRMBAbpH0YSAAL0JtBfYMvJ9B8XuF5ydXcEUlfrWrouH/+U/Yu30mSmq2NpqAQF6cnEBenIrKwkQIECAAIFqCQjQqzVv3RIgQIAAgVIJ9N9mRIydcmZs989vL1VfZWlm2e0/ilnHnlqWdvRRUgEBekkHm6YtAXoavcruFaBnM/pt3/mWGHfp5Og3ZEg2BVNWWXLDrfH4Z86NWm9vykq2t1JAgJ5cW4Ce3MpKAgQIECBAoFoCAvRqzVu3BAgQIECgVAJdA/rH2C9OipGHvLtUfZWlme7fPRCP/NtHytKOPkoqIEAv6WDTtCVAT6NX2b0C9PSjr/++8z2vuTSiqyt9sYwqPPKeD0f3/Q9mVE2ZVgkI0JNLC9CTW1lJgAABAgQIVEtAgF6teeuWAAECBAiUUmDADttHv0EDC/UvXLOC7lu3PvoPGxo7HPpvsfMxrQ2j619XOvdz58eah/4U/YZu3VBLfWvWRs+yFRG1WkP7LCbQagEBeqvFO+A8AXoHDKl4VxSgp5vJNm9/U0y46qJC/W+5lb++L6YfemS6xuxui4AAPTm7AD25lZUECBAgQIBAtQQE6NWat24JECBAgACBDhUY8aY3xJ7XXtbSf7G89Lvfi9knndmhYq5NIJmAAD2ZU6VWCdArNe6smhWgNy858pB/jbGTJ0bXwIHNF8l4Z62vL6a//xOx6p77M66sXCsEBOjJlQXoya2sJECAAAECBKolIECv1rx1S4AAAQIECHSowPA3vCb2vPbyqP9Lrlb9PHXdTfH4xMmtOi6Xc+r/Ur6rX1e08nPw9S+e7f7dg7Hm0Rm59KRotgIC9Gw9S1FNgF6KMba6CQF64+L9tt4qdvzw+2P0ace39C8IJrmpX0OTRKm4awToyWcjQE9uZSUBAgQIECBQLQEBerXmrVsCBAgQIECgQwUE6I0Prv618/tN+2XjGzPYsX7+wnjo9f+UQSUl8hZoa4B+970x/QNH5d2i+o0KCNAbFbM+IgTojT2DEW98fYz6z4/FsNe/urGNLVjds3xFzDrm1Fh5970tOM0ReQgI0JOrCtCTW1lJgAABAgQIVEtAgF6teeuWAAECBAgQ6FABAXrjgxu4047xinvuaMun2lY/MC0ePuiDjV/ajpYLtDNA/8s76dcv6t9c4OevBWq1WkT9/1r908YAfcVdv4yZHz0p6l8f7aezBAToyeY1aLddY+ejDo8dDz8k2YY2rFr0teviiXMuaMPJjsxKQICeXFKAntzKSgIECBAgQKBaAgL0as1btwQIECBAgECHCgjQGx+cAL1xsyruaGeAXveubdgQvd2r2xMUF3zg/QYPjg0LF8f8i74SS2/9futu28YAfdltd8as4z/Tul6dlJmAAP2FKftttVVs8w9/Hzsd+aEYut/LMzPPo1DPkmUbvxlkzSOP5VFezRYJCNCTQwvQk1tZSYAAAQIECFRLQIBerXnrlgABAgQIEOhQAQF644MToDduVsUd7Q7Qq2jeaM+LrvpWPPH5Cxvd1vz6Ngbo9U/cd//2gehdsyairw2fvm9erTA7B2y3TSy+9sZY8v9ua+md2hqg33BrzDn17Jb2+0KHdQ0YEIN2HRWDx42JIXuOi61euk8Me93fxKBdd46ugQMLcccXu8Ss406PZf/7g8Lf0wVfXECAnvyFCNCTW1lJgAABAgQIVEtAgF6teeuWAAECBAgQ6FABAXrjgxOgN25WxR0C9OJPffE3b4y5Z05p3UXbGaC3rstSn/T0T++Oxz78ny3tsZ0Beu/TK2Pef10a/bfeuqU9P/ewroEDYtDY0dF/+LCof0371i/ZK7oGDWrbfZo5eNU998djhx8XfWvWNrPdngIJCNCTD0OAntzKSgIECBAgQKBaAgL0as1btwQIECBAgECHCgjQGx+cAL1xsyruEKAXf+oC9OLPqGg3XHrL92L2iWe29FrtDNBb2miJD3v0fR+LVffeX+IOq9OaAD35rAXoya2sJECAAAECBKolIECv1rx1S4AAAQIECHSogAC98cEJ0Bs3q+IOAXrxpy5AL/6MinZDAXrRJlL8+yy49Gvx5H9fXvyLumEiAQF6IqaNiwToya2sJECAAAECBKolIECv1rx1S4AAAQIECHSogAC98cEJ0Bs3q+IOAXrxpy5AL/6MinZDAXrRJlLs+6x+6E/x6L9/IvpWry72Rd0usYAAPTGVAD05lZUECBAgQIBAxQQE6BUbuHYJECBAgACBzhQQoDc+NwF642ZV3CFAL/7UBejFn1HRbihAL9pEinufvu7VMf2Dx0b37x4o7iXdrGEBAXpyMp9AT25lJQECBAgQIFAtAQF6teatWwIECBAgQKBDBQTojQ9OgN64WRV3CNCLP3UBevFnVLQbCtCLNpGC3qevL+add1ksnHpNQS/oWs0KCNCTywnQk1tZSYAAAQIECFRLQIBerXnrlgABAgQIEOhQAQF644MToDduVsUdAvTiT12AXvwZFe2GAvSiTaSY91n0teviiXMuKObl3CqVgAA9OZ8APbmVlQQIECBAgEC1BATo1Zq3bgkQIECAAIEOFRCgNz44AXrjZlXcIUAv/tQF6MWfUdFuKEAv2kSKd58VP/hpzDzutKit31C8y7lRagEBenJCAXpyKysJECBAgACBagkI0Ks1b90SIECAAAECHSogQG98cAL0xs2quEOAXvypC9CLP6Oi3VCAXrSJFOs+a2fOiT+97b1R6+sr1sXcJjMBAXpySgF6cisrCRAgQIAAgWoJCNCrNW/dEiBAgAABAh0qIEBvfHAC9MbNqrhDgF78qQvQiz+jot1QgF60iRTnPuvmPBGPHf6fsW7248W5lJtkLiBAT04qQE9uZSUBAgQIECBQLQEBerXmrVsCBAgQIECgQwUE6I0PToDeuFkVdwjQiz91AXrxZ1S0GwrQizaRYtxn7YzZMeeTk6L7D38sxoXcIjcBAXpyWgF6cisrCRAgQIAAgWoJCNCrNW/dEiBAgAABAh0qIEBvfHAC9MbNqrhDgF78qQvQiz+jot1QgF60ibT/PmsfmxWPf+bcWHXP/e2/jBvkLiBAT04sQE9uZSUBAgQIECBQLQEBerXmrVsCBAgQIECgQwUE6I0PToDeuFkVdwjQiz91AXrxZ1S0GwrQizaR9t6n/nXts0+aFN33P9jeizi9ZQIC9OTUAvTkVlYSIECAAAEC1RIQoFdr3rolQIAAAQIEOlRAgN6fuU1EAAAgAElEQVT44ATojZtVcYcAvfhTF6AXf0ZFu6EAvWgTad996l/bPuOjJ/md5+0bQVtOFqAnZxegJ7eykgABAgQIEKiWgAC9WvPWLQECBAgQINChAgL0xgcnQG/crIo7BOjFn7oAvfgzKtoNBehFm0h77rPihz+LGUeeEtHX154LOLVtAgL05PQC9ORWVhIgQIAAAQLVEhCgV2veuiVAgAABAgQ6VECA3vjgBOiNm1VxhwC9+FMXoBd/RkW7oQC9aBNp7X36Vq+JxdfeGE+ef3nUenpae7jTCiEgQE8+BgF6cisrCRAgQIAAgWoJCNCrNW/dEiBAgAABAh0qIEBvfHAC9MbNqrhDgF78qQvQiz+jot1QgF60ibTuPvXfdz7/kitj6c23t+5QJxVOQICefCQC9ORWVhIgQIAAAQLVEhCgV2veuiVAgAABAgQ6VECA3vjgBOiNm1VxhwC9+FMXoBd/RkW7oQC9aBNpzX2W3f7DWHDZ12PNtEdac6BTCisgQE8+GgF6cisrCRAgQIAAgWoJCNCrNW/dEiBAgAABAh0qIEBvfHAC9MbNqrhDgF78qQvQiz+jot1QgF60ieR7n/Xz5seCL18dT33rpnwPUr1jBAToyUclQE9uZSUBAgQIECBQLQEBerXmrVsCBAgQIECgQwUE6I0PToDeuFkVdwjQiz91AXrxZ1S0GwrQizaRfO5TW78+Fl75rVj8jRtiw8LF+RyiakcKCNCTj02AntzKSgIECBAgQKBaAgL0as1btwQIECBAgECHCgjQGx+cAL1xsyruEKAXf+oC9OLPqGg3FKAXbSLZ3mfDgkWx/I6fxOJrb4y1M+dE1GrZHqBaxwsI0JOPUICe3MpKAgQIECBAoFoCAvRqzVu3BAgQIECAQIcKCNAbH5wAvXGzKu4QoBd/6gL04s+oaDcUoBdtItncpx6cr7z73lhw+ddj3aw5Uevty6awKqUTEKAnH6kAPbmVlQQIECBAgEC1BATo1Zq3bgkQIECAAIEOFRCgNz44AXrjZlXcIUAv/tQF6MWfUdFuKEAv2kSavE+tFn1r18Xqhx6OFT/+eaz44c9i7WOzmixmW5UEBOjJpy1AT25lJQECBAgQIFAtAQF6teatWwIECBAgQKBDBQTojQ9OgN64WRV37PCBf4uxUyZVsfWO6bn++43nfva/Wnfffv3ilff9IAaM3L51ZzopUwEBeqacLS9W/93ma2c+Hit+9LNYfuddsfqBaS2/gwM7W2BjgH7bN2OrffZsSyPT3vbejvnLHvUAfd9br42tXrpPW6z+9I+Hxpo/PdqWsx1KgAABAgQIEHgxAQG690GAAAECBAgQ6AABAXrjQxKgN25WxR2jjj0idj3t+Cq23hE91/r6YsGXror5F13RuvsK0FtnndNJAvScYHMsu2Hh4nj65/8XK3/5f/H0L/4vepYsy/E0pcsuUA/QX/azW2PgqJ3a0mqnBegv++ktMWj0Lm2x+tM/HRprpgnQ24LvUAIECBAgQOBFBQToHggBAgQIECBAoAMEtnnbm2LC1y9u6U1X/PgXMeOjJ7b0zCwP6z9063jVtF9mWTJxrfXz5sdDBxyYeL2FbRTo6oqt9pkQXYMHR1dXVxsv4uhNBLq6YsPiJVH/8xS1WkuB9p9xb3QN6N/SMx2WnUD992RP/8BR2RVMUGnA9tvGvv97XdtCqARXbPuSWm9v1IPytY/MiLWz5sSG+Qtj7WOzN/7nnqXLoq97TdR6etp+TxfofIH6p6r3uGRybPP2N0X9P7fyp2fJ0njo7w+KvtVrWnls02d1DRgQ4y45N7Z951vbYLUs/vjmf43elauavr+NBAgQIECAAIG8BAToecmqS4AAAQIECBDIUGDQbrvE7uedFX1r1kZf9+oMK2++VP1TKIuvvSGW3npH7mflecCoEz4e0dMbtRaGb139+8eq3/wuVt17f56tqU2AQI4C2x30zhi8+25R6+3L8RSl8xDoN2hgLL/jrljzyGN5lH/RmkP3f0UM//u/jejri/q3J1T9p7ahJ+phYu+KlVEPz+shWc+y5VH/ivaepcs3/m8aPwTyEhi4844xeNzY6D98aF5HbFK31tMbGxY9FWumPdKyM7M4aOBOO8TgPepWw7Iol6hG/b8TehY9Fav/2FlWiZqzi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AAECBAgQIECAAAECBAgQIECAQFoBAXpaQfsJECBAgAABAgQIECBAgAABAgQIECBAgAABAgQIECBAoBQCAvRSjFETBAgQIECAAAECBAgQIECAAAECBAgQIECAAAECBAgQIJBWQICeVtB+AgQIECBAgAABAgQIECBAgAABAgQIECBAgAABAgQIECiFgAC9FGPUBAECBAgQIECAAAECBAgQIECAAAECBAgQIECAAAECBAikFRCgpxW0nwABAgQIECBAgAABAgQIECBAgAABAgQIECBAgAABAgRKISBAL8UYNUGAAAECBAgQIECAAAECBAgQIECAAAECBAgQIECAAAECaQUE6GkF7SdAgAABAgQIECBAgAABAgQIECBAgAABAgQIECBAgACBUggI0EsxRk0QIECAAAECBAgQIECAwJYE+g8dGsPf9Prot9WQLS1t7J/39sXqaY/E2ukzG9vXotVbv+plMWTCuExOq/X0xKp7fx8b5i/MpJ4iBAgQIECAAAECBAgQIECgaAIC9KJNxH0IECBAgAABAgQIEKiswEt/dFMM2Wt8Zft/ocZ7u7tj7plTYunNt6eyGX7Aa2PcRZ+PgaN2SlVnc5tX3ff7mHH48VG/a9F+dj/vszHy/e/J5FpZzeLFLrPLKcfEqGM+El0DB2Zy55YWqdWib+26qPX1Rt/Tq2LDkmWxbtbjseZPj8bTv/xNrP7DH1t6HYcRIECAAAECBAgQIECAQOMCAvTGzewgQIAAAQIECBAgQIBALgIC9M2zZhXa5hmg10PTBZd8NRZ8+epc3kaaogL0NHrZ7u1bszbWP/FkrPrN7+KpG28VqGfLqxoBAgQIECBAgAABAgQyERCgZ8KoCAECBAgQIECAAAECBNILCNA3b9gJAXr95msefixmHvPpWDdzTvrHkGEFAXqGmFmWqtVi/fxFsfIXv46FV36rsL8CIMuW1SJAgAABAgQIECBAgEAnCAjQO2FK7kiAAAECBAgQIECAQCUEBOibH3OnBOj13w+++OrvxBPnXlio9ypAL9Q4NnuZ2oYNsfqhh2Ph1Gti+Z13Ff/CbkiAAAECBAgQIECAAIESCwjQSzxcrREgQIAAAQIECBAg0FkCAvTODtDrt18/d17MOn5idN//YGEenwC9MKPY4kVqPb2x+sE/xfyLpsbTP/v1FtdbQIAAAQIECBAgQIAAAQLZCwjQszdVkQABAgQIECBAgAABAk0JCNA3z9Ypn0DfePu+vlhy8+0x55SzmnoDeWwSoOehmm/NvnXrY8Wdd8UTky+ODfMX5nuY6gQIECBAgAABAgQIECDwVwICdA+CAAECBAgQIECAAAECBREQoG9+EB0VoEfEhqeWxJxTPhdP//RXhXhZAvRCjKGpS3KpRVMAACAASURBVKx7fF7Mv3BqLP3u95rabxMBAgQIECBAgAABAgQINC4gQG/czA4CBAgQIECAAAECBAjkIiBA3zxrpwXoUavFstt/FLOOOy2Xd9JoUQF6o2LFWt+3dl0s+c53Y+5Z5xXrYm5DgAABAgQIECBAgACBkgoI0Es6WG0RIECAAAECBAgQINB5AgL0kgToEdGzfEXMnTQllt12Z9sfogC97SNIfYFab1+s+MFdG7/ZoP4XSvwQIECAAAECBAgQIECAQH4CAvT8bFUmQIAAAQIECBAgQIBAQwIC9M1zddwn0P/cxspf3RPTDzu6oTeQx2IBeh6qbahZq0X9Tc3+1Of8XvQ28DuSAAECBAgQIECAAIHqCAjQqzNrnRIgQIAAAQIECBAgUHABAXq5AvS+1WviyfMui0VXX9/WlydAbyt/tof/OUSfeeSnfBI9W1nVCBAgQIAAAQIECBAg8BcBAbrHQIAAAQIECBAgQIAAgYIICNDLFaDXu1n9wLSYfuhRbQ07BegF+QOe1TWE6FlJqkOAAAECBAgQIECAAIHNCgjQPQwCBAgQIECAAAECBAgURECAXr4AvbZhQyyYek3Mv2Bq216ZAL1t9LkdXP+d6Mtu+V7MPvmzuZ2hMAECBAgQIECAAAECBKoqIECv6uT1TYAAAQIECBAgQIBA4QQE6OUL0OsdrZv1eMz4xMmxdvrMtrw5AXpb2HM/tG/d+lh05TfjyfMvz/0sBxAgQIAAAQIECBAgQKBKAgL0Kk1brwQIECBAgAABAgQIFFpAgF7OAL3+aeGnrrsp5k6a0pb3J0BvC3tLDt0wf2HMOf3cePqnv2rJeQ4hQIAAAQIECBAgQIBAFQQE6FWYsh4JECBAgAABAgQIEOgIAQF6OQP0elcbFiyK2Z+cFCvvvrflb1GA3nLylh646r7fx4zDj4/e7u6WnuswAgQIECBAgAABAgQIlFVAgF7WyeqLAAECBAgQIECAAIGOExCglzdAj1otlt3+o5h13Gktf5cC9JaTt/TAWk9PLL76O/HEuRe29FyHESBAgAABAgQIECBAoKwCAvSyTlZfBAgQIECAAAECBAh0nIAAvcQBekT0LF+x8Wvcl912Z0vfpgC9pdxtOayd33DQloYdSoAAAQIECBAgQIAAgRwFBOg54ipNgAABAgQIECBAgACBRgSyDtBrGzbEgqnXxPwLpjZyjdKuHX7Aa2PcRZ+PgaN2aluPK391T0w/7OiWni9Aj1hywy0x59RzMnff+lUviyETxsXWr3hJDN59TGz90r1jwI47RNeA/pmf9aIF2/gNB61t1GkECBAgQIAAAQIECBDIX0CAnr+xEwgQIECAAAECBAgQIJBIQICeiKnpRUUI0PtWr4knz7ssFl19fdN9NLpRgJ5fgL65WQzcZecY+d5/ie3f808xePy46Orfr9GRNbW+Xd9w0NRlbSJAgAABAgQIECBAgECBBQToBR6OqxEgQIAAAQIECBAgUC0BAXq+8y5CgF7vcPUD02L6oUdFb3d3vg3/uboAvbUB+nOHOuLNb4hdTz0+tn7ZPhFdXbnPe8VPfhEzjjgx93McQIAAAQIECBAgQIAAgTILCNDLPF29ESBAgAABAgQIECDQUQIC9HzHVZQAvdVfrS9Ab1+A/uyL3vmYj8TORx4eA7bfNtdH3rvi6Zg76b9i6a3fz/UcxQkQIECAAAECBAgQIFBmAQF6maerNwIECBAgQIAAAQIEOkpAgJ7vuIoSoNe7XDfr8ZjxiZNj7fSZ+TYdEQL09gfo9SEPf/1rYswXPhND9twjv5nXfxf6bXfGrBMm5neGygQIECBAgAABAgQIECi5gAC95APWHgECBAgQIECAAAECnSMgQM93VkUK0Gu9ffHUdTfF3ElT8m1agL7Rd8kNt8ScU8/J3XpLBwzZa3zscekXY6uX7LWlpU3/8/Xz5ses406P7vsfbLqGjQQIECBAgAABAgQIEKiygAC9ytPXOwECBAgQIECAAAEChRIQoOc7jiIF6PVONyxYFLM/OSlW3n1vro37BHpxAvT6oEe85e9i9ylnxsBdds5l7rWenlh05bdi3pQv5VJfUQIECBAgQIAAAQIECJRdQIBe9gnrjwABAgQIECBAgACBjhEQoOc7qqIF6NHXF0tuvj3mnHJWro0L0IsVoNeHvcMH3xejTzs++o8Ynsvsu3/7h3jk4CNyqa0oAQIECBAgQIAAAQIEyi4gQC/7hPVHgAABAgQIECBAgEDHCAjQ8x1V4QL0iOhZsjQe/8wXYvmdd+XWvAC9eAF6fdjjLjwntnvPP0dX/36Zz75n+YqYO3FyLLv9h5nXVpAAAQIECBAgQIAAAQJlFxCgl33C+iNAgAABAgQIECBAoGMEBOj5jqqIAXrUarHix7+IGR87KbfmBejFDNDrvw99wpUXxuA9xmY/+76+WPytm2LupCnZ11aRAAECBAgQIECAAAECJRcQoJd8wNojQIAAAQIECBAgQKBzBATo+c6qkAF6RPQ+vTLmTb4knrr+5lwABOjFDNDrwx59+gmx0yc+GF0DBmQ+e1/jnjmpggQIECBAgAABAgQIVERAgF6RQWuTAAECBAgQIECAAIHiCwjQ851R1gH66ocejkG77BQDRm6f+uKr7vt9zDj8+Ojt7k5d6/kFBOjFDdAHj989Jnztohgyflzmc9+wYFHM/uSkWHn3vZnXVpAAAQIECBAgQIAAAQJlFhCgl3m6eiNAgAABAgQIECBAoKMEBOj5jivrAH3lr+6J9fMXxsiDD4zol+73WPetXRcLLvlqLPjy1ZkjCNCLG6DXhz32CxNjh8MOTv2Gnv9w6m9q/kVXxMIrvpH5m1KQAAECBAgQIECAAAECZRYQoJd5unojQIAAAQIECBAgQKCjBATo+Y4rjwD9yfMvjz0unRyDxoxOffk1Dz8WM4/5dKybOSd1recWEKAXO0Df5u1vivqMsvgmg+c/nCU3/U/MOeWsTN+TYgQIECBAgAABAgQIECi7gAC97BPWHwECBAgQIECAAAECHSMgQM93VHkE6NMPOzp2O/Pk2PGIQ1P/HutaT08svvo78cS5F2YKIUAvdoBeH/Y+N18dQ1/9qkznXi/m96BnTqogAQIECBAgQIAAAQIVEBCgV2DIWiRAgAABAgQIECBAoDMEBOj5zimvAL3+e6zHTz0/ttp3z9QNrJ87L2YdPzG6738wda1nCwjQix+gjz7zk7HTEYdF14D+mc29XmjD/IUx64SJseqe+zOtqxgBAgQIECBAgAABAgTKLCBAL/N09UaAAAECBAgQIECAQEcJCNDzHVdeAXr91qOOPSJGnXhk9BsyOF0TfX2x5ObbM/3abQF68QP07Q58R4yZPDEGbLtNuvfzvN29K1fF3DO+GEtv/X6mdRUjQIAAAQIECBAgQIBAmQUE6GWert4IECBAgAABAgQIEOgoAQF6vuPKM0DvP3RoTLj20hj2mv1SN9GzZGk8/pkvxPI770pdq15AgF78AL3+LQZ7Xv2lGDxuTCYzf7ZIbcOGWDD1mph/wdRM6ypGgAABAgQIECBAgACBMgsI0Ms8Xb0RIECAAAECBAgQINBRAgL0fMeVZ4Bev/kOHzg4Rk88MfqPGJ6ukVotVvz4FzHjYyelq/Pn3QL04gfo9VHt+c3LY8Sb3pDJzJ9bZMkNt8ScU8/JvK6CBAgQIECAAAECBAgQKKuAAL2sk9UXAQIECBAgQIAAAQIdJyBAz3dkeQfo9dtP+NrFsc3b3hjR1ZWqmd6nV8a8yZfEU9ffnKpOfbMAvTMC9DGfPz12/OD7Ivr1Sz3z5xZ4+ue/jsc+dFymNRUjQIAAAQIECBAgQIBAmQUE6GWert4IECBAgAABAgQIEOgoAQF6vuNqRYC+7bveGmO/eEYMGLl96mZW3ff7mHH48dHb3Z2qlgC9MwL0nY/+cOzyyaOj35DBqeb9/M2rH3o4Hj7wsExrKkaAAAECBAgQIECAAIEyCwjQyzxdvREgQIAAAQIECBAg0FECAvR8x9WKAL3ewe4XnB0jDz4w9SeJ+9auiwWXfDUWfPnqVDAC9M4I0Lc78B0xZvLEGLDtNqnm/fzNa6fPjGlvf1+mNRUjQIAAAQIECBAgQIBAmQUE6GWert4IECBAgAABAgQIEOgoAQF6vuNqVYA+dP9XxB6XTo5BY0anbmjNw4/FzGM+Hetmzmm6lgC9MwL0rN/nsw9mw4JFMfuTk2Ll3fc2/YZsJECAAAECBAgQIECAQJUEBOhVmrZeCRAgQIAAAQIECBAotEDWAXqhm93M5fIO+rIOKFf+6p6YftjRm2Xe7cyTY8cjDo2uAQNSjaHW0xOLr/5OPHHuhU3XEaB3RoBeH3Ae/x2Q95+rph+mjQQIECBAgAABAgQIECiogAC9oINxLQIECBAgQIAAAQIEqieQR3jWSYp5B32tDNAHj989xk89P7bad8/UI1g/d17MOn5idN//YFO1BOidE6Dvc/PVMfTVr2pqzi+0qbe7O+aeOSWW3nx7pnUVI0CAAAECBAgQIECAQFkFBOhlnay+CBAgQIAAAQIECBDoOAEBer5fNd3KAL3++EYde0SMOvHI6DdkcLq32NcXT3375nj8jMlN1RGgd06Avte3r4jhf/e6puYsQM+UTTECBAgQIECAAAECBCosIECv8PC1ToAAAQIECBAgQIBAsQQE6OUK0PsPHRoTrr00hr1mv9QPLc2n8wXonROg73HZlNjuoHemfi/PLdDXvTrmfu78WHLjrZnWVYwAAQIECBAgQIAAAQJlFRCgl3Wy+iJAgAABAgQIECBAoOMEBOjlCtDrD3CHDxwcoyeeGP1HDE/3Hmu1WHb7j2LWcac1XEeA3jkBepazevah1DZsiAVTr4n5F0xt+O3YQIAAAQIECBAgQIAAgSoKCNCrOHU9EyBAgAABAgQIECBQSAEBevkC9PpDm/C1i2Obt70xoqsr1bvrWb4i5k6aEstuu7OhOlmGsq34fdq7nHJMjDrmI9E1cGBDfb7Y4iU33BJzTj0ns3p5FcpyVs/eUYCe17TUJUCAAAECBAgQIECgrAIC9LJOVl8ECBAgQIAAAQIECHScgAC9nAH6tu96a4z94hkxYOT2qd/kyl/dE9MPO7qhOlmGsgL0hugbXpzlrAToDfPbQIAAAQIECBAgQIAAgY0CAnQPgQABAgQIECBAgAABAgUREKCXM0CvP6/dLzg7Rh58YES/fqleW9/qNfHkeZfFoquvT1wny1BWgJ6YvamFu37quNj56MMz/fS9T6A3NQqbCBAgQIAAAQIECBCosIAAvcLD1zoBAgQIECBAgAABAsUSEKCXN0Afuv8rYo9LJ8egMaNTP7rVD0yL6YceFfUwO8mPAL1zfgd6Hl9fL0BP8qfEGgIECBAgQIAAAQIECPz/AgJ0r4EAAQIECBAgQIAAAQIFERCglzdArz+x3c48OXY84tDoGjAg1YtrNBAVoAvQF0y9JuZfMDXVu7OZAAECBAgQIECAAAECVREQoFdl0vokQIAAAQIECBAgQKDwAgL0cgfog8fvHuOnnh9b7btn6re4btbjMeMTJ8fa6TO3WEuAXu0AvW/tuph/0RWx8IpvbPGtWECAAAECBAgQIECAAAECfge6N0CAAAECBAgQIECAAIHCCAjQyx2g1x/aqGOPiFEnHhn9hgxO9e5qvX3x1HU3xdxJU7ZYR4DeOQF6lrN69mG04vfWb/ERWkCAAAECBAgQIECAAIEOEvAJ9A4alqsSIECAAAECBAgQIFBuAQF6+QP0/kOHxoRrL41hr9kv9WPesCCZV5ahbCvC2Dx+D/iSG26JOaeek9o87wJZzkqAnve01CdAgAABAgQIECBAoKwCAvSyTlZfBAgQIECAAAECBAh0nIAAPVkg3Oxghx/w2hh30edj4Kidmi3xV/tW/uqemH7Y0Q3X2uEDB8foiSdG/xHDG977VxtqtVh2+49i1nGnvWidLENZAXq6kW1pd5azevas3pWrYu4ZX4ylt35/S8f75wQIECBAgAABAgQIECAQvsLdIyBAgAABAgQIECBAgEBhBATo1QjQ6w9uwtcujm3e9saIrq5U769n+YqNX+O+7LY7X7BOlqGsAD3VuLa4ecJVF8U273jzFtc1siDpNxU0UtNaAgQIECBAgAABAgQIlFnAJ9DLPF29ESBAgAABAgQIECDQUQIC9OoE6Nu+660x9otnxICR26d+o1v6JLwAvXN+B/pe374ihv/d61K/iecW2DB/Ycw6YWKsuuf+TOsqRoAAAQIECBAgQIAAgbIKCNDLOll9ESBAgAABAgQIECDQcQIC9OoE6PXHufsFZ8fIgw+M6Ncv1VvtW70mnjzvslh09fWbrSNA75wAfd/bvx1bv3zfVO/h+ZvXTp8Z097+vkxrKkaAAAECBAgQIECAAIEyCwjQyzxdvREgQIAAAQIECBAg0FECAvRqBehD939F7HHp5Bg0ZnTqd7r6gWkx/dCjov4V68//EaB3RoDef+jQ2Od/vhlDJoxL/R6eW6D7t3+IRw4+ItOaihEgQIAAAQIECBAgQKDMAgL0Mk9XbwQIECBAgAABAgQIdJRA1gF6bcOGWDD1mph/wdSOcsjrssMPeG2Mu+jzMXDUTpkcsaWvTk9yyG5nnhw7HnFodA0YkGT5C655sVkL0DsjQM/6fT77WJ7++a/jsQ8dl+p92UyAAAECBAgQIECAAIEqCQjQqzRtvRIgQIAAAQIECBAgUGgBAXq+48k6oMwiQB88fvcYP/X82GrfPVM3v27W4zHjEydH/Su7n/sjQO+MAH37gw+MMeeeHvVPomf2U6vFU9d/Nx7/zLmZlVSIAAECBAgQIECAAAECZRcQoJd9wvojQIAAAQIECBAgQKBjBATo+Y6qiAF6veNRxx4Ro048MvoNGZwKoNbbF09dd1PMnTTlr+oI0DsjQN/llGNi1DEfia6BA1O9g+du9i0UmVEqRIAAAQIECBAgQIBAhQQE6BUatlYJECBAgAABAgQIECi2gAA93/kUNUCvf+J4wrWXxrDX7JcaYP3ceTHr+InRff+Df6klQO+MAH33C86Oke87KPUbeG6B3u7umHvmlFh68+2Z1lWMAAECBAgQIECAAAECZRYQoJd5unojQIAAAQIECBAgQKCjBATo+Y6rqAF6vesdPnBwjJ54YvQfMTwdQl9fLLn59phzyll/qSNA74wAfZ+br46hr35Vuvk/b/eG+Qtj1gkTY9U992daVzECBAgQIECAAAECBAiUWUCAXubp6o0AAQIECBAgQIAAgY4SEKDnO64iB+j1zid87eLY5m1vjOjqSgXRs2RpPP6ZL8TyO+/aWEeAXvwAfdjr9o89vjQ5Bu6yc6rZP3/z6ocejocPPCzTmooRIECAAAECBAgQIECg7AIC9LJPWH8ECBAgQIAAAQIECHSMgAA931EVPUDf9l1vjbFfPCMGjNw+HUStFit+/IuY8bGTNtYRoBc/QN/xw++P0aefEP223ird7J+3e9n//CBm/efpmdZUjAABAgQIECBAgAABAmUXEKCXfcL6I0CAAAECBAgQIECgYwQE6PmOqugB+sawu/57sA8+MKJfv1QYvU+vjHmTL4mnrr9ZgB7FD9Drnz7f7t3vSv3tA899NLUNG2LhFdfGk/99eaq3ZDMBAgQIECBAgAABAgSqJiBAr9rE9UuAAAECBAgQIECAQGEFBOj5jqYTAvSh+78i9rh0cgwaMzo1xqr7fh8zDj8+djvrlBj5/vekrlcv0NvdHXPPnBJLb749k3qbK7LLKcfEqGM+El0DB2Z2xpIbbok5p56TWb0sC/UfOjT2ueWaGLL3hCzLRs/yFTF34uRYdvsPM62rGAECBAgQIECAAAECBMouIEAv+4T1R4AAAQIECBAgQIBAxwgI0PMdVScE6HWB3c48OXY84tDoGjAgFUjf2nWx4JKvxuBxYwToBQ7Qdzz8kGe+vn3o1qnm/fzNa2fMjkcO+tDGv/TghwABAgQIECBAgAABAgSSCwjQk1tZSYAAAQIECBAgQIAAgVwFBOi58kanBOiDx+8e46eeH1vtu2dqkDUPPxarH/pTjHzfQalr1Qv4BHomjH9VJI+vb68f4PefZz8rFQkQIECAAAECBAgQqIaAAL0ac9YlAQIECBAgQIAAAQIdICBAz3dInRKg1xVGHXtEjDrxyOg3ZHAqlFpPT6yZ9mhs/cqXpqrz7GYBeiaMfymy8Sv7L58Sg0bvkmnh+rcPzL/oilh4xTcyrasYAQIECBAgQIAAAQIEqiAgQK/ClPVIgAABAgQIECBAgEBHCAjQ8x1TJwXo9d+LPeHaS2PYa/bLF6XB6gL0BsG2sHzsFybGDocdHNGvX6aF18+bH7OOOz26738w07qKESBAgAABAgQIECBAoAoCAvQqTFmPBAgQIECAAAECBAh0hIAAPd8xdVKAXpfY4QMHx+iJJ0b/EcPzhWmgugC9AawtLN346fNLJ8egMaOzK/rnSit+8ouYccSJmddVkAABAgQIECBAgAABAlUQEKBXYcp6JECAAAECBAgQIECgIwQE6PmOqdMC9LrGhK9dHNu87Y0RXV354iSsLkBPCJVg2e4XnB0jDz4w80+f961bHwsu+WosuPzrCW5hCQECBAgQIECAAAECBAg8X0CA7k0QIECAAAECBAgQIECgIAIC9HwH0YkB+rbvemuM/eIZMWDk9vniJKwuQE8ItYVlec51/RNPxsxjT4vVf/hjNpdVhQABAgQIECBAgAABAhUTEKBXbODaJUCAAAECBAgQIECguAIC9Hxn04kBel0kr08qN6MtQG9G7a/31H+//firLoz6e8z8p1aLZbfdGbNOmJh5aQX/P/buBDyys77z/b82Lb27V/Xebne3d7yyGcMAJsl9YO7kDpPwsGRhCRBIAlkJIZAMyWSbDDMkJJdkZphkSJ659+beIeyJM6yOjbc2YBu7jQ02ttu9ammpJbWk2u7z+7/nLR1VSy2ppOoqSV/1U49aUtU5pz7n1Nl+7/99EUAAAQQQQAABBBBAAIGVIkCAvlLWNO8TAQQQQAABBBBAAAEE2l6AAL25q2ipBujNHCt7vuIE6PMVO//5O97387btHT9pmUJh4ROrm0J5cMie/dAfWf9n/mHRp80EEUAAAQQQQAABBBBAAIGVIkCAvlLWNO8TAQQQQAABBBBAAAEE2l6AAL25q2ipBuhS2fXBX7Ytb3m9ZfL55iLNMnUC9IXxb/6JH7Odv/4Lllu3dmETmuHVw/d9yx7/8bc1ZdpMFAEEEEAAAQQQQAABBBBYKQIE6CtlTfM+EUAAAQQQQAABBBBAoO0FCNCbu4qWcoDeuX+v7f/4H1v3FQeaizTL1AnQG+ff9LoftZ3v/4WmjWdfGRm15/7wT+30J/+u8YXklQgggAACCCCAAAIIIIAAAkaAzkaAAAIIIIAAAggggAACCLSJAAF6c1fEUg7QJdPz7rdYz3vfYdmuzuZCXWDqBOiN0W/5yR+37b/0zqaF51qq4cPftu//1C+Y1hFfCCCAAAIIIIAAAggggAACjQsQoDduxysRQAABBBBAAAEEEEAAgUUVIEBfVM7zJrbUA/Tc6tV22Sc/Zmtuvr65UBeYOgH6/Oi1zna8/xdM1efNbPhQGT1nx/79n9mpv/q/5reAPBsBBBBAAAEEEEAAAQQQQOA8AQJ0NgoEEEAAAQQQQAABBBBAoE0ECNCbuyKWeoAunc1veK3t/MB7mzaG9mxrgAB9NqHJv2/4kVdYz3vebquuvtwsk5n7Cxt45tm77rMn3vizDbySlyCAAAIIIIAAAggggAACCNQLEKCzTSCAAAIIIIAAAggggAACbSJAgN7cFbEcAnQJXfaJj9r6217a9FB2urVBgD77NqpGDpvf8K+t++orLJPPzf6CBT6jdGbQnv3QH9rAZ29f4JR4OQIIIIAAAggggAACCCCAgAQI0NkOEEAAAQQQQAABBBBAAIE2ESBAb+6KWC4Buiqb9/zBbzZ1PO2Z1gQB+lSZVdddbd2XH7DVN1xrq6690rr277Xs6lXN3ZBTU6+WK9b/Pz9nT//ahy/aPJkRAggggAACCCCAAAIIILDcBQjQl/sa5v0hgAACCCCAAAIIIIDAkhEgQG/uqlouAbqU9n7kw7bpta8xy2abi1Y39aUaoF9UpIs4s3NHnrCnfuE3bOyJJy/iXJkVAggggAACCCCAAAIIILC8BQjQl/f65d0hgAACCCCAAAIIIIDAEhIgQG/uylpOAboqni/92O9bx+6dzUUjQL+ovvOZWXnorD33Rx+z3r/9/+bzMp6LAAIIIIAAAggggAACCCAwiwABOpsIAggggAACCCCAAAIIINAmAgTozV0RyylAl9SuD/6ybXnL6y2TzzcXLjV1KtAvGvUFZ0TX7e2xHlgKBBBAAAEEEEAAAQQQWJ4CBOjLc73yrhBAAAEEEEAAAQQQQGAJChCgN3elLbcAvXP/Xtv/8T+27isONBeOAP2i+c5pRtWqnb3rPnvyHb9qatDAFwIIIIAAAggggAACCCCAwOIKEKAvridTQwABBBBAAAEEEEAAAQQaFiBAb5huTi9cbgG63nTPu99iPe99h2W7OudksNAnUYG+UMGFv55xzxduyBQQQAABBBBAAAEEEEAAgQsJEKCzfSCAAAIIIIAAAggggAACbSJAgN7cFbEcA/Tc6tV22Sc/Zmtuvr65eMnUCdAvCvOMMykeP2lPv//f2dDX7mrtgjB3BBBAAAEEEEAAAQQQQGAZCxCgL+OVy1tDAAEEEEAAAQQQQACBpSVAgN7c9bUcA3SJbX7Da23nB95ruXVrmwto5l2GP/vBP7T+T32hafPa/ivvsp53vdkyhULT5rEUJ1w8edqe+4M/sf6//+JSXHyWGQEEEEAAAQQQQAABBBBYMgIE6EtmVbGgCCCAuQCtkAAAIABJREFUAAIIIIAAAgggsNwFCNCbu4aXa4Autcs+8VFbf9tLzTKZpiISoDeVd8aJE563xp25IoAAAggggAACCCCAwMoUIEBfmeudd40AAggggAACCCCAAAJtKECA3tyVspwD9A0/8grb8we/aflNG5uKSIDeVN5pJz7+1DP27L/9Y7ptv/j0zBEBBBBAAAEEEEAAAQRWqAAB+gpd8bxtBBBAAAEEEEAAAQQQaD8BAvTmrpPlHKBLbu9HPmybXvsas2y2aZAE6E2jPX/C1aqNfPs79vSvfdjGnnjyIs6YWSGAAAIIIIAAAggggAACK1uAAH1lr3/ePQIIIIAAAggggAACCLSRAAF6c1fGcg/QV99wrV36sd+3jt07mwZJgN402ikTroxPWP/ff8Ge+53/6OPO84UAAggggAACCCCAAAIIIHDxBAjQL541c0IAAQQQQAABBBBAAAEELihAgN7cDWS5B+jS2/XBX7Ytb3m9ZfL5pmASoDeFdXKi1aqN/+BZO/r7H7XBf/pak2fG5BFAAAEEEEAAAQQQQAABBKYTIEBnu0AAAQQQQAABBBBAAAEE2kSAAL25K2IlBOid+/fa/o//sXVfcaApmAToTWH1iZb6z1j/p75gx//jX1B13jxmpowAAggggAACCCCAAAIIzCpAgD4rEU9AAAEEEEAAAQQQQAABBC6OAAF6c51XQoAuwZ53v8V63vsOy3Z1LjooAfoik1arVuofsIHP/ZOd+Iv/bsXjJxd5BkwOAQQQQAABBBBAAAEEEEBgvgIE6PMV4/kIIIAAAggggAACCCCAQJMECNCbBJtMdqUE6LnVq+2yT37M1tx8/aKDEqAvDmm1WLSx7z1l/Z/5R+v95P9LxfnisDIVBBBAAAEEEEAAAQQQQGBRBAjQF4WRiSCAAAIIIIAAAggggAACCxcgQF+44YWmsFICdBlsfsNrbecH3mu5dWsXFZUAvUHOatXKI6M29sSTNvTP91jv//gU1eYNUvIyBBBAAAEEEEAAAQQQQKDZAgTozRZm+ggggAACCCCAAAIIIIDAHAUI0OcI1eDTVlKALqLLPvFRW3/bS80ymQbFzn8ZAfqFKStj41Ytl6wyNGzFvgEbf+oZO3fkcRu6814bffCRRVsPTAgBBBBAAAEEEEAAAQQQQKB5AgTozbNlyggggAACCCCAAAIIIIDAvASu+OzfWOeBffN6zYWeXJ0o2an/+rd24s8+sWjTXMoTWvOCG2zPH33ICtu2LMrbGL77Afv+235xUabVjIls+JFX2K7f+hXLXbJ+0SZfGTlnR3/3Izbw2dsXbZpMC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4IAAggggAACCCCAAAIIIIAAAggggAACCCCAAAIIIIAAAggg0DIBAvSW0TNjBBBAAAEEEEAAAQQQQAABBBBAAAEEEEAAAQQQQAABBBBAAIF2EiBAb6e1wbIggAACCCCAAAIIIIAAAggggAACCCCAAAIIIIAAAggggAACCLRMgAC9ZfTMGAEEEEAAAQQQQAABBBBAAAEEEEAAAQQQQAABBBBAAAEEEECgnQQI0NtpbbAsCCCAAAIIIIAAAggggAACCCCAAAIIIIAAAggggAACCCCAAAItEyBAbxk9M0YAAQQQQAABBBBAAAEEEEAAAQQQQAABBBBAAAEEEEAAAQQQaCcBAvR2WhssCwIIIIAAAggggAACCCCAAAIIIIAAAggggAACCCCAAAIIIIBAywQI0FtGz4wRQAABBBBAAAEEEEAAAQQQQAABBBBAAAEEEEAAAQQQQAABBNpJgAC9ndYGy7IsBf7k5/71gt5XtVr112ezWctkMrVpVSoVK5fL/tD/9aW/53I5KxQKtUd8TalUsvHxcdP3fD7vzy0Wi/7Q//XQ6zo6OmxiYsIf+jk+Ny5Ho29moa9vdL68DgEELp5A/Jxrv6H9R3ofpf/H32uJtN+K+zHt3/R8fX/Hf/gfF2+Bl9mcfvM/vdu0DuK+vZDLWyGXs1w2a/lszkrFopUmipapmuUyWSvk89ZZKPj+v1qpWtWPKRWrJscU8VSTw078HskqGbNwdJr6lbGMZXVM0TGpQV9tB/rS+9AxS8e1+Lv6Y1c85unYpa94TOSY0yA+L0NgCQks9HOu/Yseq1evtlWrVvk+R+e/mu5v/eZ/WUIS7bWo/8cnf9HKpZKVi0XLVzPWmclbRzZrHZmcZUoVq5ybsGqpbJlq1XKW8WOR9vElXdtUK7roMctmTMeZeKxJH4N0bMlWzY9l+q5HTgekasaqOp6ZHtnw3X+e/5fOV/TQ9jA2NubbhJZRxxw94rFWxxx9xfOYeN0Uz3Pi3+e/BLwCAQRWioD2J/F+jPYl//U9/2GlvPWmvc/fu/lS30+PjIz4Q8d67Y+7urr8Effx+p2O/fH6QetBf4vXHfE6Q9esg4ODPi1NV79fu3atnzvEc4n6e2vx+kWv1XM0TU07Hh/idXB3d7f19PTY1q1b/bFu3bratVy8lm4aFBNGYAULxPvnItDnOt6fSt9fT5/76TOtv+m58bOp3+lzrc94vIZIvyZ+3uO5YtwPaN7p/Y7fj0nu/et7fMRlqb/miceM+Lp4nqp7IppH3B/F+yn6fbzflv57fM/6W2dnZ23/1N/fb8ePH/f3u2bNGs8J3vyZO1fw1sJbX+kCBOgrfQvg/Tdd4Hfe+IrG5xEP4slNGw8lMlnLZMPBNX2Q9wOqLr6y2XCDx7/nLJsL/69UqjYxMW7lSqV2o2pCFwulUrhgSwIs3cSKAboOkvEAHC8iGn0zfvMqOSFodBq8DgEE2lsgXlB445tCwSoKZGNjn1LZctof5XL+JsIuK4To2lcVCrpZkbP3fPzv2/tNtvHSvf/33uLHhYnxCRufmLB8cizw75mc7+89QDcLoUUubx0K0LU+FKAnF4RxX+377RigJ++7Fqgn4Xp9MOHBuYKNlFP8f3zu7D+HZ5QrZauUK77NxFBCx6tSSY2/dCMqY1n9TQ0FCnl/76VSuXbx2carikVDAIFFEFhogB5vXOnmtR4TxQkrjk944Po7v/+3i7CEK3MSb/jEe61cLFlxYsKD7Q4L4Xkhk7VsqWLV8aJVi+UQfiusyOn4n0kF6JkLB+h6XXKsqQ/QLZOxShKgV6aE5+mjktbwhX8OQXm4ITo+Me4rUsvpv8+HAN0bpcVjTkZ/V2MvneNUQ2hfO0CGn8Mc/Yhb93P4zeTfa1Ow0BwtTCxMo/7nmaa5XOYxvc3iWs0+j5n957o+mMfct92VZ6VzcH3pfov2hR9/35+uzIPHIr7rXz+0qXavTMf6GDbF4Dxci4YQTPv5dNGKnhMbSel5Ctz1ejWm0n2yGLrp97pXFhvfxXOKGJ6F9ZmtzWO6AF3TVxC/e/duf+zatcs2bZpc9kUkYVIIIDCNQNw3pEPr9PVF/Bzrefp/fbgdfx/3JZP78qkFcOlp6lwyHaBPt2LSxXMX+ns6QI9FcXHacZl0v037tTjf9N/j+4nz0P5MhXcKz3/wgx/4/7Wv02t/+tP/zDaEwIoVIEBfsaueN36xBN572zULmJXCgNBa1sNwr3wIwXj9gT60HFM1uoL10CpOAZUOdJ2dHR68F4uhqia0PMt5CKFqQw8hkhaxOrCOj4cKdLVA6+rqTCrRQ5Vi419hefhCAIHlKhBuQmhfFHvBiC1aY8t83frV/ibeQNbdYO0WQuv+EKC//2//13IFavr7+tX3v8738brBo0dWt9rVM0lGFehZqxRLViqW/Pa7/qab/R35ggcRCqq1NvwG5zS7ei/u0ztIKs+TYr/wntLP103A5Eag/ym1358tQNfza42ttG34i0N1YiFf8MZjauzlLb7V+Es3pryRWKiy1/ZWLJVqjcl8sWZP68N7SB+f5vuaRp+fnm+j05gzagMWc10m3sfct7OLYXUxt+VGPmNz3a5meR9+ThlTyvlOM/agoX2VAt6uDj/nLU6ECnT97g/+/NNN32cv1xm8/S/eEyx1HCpXrVDNeHiuED1brlhlvGQZr0APvaGEKr2MlbRv9wr0jFW1T4/Hm6QSPXrF0DxWoPt0attLqDr3EF3fa9uGjm6qRq/6sSVTvfDPWq6sGp5VylYqh8pBHYfCDUhVt1etNKEeDNRQsGQVNXZO+l4pV9WQq2K5bN6Ps+F4GecZNtsQmIdIcfLnyQ9UEsFPG6BPfU1qGtPOI4TuzCN6128DU/0Xx+rC84gHjPk0mjh/nSfzmMN2lG5scKGGAMwj7ERmb7Qy3Wdu7uvj/HlUrVIOxyKd02ZyGfvT3/7L5Xp4uGjv62c2hd4Z1ThO4Y+O8Qq7YwFKLBhJV4DGinF917Xr8PCwX1uoyjz2dBUr1ONzY7CukCl+xV4d488xxEoH6OneSzZu3GgHDx60AwcO+PcdO3bUejyJoddFg2NGCKwggXSonb7XPd3v6++FT1ctHu7bTxaMREq9NvY4EYpHQrge9z/xnlm6J5L6KvbZ7sWnGwEavk5hAAAgAElEQVTF+abD8fj6+L0+ONc+TPePtN87e/asPfXUU/boo4/a0NBQLXj/yU99fQVtHbxVBKYKEKCzRSDQZIF3vuDSBcxB3ciEQHyyi5bQMjn+7PdiU5WcasFciQF6JVSkh8o9S1rXmlcc6gJNN30UuodWdaq0CN/jBYUuFlavXmWdneGiIwRfjX0ttEqosbnyKgQQuFgCoRW/Gu+kA/Sw/9JNCFUMx5Rycv+lfVmouAgtYrP2/v/nKxdrkZfdfN73c//KvUdHRm303KiZZ+LVEFAojCiVrFIq+++86k+V/7m8hxjqLcADdPVyUrerj7nEeSF68rwpOZd3q5u0jGhEWNuDYoikYVdtWBJ1eZgMN+IXmaomSQL0rAcdGe/twKtI1CgjeW59Bjenn5O7yPFmcu3id5acXc+by2tiQwQt6Jyfn7Kc82vm8T7q27cxjwA+m8NcnlObRoProz4bvuA8L8Y8km1xNpvp/u7nrIu4LTeyi4mviY11dN6cL+T9UVYYqn2kVe3f/fU/LmTyK/q1P/+7b7WJsXEbGz1npt5nKlVTU60O7avFO1GyjBrwJhXoqvTWPlxBtbpxt5wC9BD6eog+S4AeA/XJYFKvU4AeXh8+MyGNV5AdmmZlPEQPPyfhaupnLY+ORXpZxapefd5Z6PDqc11D6cu3l3LFQ3a/VlNQXVXvKSFQ1/FVIXr9PHTQrS2FFrL282R4Vx+gT/k5Wc5ao7dp3sdSnkfYS4T1M+V91Kr3pwadjVjNPI+wvVxwmvV/n2F9LId5zLwd1cfMF9p2g2j4DIbPXPrnBW+rtePK+fOYdjtq5DPXxHn41pw05srmQ8Xy73+UHlAWehB9V08o/ggFIaHLdgXbsVvjeL8r3qOKvV3FwFrBlsKk+srNdHV57HktTjNWqsYq9xhUxQA9VoeGHrN0XRyugTdv3mxXXXVV7bFnz57a8FVxmgv14PUIIHC+QPz8T95rn/l+dwyc00F2DMbT3aynP7Ox94tYuZ7upSL92vqgu77qPS55fQgefx/DeU0nVpn7kTdVwVZfgJcO3DW/uE9UYH7mzBl7/PHH7cEHHzR15R6fSxfufIpWsgAB+kpe+7z3iyLwtmu3NzwfHb69dZrGAozjoIQjYTLNED7V0o6kEqd2U9AzjGT8lKQbZb2woBtAUwL0EJ7Hg+rEhLrHnbC1a9fZunVhbKfu7lULC9CnLHfDJLwQAQTaWKC+C/dYHajwvFgq1roIjxcFsfWtB6P+vjL2K3/35TZ+h+29aB/4qR92Y7UcHlHVhCr9ymUP0P3CTT0EqOovCQ8UqhfU3awaPyTBul+YzdDbyJTu25Mu3OtF/LiVKklPX4aGW+JTv877XSZWnCvQ6rBCRyGpQM8nFXTqbj70spK+uIwXoTFAD0OezK3RV/0yTLecC13zy2Ue9Q7NsGqHeTTjfS2XbaCd3kfsMWPyrDhsPXP6ORkmSfsTnWfHc+24/f0Wx6KGd3u/8rOvtbFz52zk7LBVNGxIqeJV6KpAV5huxbJlymH8czV20lAc2l97bzWVspkqvBsK0MOanxq8Txe21iL0GSvSvSGXlk+Ni/M5b3zcUegMjZJjg2Jdm6nhcnKtFWfuw49UK5bPKkDPzRjSXyjET2/FFwr6Z2sI0Mp5xGB0Lg0WGnsfsVecuTWKWLnzUDuE0LtQqunGBRuQzN9qaoDenHU+/4YwDb8Pb2yT6iniAo1tFmsevsdJAvTf+JvPNLz/5YVB4H0HN/r3MBxHGHZD16kKiVRpGccF9p66kqGiVGWeDr/jtUUcI73eNvYU6VewyXTSXSSnq0w1De/JpFAIw21NTPjy6HUa9/x5z3ueXXfddf790ksvrV3DxMpU1isCCCy+QLxXkL6nMNNc6qvE473zOBa6fo6f+fTQDfp9HIou3iuLz0sH3OkwP+5T0t3Fx99NF/anx1/XvNJdzcf3E3vNiMsb94mx58g4L1WfK0BX9fnhw4ft9OnTXimvv7/9i/cu/kpgiggsEQEC9CWyoljMpSvwzqt6FrDwk5Xmk92yh0C89uXBUwjSY/AxJbCI46h7F+8qR8x4V8m6UaiufHWTxy8sFNInXwq71L37JZdstE2bNnrLXR1Y5xpGTPeGk2x/ARa8FAEE2ltgct8UWu+Hni/0FbtwV0WWbjbrhnS8kNDfdVKu/Y56xHj/F+5u77fZxkv3u6+/zffzajl8dmgo7OOLJd+/6+HBc0lVciHI1u9Uha7Klzj+X2zIcN7bTHXdrr+FG4vnfym4ViCS/qqvRNXfZqpejReZOuZ0d3VbZ3dXrQt3Ha9UZR66XQldXU4OaWL+3uOF6VyOV/OtoF2MVT/bPJlH6vRmlmplrOZuNd1ncL5+s227F30etYZX830nk8+PN4u8ckPjAyY32vVefu3TX2t8wiv8lR9602vs3MiInR0cstLYhFec59VVvgJ07buLFcvoXMAD9NDASwcFDyN0nJqmAj024PLjh6aRPKb8391DRKjK80o2/D/JDlPVr0ljrlo1bFhhkxXP4ZpKIXpHZ8E6OjutsyN0/+s3JZOjXxhlZHLYk9gUMPYE5g25Yvfp9d2r1/0cq5VTW2fy3/ObocXP2nndwjOP1CcvRrhJF+2z2NRbts360Ebmww0s5H3Es67w+Ui29prVfLej+PyZt9WLO4+GbRLbVn/mfH+SkPlQRZmM/eJnv7TCjyILf/sfumb7lDHQ0xWa6Ua49cFZPC+IYbded+7cOQ/c6xuAx3tyOjbEYFy/U+W6XqNrXf0tXOeG18du5BWgx2rULVu22PXXX1977N+/vwZAgL7wbYEpIHAhgRhI1wo7ZnhyeriH9GvSn9E4Df09jiUee8LQ3+L9lhhm+1E5NuitqifAqSF8/Ft6keK84+9CL5Dl2rQvFKDHRkExEI9DL+o1cVl0H0lV54888ojdf//9HqDH+ys/e/thNiYEVqwAAfqKXfW88Ysl8N5rdi1oVvFAPV3rtDjhdCu0+v/HA2G6W5jYMja2pk23zI1dSmm+27Zt84emGQ+yC3ozvBgBBFaEQHpcuLj/iPsQ7WNiN3q6YaRQVDcaRkZG/ELjd7/x6Iowasab/MjrQoB+ZuCMDZ45Y8WJCStNFEOAngtBuanaoZrx7nJDN+4K1pMA3cPpdC8nyVKmxqH1Y0rqMaWkXOPQJmH9XALsmQx0galtZM2aNbZm9WrLF8K4s6VisTbGuUKLeOxKz6t2rFNjjWYgM00EEGgLAY8V59jLxEwLHM+ZJ8YnbHxi3ENSNRrVZH/+c4zz1+iK/uPXvdqGzw7b0MCATYyMWWV8wnIVs85szvI6/pSrlvWe2hVS62ZhCJpjF+5efa5H0gV7fYMtNflNB+e1LtxjT1zqEj1T9QC9knQXnX4vs/WioL/HoGRVd7etXrPGtw01QFb0Xi6XQmNmP47q+BoaAYRj0WSg7jcc9UjNfDEamtSvl9katzS6HtOvYx4zK85msxjrnHnMfStealY6B9c+JXYBrF3Iu778jbm/YZ45rcBvP2+n76d1jamK8xhyqWfFMEzhan/ESk09Z3R01INvvUZfOh/QNNSzl4KvOI56DMxjQB6npdfqocBJDz1ff4uV77puUXfymmbs9l3T3bRpk1ef63HDDTdYOkBn9SKAQPMF4r2EC92/SAfl6QB9SnFb0huFllj7FO079Fzd09DnX/sW3RNTg5sYWmu6sUeM2ANG/O73XdLFcymKGK7HY0c6vNc8Z1quOM10NbyWLb6/gYEB338pQH/ggQesr6+vNtd3/dMDzV8ZzAGBNhUgQG/TFcNiLR+BX7268QA9nFyrGrxU6149jH8+WS1e35I8FEKELnhjVXrthk6smPDXq+uool+wxWpRVbnHA6nGXt+9e5ft3r3HOjoKfoPovL53l89q4p0ggMCiCCTDSvi0QhWF9lnpymD9JZ8v+H5FFxDj4xNeMd3f32fnzo3Zb9750KIsyUqcyP/5469y64G+fhsY6DeFQsXxcR+71Sv+dQFWqSYd04ZKcVX/6QZ/bKzlIfs0X+kAI/7fn5mE6x5mKUCPLacbXAEeziddGm7cuNEuueSSpPqvwyYUoE9M1MZC9y4X1TCgrqaqvruzBheFlyGAQBsLxF6XGl1EH24i6bpdN7j06ErGStW03/7FOxqd9Ip/3Z+/7l/a8OCQH4vGR0atfG48BOi5vHfl7gG6KsjVE4oC9OS6Rt23xwp0y2ZDFXlSgB2PN37Ymab6XNMLo6YrPK9YxR8hSA9jLs/vK96YXLt2rR+HFKQXOjrO63rXG3zlct4bSnLqU+uxy4+rZfX+xRcCCCAwk0Bo8OlVhEkvHG+74364FijwgSu3+hTiva0Yfmt/ruuLdevW2fr1631/reeo22IFR+q6eHBw0INw3YOLQbeuozRW+YYNG6y7u9uDcAXp+q5p6Vih1+ma9rnnnrNjx475dOPYwrEiXc/XPOO0VYmu5YlduNcH6AtpkLxAQl6OwIoSSBec6Y3XV6THfUlEidXi8XwxHcLr/wrLtV/R/7V/0D5EoXoM0L24Idn3xwA9DicxXYA+XZCe7lY+XdUep5v+nq5cT/fAFRuMxq7dVX1+6tQpO3LkiH3rW9/yanQ/985k7J3/yLFpRX0oeLNTBAjQ2SAQaLLArx1qfAz0EKBPeMVd7FayflymcMBW18kKv8P3cEAMb0zhlbpS1vcQaCXVg8kYUKVS2YMsBVrpA7Cev3//ZXbgwAG/WNi48ZJaK7kmkzF5BBBYsgLhTre6Ytf+JJ6oe4/bqdaz+ULeOgodNjGhlrkjdvr0KTt69DkbHj5rb/3MV5fsu2/1gv/Vj/+wV/T39/b5xc7E2LhNKEBXF4L5Qui6PQkt1NAqdLee9VBdY6WrCsaPEHXleemgPMYQ9YF6zCeSI03D7a28SkOVItWqbd++3Xp6emy1qkVWr67dxPLq+aT7du+aXjcdtb0lF3fxRmTtQNjqFcP8EUBg8QW8oejU4SLmMxO9VKGnbhz19fVab2+fV4t1dakCPWs//Y8E6PPxTD/3v73hRz1IGOjts7HhESvFAD2bNx2JYgW6AnSvQE+6OleA7t2f57JmanxX1/tJnIc3flBg7qF5ujv38MvJAL3i/59+wJELvzvd5FTgseGSS/w4tHbtGuvq7PLlGx8bt1K5HOadzfoY7noP6SFEvPed5FyoUUdehwACy18gl815Q1Gdz54bG/Nz4J/8OlV+C13z790TqssVkuuhbtLTjxh6xzBbwbmqLhUc6XH8+HEPwVWVrsBcVeIHDx60PXv2eBimynJVkSpEj9PStZceep1C9N7eXq/eVKiuRnpaHk0rVr0rNFOArlA/Bujqyj1WoM9UebpQG16PAAKTArFaOwbI+ot+F3u6iz+nA3b9Pwbosfv09Otiwxn1sKjnxf1Fugv39DVM/fljeoz0dNgdlzqG3vo57idmCsjj32PAnp6elj2G9nHIRTUk0n7rscceswcffND3aXFZ3/o5ekfhs7NyBQjQV+66551fJIFfv2xbw3PyUKBc9kc8gNdaoyWV5uFgGyrHy+UYnscOdnXwT3ctqO4FkxbO5YqfsKe7o/IbPeWKhy16XHHlFXbVlVfZ7j27befOnX6BwBcCCCAwo0DSb6Lvt0rlWoA+9flVy+XzftNBNyUGzwza0aNH7Xvf+563+n/d330R4AYF/ubHQoDe19tr/X19HqArBOjQDZ5Ch1f7xcAhduPu45UrM1f37QrQ012fp7IpP6qkxj2fEqrreBTHb0zGJ49vYb7xVqjAKXtAvv/S/bZ33z5bt36drVu/3itzFFqogZcHXwpdkrHd1QDAL1w1lm6MS2bo8qxBXl6GAALtJLDAAF37Ou1rSqWiH4P0KKh3lM4O78npTf/0z+30bpfUsvzVm37UhgbO+LHo3FkF6GNegd6VK0wJ0NUrSjpAL+t6pqq+3bNW1b5dFei+Y58agU8J0NPjoevZtQC97FXollEX6vOvQB8bH7Nzo+ds27attm/fpV4huGbNal8PY2OqIFLvYOq6PYxXqYXUNdXUxoOhcTNfCCCAwEwCYaztvIcgg0NDNjI8Yq//ElV+C91ifn5nl98/U+C9e/duf+j/MVBXgzk9wv7b/JpU16EKixR8P/nkk/bQQw95Vbr2/3q9Qu7LLrusVoEeQzQF6nqo2lQPTUeP73//+/b44497IB+7QdY8Y+Vp6Ilt/LwAXfOor4ZdqAevRwCB6QVigB7P4eKzQi+toUo8Bsj1vdx5Y8lk/PEYqGufotdpeqpC12vSn/sYdMfeL/T3+kA8ht7p+aWD8vj8+uVKL2sM5eM06odtDfnB+QG6GsBqf/Xd737XA3TtA+PXT3+aayM+RytXgAB95a573vlFEviNS0P3UY18xYNrPLH3A2Iytt5kV+uToXk8iY9VeB4kqEJdLeRU4aGKPVVI6HflsgfoCt27urv8oB67GtTNQ4XlsSXs3n17bdee3X5TkS8EEEBgNoFqqeKNcXwf5r1fhC8/8a9ULZPPWi6f8zFS+/v67anvP2mPPPKo9fb12us//b9mmzx/n0Hgk//mNt+3x4qH4viEV/krPO9MBeg6LnglelKB7u0evAeTagjSlaPXJd8zVaH7ek0aToRu3JMK9pB5+Ff8HmOEC/2s450qzjdsWG9XXnW1XXHFFbZxy2bbuHlzqExMjmeh++ZwTPQxZj1AD4G6hy3zTe7ZqhBAYEkJ+Plwegczz6XXMWpQw1309dnjTzxujz/+RNgn5tSpuNkbbr9znlPk6VHgP7/x1TaoAP10r42dHbbi6LjlFaDnkwC9YpZV1+Y6H9CxKBk/XNcnHnYnY6B7BXqsQk/xpgP02BV8qEif7MK9nC1bNavwXFXo8w+xY69ee/futauuusp27NjhIYpuqOr6SddhsZonXU2YHnaL6kE+EwggMJuA7r9oCCv1wnXq1GkfgunHqPKbjW3Wv//SvrV+P0v7bz1igK59t/bT2o/roedoTHR91/5d60Ohl4LvO+64w06cOOGV6wrfr7nmGtMxQc9R9biqytVTSQzQY3AWx0h/+OGH7fDhw/bUU095Rbpekz5uaDr1Feg33nij9wDJ8WPWVcwTEFgUgRig1zdaSQfd6RnVD00Ybn9MVqTXzmmTgDpd2R6D7xjMh/vxZb8Xr/1G+h5/HNvcL3WSRsMxpE9Xm+vvcRx1/T8G//Xh+3QhfRxmQn+LgXpsSKQA/dvf/rY3KorTevNnuDZalI2OiSxJAQL0JbnaWOilJPDBSxuvQNeBMR4A44E6jlPrXSSr4twxQn+7fkBNKvLCQTWEIqrYiwfTeHDU68MY6GVbtarbOju7atXuGptJXVjeeONNdvNNN9ne/fts197dC6tAJ8xYSpsty4rAggQUoFdLVcvkslMDdFVi6aGMM5+1s4ND1ne6zx7/7uM+xpJa6L/pi19b0LxX8ov/+t+83BtFeYDe22vFiaKVJiass6PDH159nlSb69ig40U+o/q/EHLrd/Xje0XPGEifV4lev29P5hHrBWvTTq2Y+gDdLwyTI5l6J7hk/QbbunWL3XDjTXbd9dfb1u09/ghHu9AgLP1V1bGwVA6BejYXtrkkYJ9ue6jrob6+x/pZf57LNsY8glK9QzPWx1zmUT9f1s9ctuLp1+F87eYyp/lOczHWuc5/Tx07bqeeO2YPPvyQPfjQw7oDVasyeeM/cJNoLutuuuf8+U/8b0mAftrGVIE+Omb5aiYJ0LOWVXCuAL2kBluqvAk9itTCcrX/VYPfCwTocRx0D9DjmOjpMdCzqkAvNzwGerw5efnll9tNN91k+/bts55tPX6Ts1gqhusqHyJLvXuFxskadktDY9Xf2GzUkdchgMDyF1CX7f0DA9bbe9qeffZZO3nypL32776+/N94k9/h+w5urBWEqChEw0KpIZSqKRUIqcpSQZG6Vta45grJt23bZmvWrPFe0tQz2u23327PPPOMV4jr9YcOHfLnqMo8Vmnqu6ahEF3V7ZqWem7ctWuXV7Dfc8893hWypqfunGO1qQI0XXPVV6DreJMO0BcyVE2TiZk8AstKIB2gpz93+n0Ml2O1eaxWj9Xlun8eG8fUV4Wrdwvtd/RZjz29xgBdjXXSPcJG0HgeqX2RHvF18ZwzNuKJY6frZy2LnqdhIhTGp4P8uN+pf18x+Pdr9uR9xn2b9lsK0FWNHu8P0YX7strkeTPzFCBAnycYT0dgvgL/9kDjY6ArDfADXzZjpWLJu5nUeOg6yIZhaqumcbP8YJ3L+v/j7U5VTni1XkXdISooUfdgBX+efuctXotFD+EVoOugX0zmEQL0Lnv+819gL3zhC233vt22fdcOK9CF+3xXP89HYGUKlKpWLStAz5jpEb9U5azfK+DMZezs0JD1nwpjLKmF/skTJ+zNX7p7ZZotwrv+yx97mVeg60Knr7fPSkUF6MUpAboCIu339TwF0XmN3+r/y9QunKateohd6KaqAWs1falVHLuIr10ApsLxC73FGKCrgry7s8sr0F/4ohfZzc9/vu3ctctvRumYF45nYXn9Ys/Mu3YvF4tefZ7XWO/pXg9SM43ziGl9wz8n07xQQ4AFzyNd1V83gm/Dy52aZuxRQIAX633U14A2432k5zHlfV3gvddbzOnn6baBizGP1HzntJyzLdPF2JbbdB5qSDqQVKDr+HP/Aw8k+8WwwD/1+bsWYa+8MifxJz+TqkAfHrHyuQnLW8ZW5Tu8C/eMgvNS2Rs+qZd17yFLvYeo8jzptt1rx2cI0GvDkYT2eJMBun8owrjnZVWfqwpd/xqoQI9D0Vx9zdV2y4tvsUMHD9munbtsVXe3lSolX7G5bN6vr+LwWD6Ge6WSHKNCt8B8IYAAAhcS0HAR6oHrxMnj9sQT37OjR5+11/3NV0FboMAHrtzq9740nrgeGqdcDzVQ0PjmsbcuBd8Kzy+99FJTgyldb2zdutUrxr/yla94N+y616ZQSuG5vuu18aEQXhXsCt57eno8aL/hhhv8ofD9yJEj9p3vfMdUja7gXoFXLJLR9VYM0FXdrqBfFejqwp0vBBC4eAL6LMbxyTXXWOmt/+szq0pxNYCJvU6o54kYqmu/oMY5amCZrhCPvV2oFwtVc2ufEXunSAfomnacp/ZZeo72J3qo8Y4e2u/E6WtZ1YhH93sUzGsfpK/YiEe9Jen/mpbmExsG1FfUpxsMpKvVNT0tq+7PqcAlHaC/4x/uu3grhTkh0GYCBOhttkJYnOUn8OGDOxblTenArUds9RbHMNEBVo/4c1ndUiXPjV0M+k2eXK72vHiwj9PTSb8C89iVVQzQX/SiF9mLb7nFdu3ZZdt2bLdCR2FR3gsTQQCBZSygxj2qLFNQns+eF6CbOsTwO94ZGx46awO9fXbk0SN23333+Q2Nt32VE/NGt44/e92tHo739WkM9H4rqwK9WLLOTlWgd4bxzUtlq/i4vyVfDflMzsdwrQXSauQww3ixtSr0abrUjcscK85rP9cnmjOmqMkr1IVyNusXjbfeequ9+JYX2+5du/2hRmExQFeIruhXyxq7YlQAE1tc+3udY1lr7WnJf+p/rq2P6abnV7ypNTbDPC/GPOqXc17vY5qeBBp5Xxe0Wo7ziNtzm2wDF2M7Wy7z0Lnw0NCQDZ4ZtLvvvdurxNSDR1yVb/vsNxrdFa/4133kZ1/trn2nT9v4yKiVx4oenK8qdFihmjUrls00Xri+V2NjYAXoIUQvVStW1j48ow7Y4xjok01iQoCeSXpV0TjqZjkvX/c+UjxAr3gFejImegNjoPt118SEXXfd9fYvXv4v7MrLr7S9u/fa6tWrrFRNevbS8dOytd7AKqZ/VdNvM/6Y/JrL4Sh9OKnftcxjVzPnQ9ZSmsd8bBq1Yh5h01nsbZX1ceGhjEKAftqOHn/OHn3kEXvyqafsjf/tyyv+OLJQgA9ds93vfykM1yNWcupasz5A1981ZJRCb4XoCtwVdn/961/3rtwVmulaQ/fMFEKpx7TTp9Xd/oAHWbp3poBLVefqKv7lL3+5vfKVr/RpqFcBVXHef//9/jpVo2oaul7RlwJ0Va1fffXVHqBrGQjQF7r2eT0C8xOIYXfsNj0doCss1+dWQbI+0/rM6/oh3pdXjxEaJkL7h9hNeuz1VeeSTz75pN1999129OhR309ofxHvV8T77/G+vEJy/V0huB4K59UwR/dFNH19ab7a/2h6auij/Zm+tB+LjXg2bdpUC91j9Xi6d6T6buvTY64rQNf01fhHAbrC9Ojys7cfnh8sz0ZgGQkQoC+jlclbaU+B39q/bcptm1rFVbK4F6z88qvYMC6td+Gum0y5nIcLOoCmH3H8vdFz52z47Fk/sOuhg7H+pu5cOjo7LZ90FxXHXFLgrmoKHazVhYwe+r8eCs9f8pKX2O69e5IKdAL09tzKWCoE2kQg3Lv2gFaPbCHnj9pXWRXolaQCPWsjw8M22Ddgjx15zO69916/AKACvfF1+bHX32rap6v6vL+/z8pFBRQK0MM+XfZaL6rWVkMrFeXlvetcVf+FYUBCLF2fdIYbqvUBerzRGpfYj28+zr1HHg19xaoMVYm89KUvtVtuucW292y3HT07rKwA3SohmsiE6j6vQC+XrFQu+e9Uge5/8yBlmgHY4+8uFOxPd6CesbR5ic/jQu9rsaxWwjxmPZmbpiuGlbSdpXcWbWKlBjkDZwasf6DfvvGNb/hDm6rOsfX17s/f39A+jBeZ/eHbf8gGz5yx/t5eGx85Z9Xxkgfo3QrQdXwpVqxaDD2HaFiX0Ag4H3qtUYBerlipEsYu19HEjz3eaCrsTEL37QrQNaRHrEAPP4cAvZoE6LH6vL7l1uxrScdSHS9vuPEGe8UrX2lXHLrCdvXstO5V3ecF6JqagvNyVV1oViyXyfmDLwQQQGA2gfGJCRsY6rdjJ47Zg9uIKp0AACAASURBVA8+aI8/8YT91F99ZbaX8fdZBD54dY9f18SxhWOxicIwPVRNqocCLVVrKrRWiH3llVd6mK6A7M4777RHHnnEx0FXiK4QXtNUmKaHQnXdU9N9Nv1NgZeqRV/1qlfZD/3QD/m9OF3bPvDAA36Ooelonro3p5BM01KApgBdAZwC9HQX7rF7ZbpxZ3NHoLkC8X57DJJj2FxrbDs46J9fPRQwq/GMPv96XHvttXbzzTf7fiQOvxorzPV69WLxta99zcNu7SP0eddzte+Jld/pIfQ0b/1NDwXhemiYiPh8zVM9aTz99NPeQEcPvV7PU4DuQw719Jw3jyiYDtLTled+fp3J+HuLAfo3v/lND9Dj8975j1wbNXdLZOrtLECA3s5rh2VbFgIf3Lel1u3s5L18jc8a3p6PR1v3TkNXgKGL9lhF5we6bMY6CmEs2y1bt9iWrVtDd1Rr1/pBTV2y64B36uRJ6+3ts77+Pm/VqpuBChU6uxSg52tjnXtLt0o5tIIrdPjFhAJ0tYjTPG55yS32kltvtT379tqO3TsXNgb6slibvAkE2lcgfcKvpax1w+27m/MD0fQ7SY9/NN07PK8aJQknz7ug9zvdSZfapZLlCnnLdeQnJ+ljVVe9Kl03ykdHRm1oYNAeO3LE7r03VKD/1O2MO9voVvYnb1SAHrpwVwV6aMhQ8upz7dO963Zd7GnfnwToOYXnHqCHR/g5HG80LEi8EKwFGN6lbqj8jscu/S123a6KPd0MKiuoL4cqvXChFo6A/rpwgAtjltdtm7EqQ+MIvuxlL/MAfduWbf7w+LyqrufDciZRiVem633rfSi0iOF6o468DoHlLTD52a3//IXjRt3fL3AMiZ9nn86U550/j/ib2Y5H59tPnVY4N477j8kz6+mPXUngOs0xUDeb+gb6rLe/1+6860676867fL9X0DAQGbP3fP6by3szaOK7+723viIJ0E/bxOiYVSfK1mFZ69Y4jjpgxAC9VPRhpbwrdA/Rs35uUCyVragAOwnDM9mcZXI5U9soNfZSzymFTN4rz61asUxZDbdCAz0dC8rVkofcfsxIDk7e1XoSdNeOQdrevfGYplStXZOFrSZM86abb7ZXvuo2u/zAIduxdbt1qQt370rHLJ/Umuv5auSs+Sryz2XytQB9tobT9e1JFvpz+hMxW4V5o39nHpPX7rOtr2ZYxWnOp13fbMs513ZNyScjnNsl+5CFbEf15e7TTdOPSnVtItMLMN1nTJ/HeG2jc9qZ2kzW9gV6P3H4n7o3VL9M4TUa/yY0PJ3L+qgtQLz/k7LT/Zuh4UE7fjIErUe++5i95b/ThftCD1GqQNe60r0t3Q+L1zlxLOFYPaqfFbLv3bvXQ2w9FKQr/FaArnHMf/CDH3jlaZxGHG84hvMxkIrdxKsC/bbbbpsxQNfzYzW77scpdFdwrwBdQVz9GOgE6AvdGtrr9emh0hpdtzPdu1nItOvvJc2kNtfntZf6zEsz0/uJ3brrs6+H7lMdO3bM/6+H9i2656FGLyo6UzA+3XjlTzzxhH3pS1/y12uIB1WVb9682XSvIz1uepyf9xKY3JeJ+5TYQ2wc+1xhvIJ5VaErTNdrFLJr2gcPHvTeMLQ8+l3cxtKV6H7cSo5h6S7e9Xs1EFBvGY8++mitAj0avf2L9y6V1cpyIrDoAgToi07KBBGYKvDbh7Z7ZZwujsJ9mjCueS4fKhP8QBa7zNXfkrFdffxyr6wIF2c6uGZy2TDWa6nkN3Se/4IX2KZLNnqXLhMT43Z2ZMSefeYZe+Lxx+3YseMeoOvArms1vb7Q0enzLpdCV/Dx+lAhieZb9Cq+snXkC37wV9e5CtD3KkDfuSME6ItxtbzQqqvZlmGmK9nFvNPAPOZ/92i2is+F3JVZRuvDc4H0zZvk86L9ROi1emoY7vdxKhX/THsllvYtGfOxrxWY5jsKli/kp7TUSQfi3rtFpeI3kHXzOrTADSHK5DjT4UZRvAmlcFTPU48W3vtFEoqGjsAzYb9Wrfi4phqXunZ3KbnJ7e8hm/FW+IP9Az7G0j0K0E8ct7f8A+PONnoc/ehPvMS7IFarYXXjrtK9TEXrKethuLYTheq1ccqTwCEel/x7JuMNrTq7umz9unU+ptfGTZv8mKVtSyGH1p+HFNrmsmEdx8rzkydP2YnjxzzAPzOgMbmqyRhced++9BrdyNI2Ei8afexbH4NdLTAy1tHZ4ReVL0sq0GOAHqO9uJ2FEF/bWth5KFiPXbs3asjrEFjuArHBiZ9bZnK1Gyv6/GkMZ/XooOpbfRXy+txqnGd96s4f07lULobeH7yxTS45AmST4RZ0TNI+JRyTks64k66tL9SoKwTmMZYIQzeEBjKalv6v/c/U5Z9uelVfDk0thKd+AK2t3lqAPtBrd915p915512+n1NjI+3jfv7TVFk0+ln4yNteZQP9fXbqxAkP0LPlqhUsax1q0KvK8VLVMuqNxnss0XoKJz1+nFEFeqXq3bjHAH2Vuq5cs8arb1at6rJL1l1imzds9LVZLk7YxLlxGx8ds5GzwzY4NGhnh4dsaHTExorjXr2uY42CDh3bJooT3juXVw6WytbZ1eE9dHmD5YoWJ5wTxeuzm2660QP0Kw5d7j2hKPTQcukrdtLu500eqE0ei8L1W2gkNtvp74X+PtfT2/nOI33KzTwmt/TZGjxgtXhW/jkrl/1aQceQ82z1mdS/ihqnVGrXMaE9Zrg/4iFDOiBPgnPddymWirXCg/rPhz6vscteNSrVuW3oUjfj107++U7Ob9PLpdfonov2IWqcqn3HZKAenln/ufdz7+SY6ufMqUalelOqQNd+69ix5+ywAvTHjtib/++vN7r75XWJwG8/b6evGwXhqh6Pwx6mA/RYPa6/qer8BS94gX9XmK4ASWOgq1cAVZ2qIj1WoKvoJAZWsVtlrVcFV3rEIP6pp57yEErjH6sreBW66N6cliv2HqltQ1WpCu1VyaowTtXw9d0ts2KXh0C4z5Lc5032Y+l1Xf8uY3CZDszjNOI+MB2Qxsbrvv9KNfJJh8TThfZxiM/0NGd6nrZ9femzFK7hl+5XtKzt85P7bPLQfl73LGKX7bGHVwXMsQpdn+nrrrvOXvjCF3pgHXujiDaavoLur371q75PUbCth4J0fe7jetJ6C/fjwnEtrq/Yi2AM5rU8un+mbuEffvhh7wnDz0srFV9O5QJxH6YqdwXosfeNGJTHyvk4rEX8fVyL9RXoKsyIz2EM9KW7rbPkCxcgQF+4IVNA4IICH75mtx94z42P+QVgqAbPWb4QwmjvYlcnUbq9ouAiOdnxrgN1cu03OLNeyamLuzFViY+es9f87//S/tWP/qht2bzZ1q5Z6wfS/jMDduTRR+3w/Ye9S5e+gX5/vm4KeWifdDulCkGFKD7NbM4qlbJXbaiqUMukG6aFXN5edMuL7ZaXvMQvInYuNECXUjq1m+nneJUa/z6fn5nH3Bs4YNVeVsmdnVhh4Zt98nnxYT1VOZzc0FGGEXqkCLdu/f6zujtVV6gKPDoLfpI7OjziJ/5dq7rDzeHUZyp+FPWRV6MZ3UTWjWtV3umDGseBrQ/QNV/tL3SzR/uzrs5Ov5ngN47V4CepXvacJd3QJf7fK9STN6sx0IeH7Uz/gB1RF+73J2Ogf5FxZxs9rP6nn1SAXq6NzadxWHPaVpKA2ffzalShG4X5gv8/duWuY5NvV1XzAFsXXTt27LTnXfc8Hwuw4A0xCh6ia9vz8WF101EBWyEfjiGVin33scfske98x49Bzz171LdFhR66OaWLSb1G613bXKGQDxffaiDm25ZukFZ9e1WA/lIfA/0W61EF+taeWqAWfRTI6V+I9tIbXaOCvA6B5S9QrpSsWC76/rqQS4Y8UBBZKdtEecJDB785VjXvuUg9FHnPDv4ZU1VfOAbpa7w4buPFMe/lqEP7h+R5pWQeOoct5JLz3WTc6MlpJcMUpcg13dAoJjbgyni32Hp4t9jZnC+nlt+HbPBwP4bjU9edzqu9ItjPpUPPFJO1gqEBa9+ZUIHuAfpdd/n5rxoPaTne9T+psmj00/BnP/PDPv758WPPWXF03Mcnz1fNu2/PqTFxOYxZXlDFZ7VqRXXnrmOTN9LKJmOgm1ejZ/JZ27xlq23autU2rF/nx4ZdO3bYnp27LVs1mxgfs5GhYRs+M2S9p3vtxPHjduLUKTvRe8qGhoc97FYjwjWr13jgNTp2zs6NnbOJsXErFUu2es1qW7VmdWjM7F3Hh0Yk3mNLuWI3KkC/7Ta/Iblzxw6/GZlu4xjC89CQK4Z5Xv2qhhtJI+hmXPLUV/0ut3nM5/JvvhXQjVxiMo+5XzbN1UoFATrWhJ6OQm9VtQYMvmsI4bmuO3RfpBYA+ROTgoSkSi8uXbjJX/HP+Nj4uK3q6rZV3auSRlxhj+YNb9TwWMe88QkbH9MxLB/Gr83lfL+gY50PCaSGwMkGo+sxBf665zJ2bizsO7Q/0L5DAX9yHyU0HAtHG1noNbUemdRYIPb0lPTmND4+YWcGBrx738OHD9ujjx2xn/7UHY3ufnldIvA7N+zx47zCIIVdWr+6HolhUmwo5T0vdnba9ddf72OXK7xWRfgzzzxjt99+u1egq9pUQZWep/MDXceo8lQBmI5J+tJ0FcArSNPrFaZp7PM49rG6QY7Be2zEFRtWqBr1mmuu8QA9joEeK1BZoctLIAbVMRCvNQSaJohOh+fp52t/okccpjOek8dgVM+N23n8WwxAZ9qu4nAE6eWZLtjX87Tt62/67MSuypfqWorrI36GY4MA+aqxSxz/XN/jPkONafTQPlsV6Wr8op4jtC+IDXT0PdorQL/jjju8K3R1r67H7t27fczy+ByZesOszk53TTdoiOtBy6Z9z+DgoI9PruNFbPyj5Veori814NH9+xig6zm6X+fHpKRXDr03VbWnu5GP28h0Y6DHbZEAfalu6Sz3YggQoC+GItNA4AICH7xyu9+MVODk1aGq0lE3hXldKFatpC52K+oKcLLSXBddammtC7L4FVulqVuWbVu32g033mg33nijbdmyxS7ZsMEr3HVB981vPmBf+fJX7AdPP+0/60Ac5pv18EMHYAXomp6WQSc9urDzE/jkwk83JHUT8cUvfrHdcutLbF8SoBdUlbMYX7NVoDOPSQGs5r41LGGryZbIYSzqeHfWT54rZRsZHrHhs8OhYqpa8RNetTBVgO2fa90MSqrC1VOFTvKPHX3Obxp0dXdZ7bNbS+hDrxZeEZxUr2t66iZKJ9j6m/ZTeoRAw/xGVGx5q2XR77du2+o3CXyfpsrk5MsvBkLWMnVbVj6q/Zra6iQ3IFSlrGoL78L9xHH7mS8QoM99o5/6zD/1CvTJAN27NI+RkdZ9KkBXY4n6AN0vrMplv3i7ZONG23fppX4cUHCgAELBuRpcqLcSv/lTLvu2pXBdwZZC+G8+8IDfLHrm6aftxLHjfqHmlX9JK3Vtw7po07YdtzXfxpKqIS2DQo71G1IB+lYC9Ea3CV6HQL1AqOgOFXZ+oyzp+SjsIkJ1d7ypO6W6RF1UJ5V0Ok/0IYEqoecib6Sp40Xyb3xi3EbHRv133V3dPh9Vq2vnH0P7OC/tE9T4plDo8P1MPN/15dO/bAhK0l8hFA+/r68sj8+LPaPou998mjxC+f90LIpduMcAXe83jkv6zk8RoDf66fn4237IehWgP3fMSufGkgA9EwL0illWDYoVqqtRgwfoGlKq4g35tL7PjY3bRKlk23dut55dO2z/ZQfs0ssuSxp0FOySdett44ZLPEDXcCTFiaL3unN2cMj6evvs6WeesUcfe8yePXbMRlUpWClbd2eXH3O0varXBJ0z6fpHDSbUUEShmQ9v4g2Yk97BKhWvBvQu3C+/3Lbv2O4B+tSNMXTf7o0IvTv4cDwLX3H4kkYleR0Cy1PAexRKjiehAi8bhmFIKvCsts9P+hpKVaAnB6+kBbFaEauxjXpDSj5/ur+iXvXUUFPXMtl8GKohdtGehAg+7II3Ig7d5XojUTXmTBosa5pe3a7rFl26aBGtahPnJnxf0aEGZp0dU4Yligea9BHHG9TECvTkeFsLtTLmFe2D/Wfs2HPH7P7Dh/2a6Cc+/bXlueIv4rv6t9ftCg3KR0f9ujgG6AqqVNwSQyndS9u5c6d3n/6iF73IQyfdQ1PF+F133eW9pKkCU9PQ+UGsQtf/FbYrqIrdLOv/e/bsqVWnKuT6zne+4xXsCuFj18xarniuo/MtjV2s+euhAF0Nl+M5Wvr7ReRjVk0SiNe7k+cJkzOK+4X64Lr+uXEa8Xmxijr9+/oK9HRluv4Ww+D4vDiN6eadDu/Tz1sOjTzS6yNa+DVCcm4a9xf6Ht+77q/pobHH1dBGjV/UcEb7gXTvenq+PvPf+9737Otf/7rvR/TZvvTSSz1E1339dOOH2COGrkXS90XS20UMtxWWa9+k/ZqGf9DzFdRrP6VgXhXuqnTX/i3dmMKvx1KN17Q/Sxvo/wToTfrwM9klL0CAvuRXIW+g3QV+/fKtfoKsA5UOWH5QVdiUdM2i38fuWvR3b62mvyUtrePJjQ6GOnCrZevzn/98P+BqDHQdFFWFri/dgPrGN75hn/70p32sJp+2xgbUfLO52gm/j09bLieVf9lQZZEE6LrBGFvOKTjReC779qUq0NsdnOVDYIkJhItoBeWhMlihdvyamFCVb8lbrKrbJ+0H9DlXC1ftA9avX2fdq7r9deXyZJdgOql/5JFHfFwkhZcKOH3Y2NTY5Tphji1c9flX63edcOvmcKgY1t8LteBCrV2PHj3m4yz19ff7PuzQoUPegrarq9M6O9VaNlQnqhFAXU/z/pa8Wj7pij4G6AMDZ/wC4N577/Wxod5OgN7wFvxnbzo/QPdwTDf+dANQx5WkAn26AN27ySwVrauzy48vh6643MfwU9dkOi7pxqFuKo2cGw0XX+Wy30zq7O7ybo9VqarxAr/8pS95gH765Ck/toRuMUOFu449OgbpK/4+NiCJF+ia1voNGyYr0BWgb1MF+tRumr2DXx3jPKSYvgq1YUxeiMAyF/ABEJIgfaYq7jDcuILzkoeQtW6vOzutq6NrWqFww3rEBoeH/HxSvSTp86+QQIGiGsjoZ69iKYXqPx0DV61e5fuTeGMnTryz0Omv8UCkUgqV59lQ2RFvKs22qpKOgGuju6uavhag96kC/S4fBz0doL/97wnQZ3Od6e9/+dZXWd/pXg/Qi+fGvPpcXbcXqqkKdF1veIAerl+8Ya96MzGzobNnbWxi3K674Xp73g3Xh+/XX+/nMNo+CtmcdWqsei1AWWOoawiBgleVK0R/4onv2V13322PPPaY9fYP2MjoqHXkQ6MPH1ZG5yhJj+vqVUUNivVabYteMRo2fA/3b0wC9EOXH/IAXdvplB52wtgi4RE7QpmuPHy2vsHTvfbofc335/ia+oaLfvKVrKn5TrP++Y0s13znyTzmvr6Wi1Wyfap3vEqp4tcQPlyQAu+pI2+kGqeEXkTK40V/jfeql/Rg4UF5st1VixWrFMvek4Xl4y/D56v2kazrIS+jUvOkoa8P7ZAMP+XTUIiuaZbKoUemQrhmq52fzra9x89irSswBegTNjQwaMePHrP7Hzhsjx45Ym/87Fca3f3yukTgt67dUQu8tK3o2lbnGKoc1TWtzkN0Lawu11X5HR8K13Vdqutodd+uoCodoCuwUlCme3AqZtE1kgJ4DXkVq0dVta7qcwVa6sZdr9c89aXnpKtcdfxTgK7pqApeD4Vs8dooHeqxcpeXQAwu01266x3ON5iO95r12nTD11pDnaTBhubnjV2T63E/70oVQaTPqeM96OkC8/mcfy/lNRYN0tcl3ntVX5/fm9P9dn2+041vok0MqrV/1xjoMUBXoxt9vvXo6empXcekt4F0o+H66xwN06eqd93jUwW87gmq0EHrSUG9GupoG1DvGKpEV4OeuEz1XbmnG2CkQ3QC9KW81bLszRQgQG+mLtNGwMx+6eDGWqsuXRDqJk+thbTCCq/0SapjPOgOLai9yzIfI6ccun7P5z1sUNdSr3j5y72i/dy5UQ8Vdu/e5Sc/aml9zz1322c/+zk/mOuAHcL5ZAx0dc+sCvRiEqCr60tVoNeqjULopRtMmt8tGgM96cJ9146dYQx0vhBAYFEF/GatB8+hok6ff31GNU7nsCrPh4c9tFa4PDoaAnT1QnHp/v22desWW7d2nQeXfmPZw8lxO3X6lF/0P/30M7VAPFacx4WPXSYqgNT8N2/e5AG6bgqsVlennR3ezbdOrhWynDh50sdxe/bZo16JrtBcXVbt33+ZrfMxllZ5QO7VfqnuC9NYsVtT3WpS3Dk8MmwDGnriyGN2330K0E/YOz9HBXqjG9hfvP5Wr6hTYwtV/4Xq0hBQ1AJ0NdRQg6qkAl3Ve7q57g03dMwpKRTvts1bt3jFnQJ0XYBpfMb+pLX1c8dDVd+5sTGvGNS25eNo5Qvefe5zR5+z/r4+75JS26VXr1vooj3d4l3HFC1jDE98ebNZP9ao68Nbb73VbrnlFtu6bZtt9QA9uVsc74F6lWBoJObVS9O12mgUk9chsMwF/NyvVE6G30gaoXgVXwgEVJU3OjJioyOq3hq1sXEF3WX/TOtYsXXrtloK4V3YVsp2bvScjYyO2OneXjt58oRPR72b6DOq81ZVGMabe3Gs6biP2LZ1m23avMly+ULSS1NYAd4jSjbv48MePfqsL6+q2HXDeVvPNq8g9tJA7chS3fx6pJGEpbVq9KTHpdBdcMbH6e7r6/XwXCF6OkB/82fvWeZbQPPe3n9+66us91SvnTgWAnRVnXuAbqEr99CFu4Vhq9QNexKgeyPiXNYmSkUVldr+A5fZ/gMHbM++vbZn3z4bHDzjx6Hi2LhVJoo+xJUaEG7dvMV279xlGzZcYp3dq+3EiZN233332SOPPGrPHD1qvX39yXZutZ4OvBtlbR8e0GVs/NyYB+h+jabwLqmG9QD9tlfaoSsOWU8M0NN0IXEPX3VhX+13zaNmyggsfQEf3in0CqJGnj50g85Jk3O9WCXu3a2Pj3uPE8VSyc9b16xa4920K9wOoXsyxEjSBfyp4yft9PFTHnbnCklPWckwJH6/JekmPvSuoqGFOmztmjXh2mnVKh+axIco0msKGW9cM3zmrI2cDcNDKGvXdZN34x0//+l9wjT7BW/MXPbB+/y9lkpFG+oftGNJgK4K9DcQoC94u37fwY1hF5xcG8RQUr1g6aGASSG4GoPrelYNwhVoqVr8/vvv9wp0BVQKynQt7sOiJV0eK0RXD2wKrvR6hVR6vUJ6PRScK8yKY59rmgrd9KVpxF7bFMxpm9ayqPI8BuiqUI3nW7GidcEgTKAtBWJAHXt+0kLGbXWmRqIzVY/H16YrlvW7dDga/xa7gQ/3g8K+MT2/uFzxe3qZ5tp4tS3B57FQ6QYOcf3od7rPoiA7fs51n0QFbjoWRM9YRS7nGKDrdeqlQvsKVYereKW+oUycZ/qeiPYZep72FwrONV81yNG+Q9dj2g9p/agiXvcLta/Ra9StvBoIxWWP46jHgpr4PW4j8TsB+jw2Ep66ogQI0FfU6ubNtkLg5y5bGwKMJDzXWFr+pft8HlyFMV918ybdYm3ygi7crFSYoJuFr3n1a+zVr361n5Srdaxaux44eMADBwUJ9953n33+85/3AF0XB+qi0A/AudDKVv9PV6DH8SQ9aE+aY59Xgb53n+1UgK5x2/lCAIGmCwyPDnsI0d/Xb339fX4Br4cPyzBRtD1793hL+V07d9mmSzb5SbK+dHE/cm7Enjv2nD1w+AF76gdP+cm8uqNTVW/syj22QNbJdtzXKLjQSbj2NboRpIq/MCZ66NZX07rnnnv8pF37Fk3zhutvsMuvuNw2b9zsr4lVfqruq68WDru9MGp1HLO6FqA/dsRvduuk/12fubvpvst1Bp/48Zf6DZfTCtBPnQ5VPEkXuZlKqNZRgwkF6B25cFPQA3SreuMuX0cVjVneZZs3K0A/ZLfd9io7eOigj2mudf/gQw/ZI48+aoMa/2t4yBtf6FgWuvwP48yuW7vGNKajtlcd33yoELV+V1fN6uY26W3FG2VlMr49+XjqSTfQaryxYf0Gu/Wlt9qLX3yLbe3ZZlu29SQ3U1NV6KqerQ0/QoC+XLdr3ldzBCoaEqRY9ODbe3FQD0nqwja5kTYxPm69p05Z/+nTdmbwjJ0dOuv7EH1ODxw6aAcPHkoqBLOmaemhhjOnTp+2Z5552s9DdQ7qXV5nzMYVeiav95BSDamSbnMVWKgqY8/evbZq7VpbtWbNeW/62w88YIfvu88bCalXFc1fVR/rNmzQ3Ubf12gICg/Rk/52M0mvTmHfVrGyGpaWS5br6PT3e6avzwZ6pw/Q3/QFjkWNbnn/5S2v8vHIjycBej4VoCtM90cSoGtV1SrQdSNXj0LeCp0dtmXbVtuybZut27De1m5Y7zcHVfEz2D/gY56re+buri678uDl9oKbb7ZDV1xpOy+9zIZHR+3Bw9+yhx9+2B777nf9/Enhm7a/LlUhdnclPf7ka+Mrq/HH2LlzPn9tX969tMZAv/FG78L94OUK0HtmrkAXVjpAiz+nvyfXf+46W6Vqo39nHnO3xaq1VtFfAXpshBJ7ctApaVIiruue8dExD61VPaxzSzXgVCXv7iSE8MA9lzo/zIRrlyMPPWKPPvyoN+SMQ9l5o1Lv0j1cA6khmQJ5NV5evWaNbe/psa1bttrGTZv88+69AirUKmS9J5aTx05Y74nTPkSfGi7v2r3Ldu3e7WG490Kh96LR+bzaXC2G9OLJanqde1cmQquBbIcKIEo2NDBUq0BXt9+v/9yXG9398rpE4D27V9V6f9R1SBx3PAZUCqkVLqmxIbO9jgAAIABJREFUsLpA1nWtnif/r3zlK155Hscljt03KxzXdqeHGgcqCFN4Hrtk1vmOHmr4rtBcDc/VhbtCL/2seSt81722eN2uLuYVxmu4kFjRrulpeXXMivflWLHLUyAdoMdA80JhtZ4z0xjovsepDSETvOrD7ji/2AtqevuaKUD3Io9saHS4UsLzmbY2WejzrTBcjWzUSEaNaNT4RffQdG8j9kQRK8l13/6rX/2q7wN0717dq+uem+6dxaEcYvCeXrfaH2m/pHt5cex5TUu9Y+h52gdp/6MAXfPVcul+jfY7+vvLXvYybxwU5+G9UiZjoev9xYYY9e+VAH157mt4VwsXIEBfuCFTQOCCAu/ev8bDa1W7+IlHMjaej6+XdB8YJxDHA/MT+3AG5CcpOtAdOHDADhw8aNcl4yOpuvTwAw/YgQOXeYilMbh0ov3wQw/bHXfc4TcuzwwO+ol/HM/YD5ipMdC9CqhuDPRYga6/eRfuGgN9DwE6mzkCF0NAt2i0bzh7dsirvNUVu6qtdJJ+6uRJbwGvbtx379nj+wIF6Bsv2egnzTo5VoXg0PBZO378mO8LFEiry1F1975uzToPN0Pvgdq3hPHWw40Es67uTm817xf/q1Z7eK5Q1SvhR4f9pvW3vvUtvxGtfZq65Y1jvfX0bPdWtB7YJmPSKkSv/wqxRtLltmVtJFagfzcVoH+a0KLRbe2vf+xlIUA/edJbRqs6z9eHejnxHk3COIweoGt8rXLFx33V37ROvSLPMraqe5VXgio4f/nLX2H7Lt3nDbYePfKoPfjgQ3bkscdCd8rlkmWyGpYkzEfHN/VaoMZWCsu17Sgk8wC9UvGbjaHaPec3M+O4WwoudPxSNbu2Ox3P1q+PXbi/2DZv67HNPT3JnYCokwnhuXdBrZuWMUBvtK9av82Q6us2/hw+L1Nn3ujPzKNxS+zmbjc3K4XNFX0mNbyDtn7tK3JhXERV454dGrITx4/5sWfwzKCdHR72Th70ub32utCldggF1GtSGB6ir/e0nTpxwp595hnvAUW9Km3cFI9ROu/VTbgQcoSbfKHnJQ1FsnvXbtuuLlBXr7KOVavCR66asbHREX889OCD9u1vfsvK5ZLfUNZ58bXXPs82btnir/EKGq9gLFu1XArvqdBhCtG9+ZYC0YmiVTXerRrv5HM2qJ4yevssjIF+p+9/VNGuc+83fJHeUBo9FqkL9xig+xjo9QG6KtBjF+6mLowVFJQ9vNZ1SdWrwLPWvXqVda9abesv2eAPNeQYUHg+dNZGz571cc8Vfh3Yf5m94Kab7NrnXW+XX3OtFUtle/jBh+yR7zxiRx77rj179Fk/d9INyHhjM1b1xUZgauAxMT7mDQ07O7t8O9NxSYGGemJRgL59ZxKgp2FitemFunBPjz5S1110KENNTbD+53gIWsg0mMck8GwWs/19Ka+P9GlNs97HPObhp2/J8Ae1zTs2Qsman5+q4cvZoWHv0Wig/4x/17WQrncULFx91dXeqDjXEXpDitc03kVxpWT3fOMeu+euezyo0D5EFeVq7Bk/c2okEwMLBe4KKtQdt4cbG9b5dVEtcKqUbWRk1J747hP2gyefsvGJcd+nXH7FFR5gdK/utu7VXaEBsdp3KihXRb2ujQqhmEJfPs8JJezmVfE6l1aArgr0ww8c9gD3DZ8lQG/0+PP/s/fmwXXd2Z3fee9hJbhvAMF930RKlEhRpKR2t9TdtqfbVbYr43jssT3tbi8zFZedSjKTjCeTqlSqkkrNxDPxklS2SmXyVybj9hKPu9tu9SJSC0VSIsWd4k4QBAlwJ3Y8pD7nd78PP14BJAiAG/hD9xWI9+793Xt/99zfWb7nfI+OUwW6AHOqNUnYpSAFnxVgCdp0/kaWALKp3KRaFPp1fGhvW0NiXlYVjP2jal3sEJerGTNCS8V583wsNvVEB8xiPG3oIYGQobUNbHN3KgA6ILoo3AV6xRTb452TdPzTMQMCuQVGqwpZVxdTpPPvuII8ZnMTA5z2Qb59fezudtni85g1QWyicXW5gPG48jk/S0p+j6nFn46ZnJiriCuyda/xs3C1ljFZCEAHDAc8Z2P9x1YkEUY2pjMqZc+Ofb73ve95v3TWBxgnWDfQL86q0tfnvpUSazgOMJ4tMH6FlrDsRzyGeBz78DkAOnTwPGdih5xj3759nmj22muveXKQxpbdK/nSGpO/1wSgT4xcpVEm3wwkAH3yPdN0R0/ZDPz2simVrGfACafIzajZgzFOHxr1Bi476ACNmGiQq6urHMzasXOHvbp9u1flzZwxw957/z17d9cu27xps33hzTcdcIBS99Rnn9nBAwe9WhTFToY2AcFqev/VhAr0vp5A4U6FBwCZ03gOlAP9LcHRUpUrcM65kx7oS5aZU7hDE53N71gLI4ZrCzjRY6ZzjL6gIM3V0zVX/YMDXjEBTSmABUkwUGcTML5+7Zrdun3LHSMy3qm8W9S8yGbNnBV6f/b1eG9qjN7Wy6124vgJu3HjumfXL1++wubNmWdzZgU6u0p8sEKFbRkg2hcAzJra0G7CzG7fvWPt19rt7LmzdvTIUQf1yXidOm2qg+izZ89yIH3BguaQJU8Vo/ejFoA+JGWhQn0IQKcC/cbN66EHOhXol1vtH347gRZjVWP/5ud/wtf2K1farP3qFX8OpULJAXKvynQAfTAD0EsOePUBoBPEKxZCRV6xypMo5syZ7QDVG29+wRYuWmgff/KxfXzgE0/MOHHipNXS976u1mpq2eqy3sKDNtBLVWt/VrFTdjCkqlTtVaM9fT0eWAyOHBuV6WW7e6czcx5DqxK2GdOpQH/d9dCcxiab07iAhrRDVejwZnoF+kDQXVkFve/DHd2zuMENmkVl/Xvtg84bz99SiNnJ0jnuM7fDzZWAo4l6HlkChD/TAL76j/9K5/icrPv7058B6ENWHZXnN6/fsI6rV+3ChfN2qfWSV5/znpaqil69++prO+3VHTtDxR+gQPYadVxpsyuXWqzlwkW7eLHF2Syotgg07qpeCeA5bYcCreCg1dRU27x5jR5YKtXXWamuNnuPC3b9apvduHrFjhw56oAowCbUvei1DRs2WmNzs02fO8dqOGaw4AB52futU91XZwVvX8QaOGCDDqAPWIEK46qS3e64Zjevdtiu3e/abu+BXm11tfVuK//Cd3aPdSl+7o/7k29mPdAvXbI8gE41ulO4D9cDPaNw7x8se6VnP6wBg2UPNs6aM9QSi0rx7s4u73d+6/oNW7p4iW3dssVefmWbvfzqdiuWquzo4SMuM/QTJqBIH3QCytg4HtjMGFpgZUEeoZGPKXr5N4FNaHUB0GFkGQlAdyAwMMGHatNIrdwDjj/3kpEmIM3A0AwMQhgyEJKqvAuH9HWmjro6u+3OrTt2FTaL1lZPJu5o7/AkY97NOXPn2g4Agg3rraauxoiZMB49y3m/0RXf+97f+Na8YIEtXLjIK8oBGgQgwZICgO0AyqDZzFkzHZCYN2+uNUxr8HZW/GBbd97tso72a7Z//35ntxB7EqAn2+y5s2z2nFmV/tb9vQPW19tvxVLBWS34zQ8xF75jmaiqLvl13gBAb7lke/cGAP2X/zwB6ON9V/6rzQv9ubKWO0MbLWk6Ox3sAlSCcnn79u2+D74zxSfMPQnjVIzzGcdhD+CXqHe064veXv8urPtDICXJF2yMzQYgj/5BXgC1+JvjBNLFADoAnKrQYeQRUJoo3McrCU/X8QKqJTvDVXQPB7BLHkTtz/HYMqoolhwT/yVWQ7yIsbGf2JTYka8y1+wwPmMLXFWix/NQcR4nFMQAuu49rrzne+YYnQQwzppBMg7vO/OsKm8l2jCnVITDEEv1OP4QcRa1cmBdQpfoWeo3sTUVqhD344eEHhgtYG3kuat1BHTwjMm5YGratWuXrzXYrzBshPaMDffQxXNP7M+Y+YSNBKA/XWtGupqnZwYSgP70PIt0JZN0Bv7RsoZARVgDFXLBAQsAA0ByqvXIgibgwt/QgPVD14TxQh/Y2hrv6wfNyytbX7GXtmypAGn7P/7Y9u3fb2++8Yb9zNe/7iDGnbt37bOTJ+3AJ5/Y2bPnrO1qm1dcAIQ5vW5E4c45VOnBv6nMEYDONQGiv0YP9KwCHQCdvmD6ydfpyecVZnG/vwXeaYz83+kcQ3WQaa6GrwkdTs6e1bkK90LgBmg5VKC7kw9FYVeXdXZ32S2CxDdveh+2K+1XbUHTAq+6oLKcfuXensEG3QC/duO6XW67bJ+d+Mxu3bppa9attZUrVnql+qzpMytxXQ8aZ7SEHtDJ/iapB8YMfz8Hy9Z+rcOrtwBRrly+4oEeglaAp9ApYoCvXL3ajXioVOugxgVAdxB96EnRGV0k7t6bNqtAp6Ls2LGjFQD9txOAPmZt+G9+/otZD3Qq0K+ECnQAdFp0ZH0eCS5Ce1tdFQB0Knz4AUDnCfH91IYGa25e4FU1r3/hJ2zR0iV27MhhO3b0qIPnVJain2pqq62fMcpluwNrwp3b3tex4MAlLAcW6HCrajxRC3rM4PCHHseAYOgfKnoA8glUsqFrpk+f4QD6zh07bHYTAHpG4V5RPjGATvX5Q1Sg+xhRGlg8plM/q+hcAGwIrI493SY/5pM4xzDnHEtK3H3nKp3jHhl5WDkb8/MYoyw7YJC1EZLQD5a9v/StGzftesc1u3z5koMWt24HAB0thT350iuv2JaXt7p9W1VT5Yk5rB3tV9qs7VKLB5faLrd5hcWKlcu9N7XTw5PokiU0DAB0ZAmjTlM4dZqDG04l7/1v2bdgF06ftgtnTjmI0t7e4WsG1zFn9hxrbFxgCxYttAVLFgfad6o9AOZ7ugOAXpsB6JmOHWS9Yz2sqrJysRAA9PYMQN+1y+3kIQB915jX4uf9wP/xN77iCRiXW+iB3uMV6N7/nA0AvTxopcGCVXmLkXsp3OlVzPLMU+7q6baunh5rmDbVg45uLbnceh8sl9Weri5btnipbdn8or300hbbvGWLV6DD0nXo0GE7dfq0tV6+7IBHJVCYJX14snLWQsuBNCrU62o9sOm00XkAvXmBNTRk7Ah6yH45WT9jHysz6aQxKqW1z7tUpPtPM3DvDLj6gSGJ9yYC0B3IKZet826nJ2+10xokA8+vXb/mwBCV6VT7AVoAENRPqXOQ06u7vS2dOevRd77zXfvOX3/H202tX7feK/qmT5sWgFWSrfwisusqmBctzJk92xqmNnjsBmYk4jWsDdev33S9duDgATt29FiFHhyWpuXLltviJYts8ZLFriO9YCGroCeRtNYB9HCTsF6w3jiAXlX0/W7cuHkPgP5r334nics4ZwAAnR8B6G7FFwpedU6VNwnmVG4CNAGaA25ByYz9Qn9hfGrkBPsEnQCwpT7E6AZkQrTLAjxV3f7WW2/ZV77yFd+HsQDP3333Xbt06ZJXiTKOaOXx+ZFLwC42+hYLQA+sPSH5MP1MjhngmcasBsM927gaPK5AH45ym32RR2JGxImQMWSadhccC9sC7AhN+NJz5twD1KriWefL92HPg+dxpbZsp8kAsMcV/pU4dFZxrnUjrkAHPGedEIW7EnJ4jwWgx3OrCnTAbZ4Hz4F9aeegCnS1sRMbgSrPtT/rBM8UMJ4KdEBxkoEA14kHov9YszgHiVjIglpLALAjAzGrhdo4xs9c954A9Mmx1qS7mPgZSAD6xM9pGjHNwD0z8B8tn+pAAdXfBHxwmNwxHCw7bSVV3e5k9feF6gfvz1h2p41g0bq162wdvZk2brDVa9bYx/v32/59+4PCPnnCvv61r9nf/+Vf9p5+BDid1mXvPjt77pw7nBhTob9t0UoZgO7n6A8V6KJwB0gZVAU6gEcGoFOBvnxpqEAH1BiO2W4kWGEkgPxBQGc6x+gB9DRXk2OuQgVUSGIhcAwtKck0XoHlVQ937c7tO06ffvb8OZs7Z46vC7Nnz/G1gnWEnuU46tduAHpctlOfnXIK3rXr19mKlSttesM0m5ZRuCM3AOFsXigF0FkoeWWyOwiFQugLOtBvl8iwPXHCe7FDjTtlSoM1L1roawrrEOA+1R8rV63y8RumTMmYNUIZ1lCyDXB6BtgAoBcChXsA0Icq0H/r26nqb6xq9P/+uS9VKtDvAdAH8wB60VlJ8gA6+qm7q9sBdIJKL2zeZDu++EVbumK5XTxzxi6cPWsXLly01tbLXjVDYPHGzVu+tVy6aC0tF1131NXUecBRdM8wGoQqkF7HPUjQADyn6ogqVCpC+F3nwEWtA+w4hm+88Ybt3JkD0OPJEYW7y2zqgT5WuUnHPc8zoGr90DYIcLm/p9fu3r5tt2/etGvXOryS5dat23bnzl3r7aWP+YCtX7/B1m/Y4HTntfV1AbTo7/f2EbQQAezu6LhmjY3zbcOG9U6zXqqrC/3VI+aTeObRKU4jD10qW6nKBoslO3LwgB09eMCDzTU1dX7+/n6qwmiPVLLmRYts9fp1Nn3WTF8HnJq+p8fvp1hbawX1+8tAV7/PYtET1j4HoFOBXqcK9HefZ8EY173/D7/11XsAdO+BDvsIlP2YOhmAXs3zBkDv7XP2HW93BTsWFeJVRbt557bdunvHExto++GJGoNlT9SbUlvnNgtcOSuWLrMXX9jkiYUEMmll88Mfv2uffHrQWlpbvRWOU/h7Ilk5+GEDMP6EhBB0mdMtl8uBBYW2WALQX95ib79FBfpaW7ig+XMAOm8Q4wZ7B70XBDz2dcY1mengNAOTdQay3ER/YyLioNCPPFQMezurG7RuuOYVwTdv3XKfCNCBBK1NmzfbqpUr3W6tq60NrBXoAK8S7rHvfOc7vm3bus1e3f6qNc6b7wC5f08FMf4Pvo/39jVfU2Cp8Ap2Z0ih20fon9125Yr7YUePHbUzp894v3TOCwjCJpAeRhUYoDimu6fHj8dHw+7lx5kIs1Z+gBjsx70xtirQv/XvfjhZn/pju69/vqnZz4VvzIZfAVU7APWrr75aoVA+deqU0RoRAB0gHZBKAGewO2qcahlAjGdFMpYSsqjqBDAj3sYmWfj6179uP/uzP+uxPJ7xBx98YN/97ne9rzrAFtdD8jvn4TjANJjlAPa5PsB9AWmp7/RjE5nHciIlYfjaQtuaYZIj9OyxJ+LvBWDrQpFD1kKSNK5dC/EfAHRkjM8EoAOwArQCoseU7vxbPw8CkePvuT4BvpMtuSOuQI/nJv63Jwm3tXlrBmJhANmwR6gHuijTNTesMbRY5bmoahymCirWY0YCzpFfS8TMRxIZOgIwHhCdZwprBVXqjMMP/hoAOt9zLpLMeOYbNmxwMF1roRJ/4qSA+DoSgP5YloJ0kmdwBhKA/gw+tHTJz9YM/M7yaRUKd4I2VPsRJAJIwmHDocJ563EqqF4b6AvUOVRbkHG25aWXbNOmTYF6ZWqDffD+B26EA2qhvH/+537OvvGNb3gV6t3Ou159/qMf/cjOnzvv1MsYVlRp4AiqAh0AHYN9uB7ozK7TvZciCvcMQEeBPwxgWzE0HtDeb7gx44KNKDHch8z/rc/yxzzs35n/ns4xiueV5ipI90TJLuA5wZSQzRuqcuU8EeS/e+eOg+Fnzp61EydPOoAOXRRrhAxrAj449h3Xrlnr5Ut28sRJp4Ffs3aNLV+xwmZMm+4Vfk6j7i9RIFT3SnGnMqUmnAASlSBFByjo74chfujwYbtz57ZNnzbdz4nRT2Bp3969drn1soP0q1aFKnfaTFBlGJyGz3MFDNGSZQD6jRt27PgQgP6bCUAfs5L7v34+BtCvZhTuABShYi9QuH++B7qSrKBepx85ASbkZtOLL9prb75hy1eutGtXr9r19nZvK0CyFoFAetTevn3HN8Dziy0XvXKViqE+r87oc1kQewkJGaEyHfkIQAO6iIxpAeieuV1VbdOmT3eGFadwb2r0Puifo8LNAL/AnpJtY569dGCagedoBoISyDins/vOAGaA8N7uboMmOyRv3bZrtBG5ft3bi5Dw8sKmTfbC5s0hgSur+kNvEeBpbWnxwA0VMFRQbNywweY0zrcqAHTvR55V7JK4WdF7UMEHAMP6ywFALxYdktz30R7b/9EemzNnrjU2NnliF2sG18G2YOFC27Bxo4P03qqI8Xv7fM2Dqr0Q9bt15ZcpbqoAbwHK0AN99y6nPHQK96wH+i/+dQLQx/pG/Mvf/kkH0FtbROFesKrBUIVO5XlxYNCB71CBPugJgwMDZaP6HDDbSLQoFqwHO6S/L1T5ZWADz3/e7DnWNK/RZtF/dtp0WzC/0ZY0L/SWNlOm1FtrW5t98NEeO3biuLVfv+b+EX6NU1Z6cmCoNidpDGAe/0gAemDsqgr9l70H+hZ76+23bd2aDECf0nDPtDiATjoGCRuwvjj3TlaRHroh6wXLWddjnd37HZe3StM5Rp6ByTJXj+IZP5kxHVS2wcDINxD6n/f09Fpn511nOAIQoqWV26G3bjlYuemFFzzhk8pxAHR8k8Dqh57ocvr2v/ne9+y1Ha/Zzp07bT4A+szZrgbYRwBVABJC4if+ED5YD3GZ8oCD6sRTLra0WAsMK62X3dfy1hKzZrrNS5LZho3r7YUXXrCG+ilWW13r4/f09/q6UwPzkloNZflqvkoUzMf2CvRLLZUe6L/xb3/8ZB7CJDorPdB5rvgVbPiuVGKSZAWghAxhswCcA0pdvXrVEzawK1R9ju7hWPwigY342sgi+wGs8z37A2TyN3L5ta99zX7mZ37GjwOE//DDDx1AB0gTgM5xqh4G6MKvB0QHiKOFlgCtVIE+iYTSGShCkg8/eXr+PJW4QOr8DCiWghxia2Ofe4LRzZsuw2wwdXAukjxINqICGTkD3EWW+TefizI87oUeny++prjanH+rrcHkekKfv5u4Rz3/Zt0AQGftAEQXhbvmk3lhXjV3AtB5VqoKB0jHR4qTJNhfawm+lTNMZixJ586d8/VD5+T5AdzzXHnGcTIWLSiQCY5lPxKGWPPithCimI8ZDrTmJAB9skt0ur+xzkAC0Mc6c+m4NAOjnIHfXTE9UNh6X66y9fb1hp6PVOFVVbmzhxNHoNIzoQfpBVlTAale27HDqaY62tvtavtV2/PhHqc6xijCcP+Fv/t37Zvf+pb3Re/u6bb33//A/vIv/9LOnztXoWlRJp33yKHa/T4AOu6j9zGmB/qOjMJ96TJbSA/0miEK91HeftotzUCagQfMgAdfobEdDNm8ANoOdvpx4b84+ThFZLkePnzY5s2f51SlTU2NVl8/xQ1sAj4Y3RjnZKhS1U028qrVq23ZsmU2O3OUZBzLuKfiy3tRZ1VZ3je7FIJFnV2ddvrMGc/MJ8Fn8eIltmjhQu933tPTbT9+9107e+ZMoMFbucKaGpv82ggSsQWwPtAziisgOH0BPPUKdAD0Y8dsz0d7vLL5W3+WaHPH+tL8n/+BAPQrHgjypIhMnqjyc6aRrOKuplRtg1Ry9tIDPSR0ASj0dHW7Qw2rAAD6th2vObtAb1e39VF9KtmEArcY9AlBThK62KB5P3L4iN24ft3u3rnrMuz9ZmFXAMDPZFoOoQcpe3ocPAlBrhrfn2SNN958w3bs2Gnzmhp98584M6ocaHyziOfnAfaxTmQ6Ls3AZJ4B3hnlNvEeRwzwrns836YcErn6+52V4kpbmweLoC2ksvzlba/Yy1u3ZokwIVmK47wC/WKLB5far7bb3HnzbP36dTZ3/jyrrqtz5iN+vGLd2ZDKTmvrgbuqktO3+zudgfmsD++9t9ve273bKXKpAsaOJjiIrqPSfcGCJtu0abPNX9Bk9Q1TvNqPKnTHJkjk8i3Ho+3F9mW7ee2aXe/ocPB8967dDpwKQP+lv0oA+lhfg3/52z9l7VC4X2qxvs4eKw2aVQ0WrHoQAH2oB3p1BqDTJxiZKFaXrFhVtAFvaWNWqqn2FgFVBBJh2RkIvWxXLF1u61avsaWLFtvC5mab3jDV6qpqvNXNxZYL9tnpU3b46BE733LB7nTedSCrvq7ek7kGyoF9B9rk/r4BTwKprgk+Ghv6BLUZWBUGvMLnrbffckawhU0LHair6LEMLHcAnZYB2f/ivwOELkB9SInFYwRrL7yUgtwf9u90jtHMneZ/4p/H5+c/nWMkWR5prgCrAdG1hWZPRada7+nrdj/oypWrrl+uXGnz9XrTxk22fPkKm1JXb7Ukc2Utqag+7+y6a9//23fs+99/x3bsfM3b0s2dPddmTpvptjHvqbNG8I5mrUVkaLJmdPV0+rnZF//q3PlzzrDS29PnNOxNCxpt7ry53jKLpOUNGzfYps0v2Mzps2zalGk+ft9Ar68pVcUqH8dtXz+ZEm3KnqzMvVE5+tHej7zC/Tf/n8TGNVb9o+N+Z1G92xbQJQMyASCxNTc3e3tE+pIDbANMMffYBOh/fBJ8U/xg/BEAcSpLAcPxUwA/RZMtumb0Ej4U+1B1/tWvftV+6qd+ygF1njk9i//mb/7G+6xju+hcfMdxAsMomkHnQOEe++uTrcp3vM/2WT5eoCr3kO+trViMnr0qhfP3qzGwyZFf4j0wdiCbxHCQKdYs5JIfxlGyBzJHTJfKZABcsSbEgK3bJFmiraqWdb0C/eXHP8vPYjTXrrmuFLZkADp6CECbjcSX1157zQvelIigIgGeAfE7CtxIniHhi43YHFXkYiEQkB1XifOdsyUNDDhQTwwQFguYMlireIY8PyUKsfbwb+KG+ElKNPvSl77kiTn6ySdu6HPJXwLQRyMZaZ/ncQYSgP48PvV0z491Bn53+TSv6CZA4wA6AUOomqm8gBaqtsYNlEBh2++Vd1OnTbOlS5Z41SgV6GvWrLHjJ47b8eMn7OSJE3bi5Ak37nt7+5zC/T/8xV+0WTNnesb1R3v22F/9+79yY4rgEJVEnuVYKDiIj1LlGlSBDmjiDqv3CwsO5D3vo7CFAAAgAElEQVQA+utv2LKlS23hwkUGJVn6STOQZmDiZ8BBSa9eGqL/5CwyZG9Ck33juh09dswOHjxgTU0LPJt04cJmp1T35JiM9gnj/ML583bw00+tre2yLVm8xJoXNjsgCd0gVcFU+0KXC52u05eWSm70q3cTawAUUgR0zpw9431EqRheu2atLVm6xObOnWddnZ22e/du7y/a1NhoC5qb3RlYvHhRANABMRxsHaI1DX+HOFUA0O86NeNxAPQ9e6z1cqv9+p+loNFYJex//YW3Mgr3ewH0UIFOr0kqOwNl7RCFe59T6FIpDuiEfiAARIY01P8rVq2y+Y2NDp6jN+gPW00yFRXkpaLT9uOwAaITsDxw4KD3+rvU0mJXr1xx511OdiWYyvV4wWkxULv3EowsuxxrE4X7DiqGGuf7NUTtyHyKXJ4C3hGuZ6wTl45LM/AczUBgm44q0KHOzf6uvEWYg9l+Pd09Dhq0XLpkF85fcCD9lVe32dZt2zz5yqsYfIkZtLbWy3bxwkW7DEtS22VnJcGGnT13jtXUQWFbFah6qcDp6/ffgAoe3GuYYtDBk+iDPUsyDxWE+/bu86q8Des32EtbXvJEHGxm2FEIJM2aPct726KDZsye6YmpNhAotUNrh6zSPlsghJOw5kALfK3jWgDQd+/26xCA/mt/mSoAx/pa/MFv/bR1XIWNgB7o3VYqU4EOhbt5BXoJhn5AdadwRwcAoNNaiurzovX29VtfecBlpqauxqpr66zagYt+B8PXrVpjmzduslUrVtjyZUttav0UK5YLdqWNnpTH7fjJ43b05DG72NpidzvvBAC9foq3uwkA+kDmIwUAHf8GsNz7EmcC4vbXwGAA0L/8JVu3Zp0tXLDIAfSYCwu5L9OxnV65BerqYU4IgDr/HgLQgy1USSbMbKN7M1iY8Tij5f5/y74afswh++vhxhwCoitMRSNe9+M6h+7gYebmYe9jMpwjPLEwS49qribuHK43shxILneI2jys357QWyz55yTP3LwVepC3tFyy8xfOZf2sX7JVK1bZlKwSOKitQevp6/HK9R/+8Ef2ox/8yF7Z+rJt3bbV5gCgT4cpC/uT5OWh1xl1weewVfAGY9OSsEU8BSDi9JlTnkQGmxc+1Zx5c23mrBl26OAh+/TgIVu9drWtW7/W5s2Zb7Nnzna/acBCpamnAmQ+XoDQQ+IZIDsAeqhAv2R7931kR44esW/92w/Guvym47IZ+I+XTXOfAn8GQJrKczZRuUOXT19ygDAKUwAQSSDGb6F6k1ibwEb8HL6DhY0xz58/70nDFV8ks6EAwlXxiZ+OL81Y9CyGQZIEd2QJGQV8Z3x0Df4310YlK33QuV79pAr0ySXSMVV2DELzucBSXzOyCm/FU/jMmXMGBjx+gsyyHlFtjJxxPPar2gaEWDHrFww/YR0S6xsyR1IJ8oxcs+m9UBxYsi3GHv4W8DrZ2grIB5KkxZX2AtCZB/07JHEFAJ2KcBJftm/f7nPIHGljnpl/wG8o3FWBrip0APT8+x33KWccsW0xxtGjRz1ZAnCchAhYUJwFrFz2c8p/4Zzsg3zwQ0s81hWOYZ+Rnl8C0CfXWpPuZuJnIAHoEz+nacQ0A/fMwO8tC+CWlBuGjIMYmVHEdygrDCHR7MybO9d7S0LLsmL5CmtsavSeWPv373ejm039l15//XX7yle+4sY6ipNs2h/84AcOoFP9R/Yhzh9OKpnaGASqQKcCnmMIWhGsVFY09IkYTzt37DTGX7psqS1auMiDTOknzUCagUc0A8OwSQYK0d5AW3j9uvc0+uSTT/x9pJKCflbQNlUA9M5Or8gD9GbNwMHHQcLAriMAXVPtawKbqtxFHUVlH9SDgKcEmaFLpILs3LnzdvLkCaurr7fNmzb7esA+nXc7bd/+fQ5gsP+06dPc+acaXY6DnMSKg+jBsgCeCkCvVKADoLe22jf+/L1HNMGTf9g/+ntv+3pOn0aeHaH7EhHBgG45eF6hcM9YUQagOvYseECwQQfR6QGMHpoxc6Y/d3SCZ7IP9LtjXk+2c7HgLCorV66wlStWek9JWA4OHTpk+/btt5OffWZnTp+2u52dfk0uZyXAhZAYosCABwRwSgHSSrAfVFlNdbVNnwGF+5tO4d44v9F7KecBcmdvCOL0uQLTyf+00x2mGRj7DMTNNcJ7FNaIEOC/l8yBIBzUtRcuXrSzZ6nAa7WtW1+xV17ZavV1tb7xHg6UBx0AgAGJgB6BYoJJVFo4bWRtTaB7zN7kCmhfMNchc+fOsZkzpltff9n6+kMAG7re4ySOHj/uwR962HoVcX+/J5YSlEa3LV+x3OlZSbSZOqXBa/u87hfmi2yaBF1q1liH6I3d3nHNdu/aZbt27/bEIvq6sz795p/9aOwT/Jwf+Ye/8XesPQegQ98O/0BVGQp3sxL/FoV7BqBTgY5uudvdY929vVZdW23VDqDXOoge2t0M2Ia1623LphdtzarVtnLFcps+ZaqPRdLWZ5+dsOMnjtnhE0fsQst5u3X3lvX29VhdTZ1T9DuFOyB6f9kZEKprQ5Iz1ejYXAESRlcOBgD9lZft7bffsrVr19mi5kVe7ZNvJjUwSHCaCvRSYFuJAHQqaEPqYMa+k1Weju5vBCnAbWMf40HHP5pzDL0CQ2/gRN/H5DhHmP/w86jm6uk8RwjWDzrQrApb5XaFFlMBeHageXDQbt266UxVVIIDJrDP1pe3OjNJw5QpDgwIQMd36urutF0/3mXvvrvLWZU2btxgc+fMtVkzZ/s6U84KCHjPvRd6qRj6XddNCfGRQQofepyeHVYndM7ltlZbumSZLVq42KZOa7D6+jo7ePBTO3jgoCcYL1+xzBY0NVvT/CYvXNCjvSdnzavQQz907oFzXL+e9UDft9eOHjti/+D/3fOca5Hx3/7vb2h0kBrbgUQoQCs2+aj401SgE4PjB38aINvZaW7edFASwJI1HT+b76BWB2ykAhQ7Rz61xgQQYyOhnHPhI1M1CvAlZjj3wWmZmCW/cz78dOJ++OH0QQdAF8gVg3njn5U0wtMwA0P2b9TkhUSh/v6Kjyxgld+qfpa8qdc56xKAKvKHf46Mqr2f+qPrGOQZWafQAvAd+5yN/WFpQG5VkS7mBOaKc8eU85Ot8lyxKjEm6n1TRbjmIK5AJ5GYZyAAnfjX1q1bfW1QIQC6RAkyonDnWan6nBge8+3aGbsR5iVnpMyKaoqBEZJjAN5hr2Ac5IE4HOfieQtLADTnmSND/HjSF3GYu3d9TVHrR9aafIKA/k4A+tOwOqRreJpnIAHoT/PTSdc2KWbg95bUe7We9zkqQ+HeV6E09ixnqFn6++0OxvvgoM2aPduDgNCskM2GMYNx8/H+/fbJgQOVfscYQWSkYWyjFNkHRe39ig8dsnNnz7pib8/64hAAVR+VeyrQS6UK1buUZ1yB/oYD6Mv8mhKF+6QQyXQTT+EMuCOVlWH4e5hVaovGiSxSnHmccKp7eR95NxcuWuTZpHq3WRdo93D23Dnfj/UAAB3HSNRdykiOwW2mhKDA+nXr3AGjHyjgBVXEBAjOX7jghjoBiKVLl/p6xvpDMIAgAtfHD0EK+hEqOScPoOf/xqiPAXSqFn8tAehjltB//ctvRxXoV6xEOD+jcPdBAdCzCvSaqkBZSxUo8gZ4TeSx3D/gADbPm+cM0wmByN7+oLsapk2z+in1XplBVd/mzS/a5hc3eyUg22enTtmhQ0dcVg8fPlShQXQWFPofO5V7ANBF7a4gqlelO7VcrZ8fCvedO3Y4w0EjfcJyMyPgLyR/JQb3MQtOOvC5m4F7AHQlNmVBHAHoHswZLFt3d49dvHTJLl5ssQsXztvltjZ7ecvLrg+mOIAeQAuAkIuXWlz/oBewQ9E7ixYvdhvVqSihU9f7KjrbYsHHWLp4sdMREqijAhkw/lJrq/ecRRe9BIC+bVuosLCCHTl61D76aI+vJdCxQsvKxrmqiyUHZQJsGcAXX+cqFLohKNghAF090OkNWRsA9H/47QSgj/XF+ONv/h1rb6cHeov1dfU4aD7UA92yCvSClWAOIWjcS1VV2SvQiyV6nw9YH4lVYExFq1Sge4/k8oAtW7zUVq9YaYuaF9qCxkabO2u2zZw2wxPAbt2+aecunrVPjxy002dPW8eNdu+BTiUrz9/Bc4CzARhMBp2+HQCdKnhAdKdeKACeEzQuu5w7gL4uq0BvmJKjcEeWBgKFe4FzDFEzhwr0rMXBPRXn+crt4f/2wOqoq79HN2Z+vMlxDu7ifhX+Y5ube+fq2T2HkjDCHYRVcaLlaizncNaHjHKYRM0KtXlG4y7ZdL+oEAAB+o9TJADLBLbktq3bPLllypTQi9qX+nKoQAdAf/fHuxxEX7RkkS1Zuthmzphp06fNCAC6rydhHeBv7OCpDQ02e9Yc94WIe5DMdfXKVU8IA0Bv77hqmze/5KwnMFeUqop24JODvjU2zbcFzUEXLVyw0HWV7kuMXCQBeREFbBUZrZJXoGcAeqBwP2K/+u8+Guvym47LZuC/3rLEn8Gbb77pG74wYKF8UZLMAZjwtbFPeN6KdfEZICPgFXKHzwtohZ8L8EX1Kd95oUpvrwNdjAGgRcKgxiLxnUQ/zoUM4adje+hHoBmgFvTyxP5UgT7ZqnyTYA7NQFzxrHVAFejIh569fgsMV39zwFRkFxkVc5ziPcgfsijZVBU0fyPLyCHyK8AYEJdjiS0tWrTIZZgNGWYc1xtZO774Wn19zjEnPovPWO+g7id/X1ov9N7ymxg7IDqJXGwA6MTuBWjr/RcwDvAN2wVAeAygM+86Xwzk6zOev5Il0HtsrBXE4ljPWJNE8y4ZUbIDcUPWHxImlDxE33Wes56pAHPO40ljWTvHROH+LEpyuubHMQMJQH8cs5zO8VzPwO8urnMDxLOioSns7x8C0KnIKxbdcMcAolcjQAFK7vU33rCXt2yx6TNmeGCR3ikAEwQX2VBs9JhFeRI4nNLQ4Odx2uUbN1zBQvf82cmTnrHG/sMB6FQEep/LrCr+cz3QE4D+XMtvuvnHMwP+DhLch1YdWkFloAYL199rwGaSY6A6Zw2g1xK/ea/VIwtQE4ce0Bs2CoAO71kOte2MGW5oa+zY6SGcxvdUEHs/9WLRnaszJOK0trrxPWfuXNu2bZthfPN9d1dXBVynDzpO2Y4dO9yBuAdAByz13u4huzZOFOCeWK+8B/qePe4k/GqicB+z0P3B3xeA3uYV6PcC6F4iaoMDgxmFO5TtgzZAfzSncA9y5z3/SlUBhKqq8uSubmgMiwDeJdc19KK9cvWKXb953V55eas/8xdf3Oxb2+Urdv7cefv4k49t796PnBGBwBO6xbOxCVoOBFkHuAjnpQKWSqRAMVdbU+dOaADQX/MK9Kb5oQf6PS3Qvc4vq0Cv1LWOefrSgWkGnpsZiAH0EEnJbj2iOffqu/4+Z5FovdzmwAVtNjo62u2lF7d48iY9Z+to6ZAF2KB5P3P+rFManjzxmQdkYI8IPfqy/q8ZA0nQdwEwnTZ1qq1fu95WLF/uegK7+BQBQuzXmzfs5s0btnHDRnvxxZecqhfq72PHT9je/fs8kQfdRcJp88KFNmvGLKuvrQltKrLqevbhfljbAFLFhOEV6Neu2a7d9EB/1yuUYeBAX/2jP00A+lhfiD/59QCgX84A9EDhbuZV6OqBPkhf4ACgA14DVldVlxxwKlKZB/NJb48DYd4DPes9C4379IZpNmv6DJtSV+eU/Yuamm3V8pVu78xvmmc3bl23fZ/steMnjtqlthZnGnC2rX7aAwQA3XEsquCxoWqqPJkMAB0dRd4Z4B5/v/zKFu+BDkjX3LzIGhrurUAPZs0QgB4q0B3F8xYCAtBVcS669dH9La0X+qiP7pghmvjR7T8ZzqFF7GHv/WH2nwzn0D1Umik9Arka3Tl4R8I71+cMeaVqVofwPHjHBwZgRwo90EmGomUQ4FFba5udv3DePvuMCnSzra9stTWr11htfa0D2tiXJL/09HZ74syPoHD/4Y+d1WjGLNaMequrrff3XGxYXg8OEFQqui6h9RX6ZMasma6PLp6/6HGVk6dOui56480v2Latr1qBRJvyQAagH7DpM6fbrFkzrbl5oSf3YC/T9ijQxYeKd+7N2+WVqj2hh2QdWiBVAPR9H9nRo0fsV/40Aehj1T867r99daUn8f3kT/6kffnLX76HHY19RIfNv3lG+D/42/wbmwUACnAMoBIAHP/4C1/4gleJC2iKgUWBUNg9qlDFvyWhWLTL7C9KbiXJA3gRz2PcF198sdIDfTKAk+N9hpPx+BgoFUAuQF0VyDH7AN8JOAeAZUMukS2+Q1YBwQFGieUg82I3RbaIQQtkJd7sCa7nzjmrBvFhQFyOJzGEGI9izcSMSCTyNk3RTww4O6tUvr/aM/bQ9Dziy86/e3HCA3Or9/v48eMeoyf5hZYNqkBnvhV3Z38AdHqgi8IdhgrmmnnPy0D+OiiG4Xnxm43j6LlOMpD6n7OWaC2SP8a5YNngGGIqPGcK72C30D1Ttc4mtlw92wSgP2NCnC73sc1AAtAf21SnEz2vM/B7S6eEHujVIcBI0MYN9UrGXsGDf91d3W7cYLQsX77Me0tSyUk/dIJ5gFgoa6fXaWz0vl4YQQQdZ86c5VnXOKAoQYx/lOXRI0edMooNAGyoB3rohQMYEgB0gIsQScKJ5HOuZUdE4Z56oAcJHjKyAs2pz9goG++Kvu1+78KDxgpjRBR/uXOP/vvRX/fz+u4+rvvmmYU2CgNZb6mSA5kE+2XA93R3+3sNKP7hh3sckHj11e3e3oH1xQH0qip3/qG8pWLv8KHD1t7R7pTqy5ctsxlUXUyfNgRiUG2R0XsjUaEXegA0CSzR65bMVUBtHLc5c+e4Y68KQTKZ3cC+ctU+O/WZJ/Rs2/aq96jF4YIKT4A5lYmeIOBJQ46e+L3duXPXj8MBoerCAfRv73pcUz/pzvOvflk90DMAveChRyd/9cQFKm0A0AGvAZfKZa/843uvDAVsGiDzvWS1tegsnPa7Ti8Jk0pNbY3TGxdLVdZ6+ZJddSDtJQe1dux4zV57bbv3cSTASc/i99/b7c/0zu27LlM49Tz/PkAK6AtrguxStYesUIVDcJFetbNmzgoA+k4A9KaRAXTPiqdIkftMP2kG0gw8aAbusWMAJkY4wAH0vj6729XptLlsly9f8gDQli0v+1ZLiyIHPsIPFehnzgGgn7KTJ05aXX2dLV26xPVBKLrifQ16oFgMFemsDQ1T6r0VxJJFi93CwZY9fOSIHT561LxovViwlStWOVACgM76Bbj+6aFD3m6E8QhErVq12ubNneegvlfOeBX9oPUDmGaBa7WrQO9ev3HDOq5dt12737XduwHQa6IK9NQD/UGyNNL3f/LrP+1JXJcvhQp0APTqSg90CxTuDqBHPdCxgaqGAPQCNk1/r/UO9FmBIG2xysHv8kC/1VTVWH1NHaXf/vfCxgW2btVa27Bxg23a/IJZcdCOnThiR48ftSPHj9jFlovW19vnjF+erJXpQxqeux7yCvRe6+3pq1yDA+i9fbYl64E+BKDneqA73WaQL2SLRBGvMkWSHUAfDfh9r22feRzZ9N6vl/XDAKHpHCF5YbI/D72Vo++BPvQej2Zu4vSr8Z2DlgkDfQPOPFGizdw9AHqgoQ0AetEKpYLduX3HYyH4J5+dCgD6Ky+/YqtXrbbauhpPhoFFiWScQOHeZT945wf2w3d+YLPmzLY5c2e7fVkPgJ61WuB9DXoo6CIq1Bc2N9u8+fO90o8K9BPHTngxwtX2K95yaOfO1z151AqB2ph4y5HDR0JFu5Vt+bLltnrlaps6fVoGoGPjBtaTcjncV6kY/C1uubcnqkCvAOiJwn2s+kfH/fc71nh8jORuwC31Ftb3AItxP2D8bPxd0WEDoJMMKACdNZ6E4TVr1lQqzJXELhARIAv7BcA9Br1IJOZzTx6urq4kCqrnNbIGxTLAGOeAFe5ZBybH+/wm6/ExYKs4Tx7E1eeiT6eogbWP6nE2ZAsgHPkGHKWYCgCcfyPT/FBUwfEkryN3/E2xA7JJnBj/nMQOZI8EDgHn2NLEm/mM77Dfg/+ObRNoxkUTrp7owwHOMej8tCeDxNc6nNzFlffsy9zRzgpgnGQGAHQo3MW2JQCdsXjHWUN27dpVieVrrplfFc/EyRNx0gLnYeNZEXej0I54HM9HPc9jin09J/YnboicKJEChguq5XVO4oasS6qYTwD6ZF110n1N1AwkAH2iZjKNk2ZghBn4T1bMyHp4qamkAodZ7ysHlgKFGEYQ2WFNCwDRV9iSJRhCsxz0ot9wZ1enVVdVO1BOlQyAOIqXDDRluaFY29quWGtroNs8ffqUHT16bEQAHQWNoxl60nIT9wLogcJ9qSUAPeBPwfkK/Xxxuj0r3quqRn4FBGoPgdv3BhzyfdFGAuWDURP64oQgdBZUyIYLVTChd074CbI2ZPQNfa9rTy/uk58BHpey4AGxSWrxPp8ZxRsBJYJAnZ1ddggAfc+H1tSYVaAvaPLesV5BVVXlAeC4Av3a9WtOBQfVIH2r6dXnRrNXPYSEmaFQWPgX37EPoPYHH35gly61Wk9PtzsFZMxOmzbdwXwcMcDOrq5uu9LW5uvTmjVrbc2a1U4BNkQRZQ7A9vT0+ppVW1ObVaSb3b4NPV6HnTh+wvbt3++Oxa+kqr8xC+Uf/pIA9MtZD/RA4U6FnxN30udxgOqHIQB9AADdgSU+q7ba2jpPdKBnLM+M5+uOV32d1SI/yKcVrONau928ddNWr17j20/8xBd8u02vyLartmfPh7br3Xfd6QNAR29NmzbV1yPGBKin2hDdxTk9oeL2bevu6baGhqnuGL7xRgDQkffGxqbPU7hnFNNyzEeGAsc8penANAOTbgZC8CvYMSRMjhSkxZYgsauru9taWjIK9/PnrO3KZXt123ZP4gI8p+qPH1YZAntnzp7xgA390gkSvfLyyzZr9izro7+0g4yFSrIY+gZ9x/ozffoMa5jS4DYxOmfv3n22b//H1tTUaAsWNFpT0wJralyQtSOpsdZLrfbZ6VO+xly9esXP9eq2Vx38UPDJAQtwzKzq3deKLKAFMHLz5i27fuOmV58DojuA7j3Qi/abf5YA9LEK/x9/86etw3ugt1h/BqADjyEpgOnFMgC6OYBerFSgByCNKlDo2/sI/NbWWFVttfX1D1jvQH/GoFO2+to6m1I7xcr9fdbb3W2zZ8yyxc2LPPF4+/ZXbdacWXb91nWvGP3huz+0w0cOezU5ugyaZmdCoQd6edBqaoMMY2N13e0Kf9fVhgr03n7b8vIWe+vLb9k6r0Bf6MHkOJHVbXMA8wqADtsOQFqw0+9fgR5s9fCTo4F4qL/vB3yO5xy6rgcBz+kcQ8/wUc3VaMHtRyVH+fsa6zMfug8l8AsgF4CuVg3BSwk+NtvtO3fsStsVB39OnDzh7x3tRAKAHgoJeGcd3CmYg9/vfP8de+dv37FVq1fa6rWrvf/59GnTA4CZVbl7ewfWolJoITSlfoq/5w1TGxxQ3bd3n505fcZq6qrdF1q/fqOfE73Fec6dPWdnz5y1S60t1tJ6yTa9sMm2b9vuVe9ck79FoTl7aBHh95UlE1vwkYZ6oH/k7Ul+9U/fH+vym47LZuBfvL7ObQFia2wheS/4uKJcVyspDhH4zb/5Hl+XAhRamgE8Yk9Aj622iWKYJH7nb0OhUOmJji/OcTCtAZ4LKNf5PXkiK8zgO8Zdu3atV6EDxJH8nn6enRnIg8UPunLtL3a+fOW5jldfa4BagbUAtsgjssU6BWgO6A2ITkxYILqAVEBS9lUvbWItJMIqlkPRgwof+I18U30OiM6Y6o0uOUdeuS5RzXMeT4bPybRAXe5FTInxvMQV0w+ar8fxfR5E19/BbwkMWkpoAEBnI5GBhASSamDlUsW++qBz3cwDPtH777/vuot1g4QE9uW3qvhZf5TwELdN1Rqi5BtibFSRs2Z4m5CMej2ez1CkcsdlhmskAYO4nXqhcxzPU+uS2rcmAP1xSFo6x7M8AwlAf5afXrr2Z2IG/vHq2RWaJy5YRruMDBlMfKcsQhRinPUnehb2UX8TKGIwkFCiULmg+BiLnpEoyxBQvOp/o9jJoh1LD/TXX3/dQbPUAz1Un8cOUAW0eUD/n9gAk4Ml4R0pO1MGdd7AVoaqjNaYOknXFx8jR01Omgyj+PNn4kWaxBcZy5UyefWcdNs43zGFOw4NGfX8Zt3g3eZY1gccJAz0gwcPeqYqWfdknLIfBnl8jrxs6low4qk+x9hnHUEecaZw0DC6uRb1fEMWOSeOGH3/WJMIAsTOP0Y7Fetcp7L9uTccQIIT0F/RIw6n7le/nUCLsYr7n/y9L2U90NscUMpTuAtAr4oAdK9AHyRYVPBkDCpzALioPO3r73VqXUAG701bRX8sQLWyA91U+CxbvtyWLVtur7++095443W7mVWg79u71957b7e1XW5zeUH2ZsyY7oFD/qadCcFHPgc0Y02CGhM5cgB97lx70wH0HQ6eA475+hlNTqB9D0wN6m081rlLx6UZeF5mgKRJqugEoIeezdlPnNFHLV150N/1Fu9/ftHOnj3j9iUtRLZvf82BRwV60B8A6ASK0EG0EsF+5D2mmi8E3EKyTsUG4dzesoT3mIAyAeguu3Pntn3wwYfOuLJ8xXJbsTwkb02dOs3PiS4J+qPDz8N1sUa8+eYbtmzpMmfM4BzBxmZ9C1WGsoVgfuJ6ANBhzdi1iwr0XRmFewDQv/nn7z4vIjHh9/nH3/ypeyrQq8pmVVScW8GBc69Ah4UkS/ByCnevQK/yStNu9M/AgE2bPs0apk/1NiJdPb3W3w+DFhXo1V6BDgV0X0+39z9vblxgL27aZBaHvL0AACAASURBVPgtTc1N1tXXbSdPfWZ//d2/to8PfOL07ciaU8SXil75ik0PSM92985d3wDiSBjz96S3z+l0ncKdHugPBNAJsoakEAfQHfyLAfJYg40H6HRJzp5bfsxn7Ry6l0d5H+kco0/UeHxzFXzaAI4rqZd/eMd6dEKFMSBcE2A2ADpxDfqRYwNufWWbgxewJjkTXwagY8eyzn//b9+xd77/fdv84mZnyJo/b77NnjXbz4EN6y2MSBx2Fq6QXOPE8Q4Klaz9arvtfu89ryCcO3eOzZs/zxY2L/KWe56MUyhYR3uH6yKq4mHkAtR/4403nQ6e9YQRK63ysmQuv+8QFPDkZ8DWiy0t3vro6DEA9N0Tvi4/bwP+N68s81tW7E2gOb+Hq5yV763f+MLqI61Ed4FUojwWEKV1Hh+GY/jNpvPL9lDsSIAcn6OHiOnhN1OFjt+OTKefZ2cGHhZAj+8sjvlIjpAJtfhk3SO2CxsC9jVsGAKwAWAB0RUXJoaMLAHOqn0oMSTiwMRbAM75N5+p6pgxRPPOeyHZJhbthV1Z+1DOozZ/YekKRTpsep90X2J70Lzkv4+PfRqfsuKtuv48gA4grTg7PhF9zansVsxeADr3yVzgE+3bt8/9FRXIqMe8MAEB6MTrlKyg9YExiMOR3MDzIN7G34qp6Xo1l4zJ+sO1cU5AdHwmGC50naL653q0JqYe6E+jNKZreppmIAHoT9PTSNcyKWfgn6yZU8lWi40MVccIkPWqiGLRFSEGCkoRJazeJChZlLGAKPWrgTIGZcj3KF4cPIAzZZuhLFGgjJ8A9PGLmBIe4oqtGLDWGfLApD7PG4zDZV9qbDlrsbOlgLBAo5jiRwZ4fI2xgyjnLb6W8c9IGmEiZiB+ZkOMASE4ynMFcORdpo/a3r17HTgHQCexRU4Px8U90FkHCMjQtxyHXAa5soDl3MhYVmCB8wCIk+FMz3UCAaxHOGVkNjMO50E+kUeAdIBvHDLtw7oEiJ53BGWg63OOwQmh2l0A+q//5XsTMaXP5Rj/0y9+sQKgQ58L9SUV6M5YQaByYNABhKpiyWoqFO70mYROMqNALw+6rsD5rqmt9RA9z5pekp1dXR5wpHoVgIH+jitWrvRt44YNTp975XKbXTh33mnDDnzyiTvr3d09DnohR/w4lWEmP1SwKgObIAE07lT/wK7yxptv2s4dO9xZJAM+XykbqpTU6iAGKp7Lx59uOs3AqGbAbQVaH0QBMFAMfc4gcZInOoBkTNFGUnWxdes227ptqzOKhHYPgZ6WYA32J5TZLRcvOX07gCbv7+f1XMbMFPW3QS+1d3Q4q8mHe/bY3o8+cn1HsEj2jHRWCIpXWce1Drt44YLNnz/Pq+KpzCDwhw09FEyiwnAIoFMVCTqyo+Oag+fQK8LmUpcxYvz6X6R2IqMSqGF2+qNv/aR1XL1qrS2XrI8WVeWs/zkAOhXoMKHAeJVRuANUA1gDbheqSjaAPBYL3oN4xswZ1tPXaz29fV5RQ3IFtALoNJK/+N04Z54tW7zUXty02V7bsd3pmq/dvGHHT56w7//gHTt0+HBF/pR4in+FvHlyYW2Ndd4FQO/0f2NXKYANgP7222/b2nVrIwB96Kbj4LeCrApmyn4f6zym49IMTPYZCH5wxTMNfk9wfsKHsKtlbYhu3rpVqfrDb+AHXwhAwNkqSlUVRi/sQ9o2vPPOO/b9779jL730ojNyoYto84ECBGCHAdBBdJKsYAGLKg3xdS61tDiADoAlcMorNKdO86QfdIliNehIwAqSlrdv3+62K2DWcBWCXLsqor391vXrrmPx8Wi996vfTglc45X931s61YeIq77z4HlcNRsXKcRxHNkccdGLKJrjSlOeJ89SmyjbvZ1M5s/H9xTHbZAT/GZkBwCdf1feigf19xvvRKXjn/gMxAA8coatQzxG1O2AtWyqRmZtYtM6IltDrAj41aJdRx6JBatqnb85H2shcR0B6BpD8o7cepJ7Q4PHBATS81ssDHHBTxwPzds+MaDOfnGP8Cc++dG7OVx8V7Ha+F4pUGEjKYENPwVqdSUUKxFBxxAnY13neWrdV/sHrQ3MEedSzF+fy1/Bp+FZKLGB5yYGDYHymkvF54jncX3oFmIsJObgI+kcMfNBHGNOPdCfBqlM1/A0zkAC0J/Gp5KuaVLNwH++du49vWLiLFgUKIpLlFEoToFYUooydlCabAAPGEGi1QEc27lzpweAMIhQznv27Am9uq5edeNKtCwJQJ9Y0YodLRlcMfiZzwaMwfM8EDTclY0EoMeBOTl+sZEVn1dOYwriTeyzn+jRRgq26nPWAcBmAHSAZgHoVHtrreCaADq8iuHiRQe/+bdTuK9f7wFhge2sCQoOx44SawRGviipGIfPCAKJFgyjW5nPAu0BV1hvWL9YiwDsAdFjyq7YAdH8YaALQN+/f7//+5v/X6ItHKt8/c+/+BP+XK+2hcxowHOqS70VK4AE1ZgDZasmw7yq2v/d39fn33t1Jiwb/f3uoAFYzZo9258//YOvtrd7YgUyxto0F0rE+fNCBfry5ZUM9TOnT9uJY8ft5IkTni2P7Kq/lgAtdBhjID/IiJx8Pmdf5JRAZaBw3+n6rlKBHgWSJLtyRkezro51btNxaQYm8wxI18R99FQ5IQBdjEboCHp0QjOKPmDNVyAYAJ1KC/VphCGJanXe4TiwI5uF42LQETtW1RIk4bApgYZ9uT4FDllPCOSxxnA+/o3uITjEeQlIK7gYB8n1GeOR4ENwCfB89+7dvh6pp+A3/iJVAI5V5v/oW1/1ys3WS5esPwPQKxXo0LdHFO7oHwB0etLTB9nbhFAFWlWyeU2Nzl4AwkZlKDYNW3dnp3V3dVPf7fpsUVOzrV6+wl7YsNFe3PKS1dbX24WWi3bk2FHb/f57duLkyUoClmQBWUMPqYIQ/4ottBWprfhnFQB97VpPWgwU7kM/CUAfq5Sk49IMhCRh/YwEXkhf4AehY6jCBEBnf2xE+TixbyNd8YMf/MB++MMfOnUt7zL6hCKEGCwQq5toiBkXvYfNS7U7oDZ+kei7WR+8bVZfn68hit3gw7DRvxoqbnoS46+hJ2M/T/fDecQe9nkAPbFxjff9+K358JwMVcrGQLr0wHBxm/hZxYl7sazG8bx8NbnAQsX18myBsb0lcAzZQo4pikkA+nif/NN9/HA2A1esmLDWHuxTUYXzGZtiuvjL2CvYw6JoB1yXb40dg42sNZG1in35jTzidwP4Ll26tFJgITBVtPFKDNLngOiAt4pBq9+34tkxgK5EFX2msbT2qcr9afHb42vP23daQ+LPZS+ik9hI+oelUYywgcFkiNae9R0dwr7SF6rmlzxoXYjp1CUXSvbkuVGMgL8TswHkE5TlvyETztxy5YrLCzqJ+I7WrxhA13PkswSgP91rSLq6JzcDCUB/cnOfzvyczAAAuoAq3bKy7uIqdAVypMCldFXpqX40ZCSiCFWBTub1m2++6c4ZhhW0yx988IEraZQ1x8eZbsqO5ZrylagyYqS4GTtRuA8vqDJyZPRU6EhzQbXYSc6PlA8U5I2YPKgaV13Fzlre+dM5498PC94/J6/nU3ObseEbJ0XIscbgJpBz7NgxZ5ggIAMooWAuRjQ/vO8YvQAdgO2sAWSzk3GqbOR8n6N8UIfAFIk4nI/xcJagplL1uZwDrVWsXTh4gCoEtjg/5yR4pL5asfMRy32+Ah0DP4EWYxfL8QLoTrFfW2vz5s51EAr5mjZjhjt7bVevVHqmoT8WNDdb88JmmzdvvgMcHmQqFe2Tjz+2vR/ucRANmUAvIccCJSSnAuqQd7UWiCsCcQ4TgD52WUhHphl4mBmQLaMqBtkYvKcEXVjbAan1XlNdR5BX1VeyT9gPwEEAOmsIQDuBJX4YV8mcWgNkizIG6wUJoGwKHBLgU6sigQ3sx79ZO9S2hLGxjQkQqQo9HwgTRaICTwlAfxgpGf2+4wHQCyUq0MsOoK9YvcoZTmbNnmUzZ83y4CN2zbWODrvW3mHmCWFVtmhBs61ducptlSXLlzuTCX3PD376qX1y8ICdv3Dhcz06sV0UlAREF/WuZPpzFegJQB+9AKQ90wyMYgZGSjTPr9v6m2QpsZwAoKMzSObCx8HfANhmjdfGO/3uu+96ghQAOvuq6hL9EfvyipXIX+Fc6Dt8IqrPWXeUTKzKQZ1H/raqEfGX8NPQXbQxIekmn8jOteucw1egJwB9FCJ0311UgZ6PgeSLHvT8YnmIk75HAvnyn8d/x7EZyVScyCf/XmA7ABwJgADoqQf6eJ/8kz9eMZI8MItcsG6oClzJOFyx1gHWGpLgsW1VOCVAWvaJAHQAUjaOYf0RiC6QnN9iO1WiEGslCRsk+rA+aex4P/ZVsqrsLq4dWwl7nrWN3ySqsr7FFO3x+6b4VpzwrnUvZtF8kk8s1kP5dXokYD3WMTwL9TQXCM1vVYdzbzyXwMgX2hlKh7AmKPahcyumHMsQ/xYjgBKXlZijudWaFSclc508R2f46+nx50V8RWtSfH8JQH+SUpjO/azMQALQn5Unla7zmZ2B/2LdvIojJ2dJQT+B5HyuzDwF92R4K8CIwmNTphuGD8Y2QUxAbpQpClwV6ABo6lMshZoq0CdOjGQQyvAYDkCXQ6az8kzjrFP9rQx2GVAyqmIKH8aQsabMRR0fj58POug6ZSjFRu3EzUYaaTwzEAMXsQPCmArgBprZDqdVBxgnMAP7BBXo6knFOBjHrBG8/6wFHAMNHFnG+R5X+WvWmsM5AOlx5HCyACMYg/VmuMQN5FZZ0gcOHPCqYwHoHMMmIz/vmHCtOIn0QP/kk08ccP21P0u0hWOVp/EC6IDnU7Pq83Xr1tmKlSu8/zhU7deuX7cbN29UKtAXLGz2YGJ9/RSrq68PoMb1a7Z3zx57/733rSNz5GO9h85DTsWuoXUprvDgM9Y+ksYSgD5WSUjHpRl4uBkYCUBnfSeAJwp3AAUSnUjgIskyBr951wG94wp01giACwAFBZQIGCpoxHnVB5B1ATsWfUA7IiWWAoazqVKYz9F1AvvRIYD22Lz8ENRj/QIoyQeYYtCUa08A+sPJyWj3Hh+AXvT+51Yq2vqNG239xg22ZOkSW7xkieufzruddpVKz8uXvWq9qlhlTXPn2bKFi23O3LnWMGO6tXe0O1vPocOf2omTn3kCGHKHfa1go2xvsfOokks2NvYX+6QK9NE+9bRfmoGHm4HYJ5Y9GCcR50cD1EbHUCSAnuAdBXCkd7Ra38lXFm3xe++9Z2zoIRi50A/ooxi8kT8tn57zKmmZc/FvzkUiFzotX4AgEFQAuhJDAZnwnwAs0HN5AFX3zDqTKtAfTnZGszdFLPHPSEB4HjjnmFgWhoud6Bjpk1h+Y5p4+fGyf3Q9AislOySrk3j+4osvus7B5skXUozmntM+T34G8sCnZENyxPuOLcN+YgbkM2xYkk9JEmLNIUaiWKCYSCVbArcBRkX1zrEUMWBH86P+2Iots/7wGesf6xjrJgC65F1rpwBuVb1j/2PXc33IK7LKcWLYIM7D9WFjyZ/XHEi+FT/S2Pn360k+tVgPxXGu/Dqg5xhfaz42y1jcM/cZM0+gj/CllLSJLarv5ZfEc6RzxPOkZ6851PXpnPEaFMfblAzBudX3Pl+xrmO1nqUK9CcpkencT/MMJAD9aX466domxQz80/XzXVmK8hglhwKMM8+4URkYcYYen+cr0EXlDBiGsYJjhsHNmOxLEBGnEsXHmHE2WgLQJ0ak4kBznC0YO2Z5Z0zGTgyi83wwTnlWGMmwC/C3qnappMLI1U/eSONzBZDzxnlseMVgf+wE3i9IMTEzlUYZzQzI8OU5yTjOP3NkBGeKqjzeb4ABgkEA6cr89T7VWYYrThRsFAALVACKVkrjD5f1yzgEoHCSqOzAyIbmCQcJR4nv4urEuEIRuQWIgP0Cyl1o6FibcLJwrOL1LnZOWM8IOHFPBLsBZn7lT380mmlL+wwzA+MF0H19GBz0zHSCN1T+LV+xwh3tQole6lahrJzSEIDzu3c77U7nXTt75qydOXvGzp89a+fPnbfeDODSuph35rRG5h1SVaimCvQk4mkGHt0MyDbMB2niagT+raAPtOpxBboA9HwFOms4wT9t2DG081AiVUzbKBBc1eCqkoBphYo/2bnoHzb+Ri/FrE6sK+gQVcajh0i+wS4mwUxBPdltSt5R8CoB6I9GxsYFoBeL1t3fZ2UbtOUrV9iyFSts9Zo1tnrNard3ptRPsd7uHuvqvOu90GlTUhosWJUVnNb9xu1b1nq51U6dPm1nz5+zltZLduv2bQ8cIz+q/BOALnYeJTKL2lJVYglAfzQykkZNM5D3lUdKRtdMxQA6yb4cDyhOBTprPe+44ijSXfglbOgh9EIMoHN87MuwBugz9Ar+DHqPzxifZGR8qryvpvsgCRiAX60m8J/wh9CD+PZiC4vvm3vjWsUeNtQDPVWgj/cNoYhluJ8YlIrBznjfkQD0ONki9t/ly8TU7siJqLPzlM7IqewR/k28B/kkIUQAuoDPuB3aeOckHf/oZmA44Dy2qeUH8xnPlh/JCPEa1g9sWexnrUXEUdgAp1nfiLcAkIvNFFCWGCLrDnY6sSLiicgU+/AjW5tzYUMRO2Id03qm9UjyqLElu8SWKY7AvmcNxmZiDGJE2NnECLhGCr1Y57jOOFaq2HdcTKEEEr0vIyW3PLqnNTRyPh4RX0ucIMMReR2l7/W57ktx31i/8Bw4VwyeM6YwgBgYH+6+4+/jeLLmWtc3XNxF58izDei6JZsJQH8cEpfO8SzPQALQn+Wnl679mZiBf7axqdLjPFayMobjTL28AudvjCQULgYJzhuZhmxSeBgtOGgoPgwdDCcMMJyxuJdXTJupTLdE4f7wIiRDWMkJseERjxbT6ShQHVcXq9IKh1nZpgRyAUABr3CkoKIkaBw/J84r40eOm86bz3bU58M5ePlK54efiXTERM2Ang/PNu8kK2kC5whZwbECRBcoQSCIdYFnz3uN04QThhMFCI5DhTwJ/JYTE1dByGgG4GBcjoeyUPRerC8A9jhEcuiGc+ZZl6BKBAiHFgwAVhXoyniVo6RAA8cg9wDo9EBn7UoA+tgla7wAOv3Pcc7r6+rcMV66bJknQvB75uxZrocqVRMEfwb67TLU/Zcve8IG293bd6wnc+5VaSpHT4wq+WSjOBNaDC0JQB+7HKQj0ww8aAbioN5I+/Jeqrcidgp6BR2EjoC+HQYk3nGB2rzfrOcE2dA9BAF5j9EFBNaUPCoQQbaokjuxdwnOobuoQMe+ZSNAx6Zzcb3x9WP3cn2i2mU/WFAIDqLH1LNaQUsFFlmHEoD+IEkZ2/cTAaD3D5ZtfmOjzW9qtDVr19qatWuseUGzLWhaYNX0liwUvAc6v+/evGXXr3bYRQK9p07ZxUsX7UpHu3XQM/3mDevp7XVbKZZVsT4JQFfwWAFP9QFNAPrYZCAdlWbgQTMwWgBd670AdAAdkqz4EYW7GEo0prNVdHbahx9+6Bt+CRWX+DmAPbznSlzGp5FfLoAD3QCrFn4Jeozj1NpIPnTel1biGNcG4ARIBXCPPS0QTPorvnexh3F8AtAfJDWj//73NzT6znF8LT//oxktLj6IYyv5+ArfxYnqKm5BFhWHiwE16RzGQT6wWwSgEwOSjZRnJBzNNad9Hv8MxO90bKcq5hHLkUBPZID4DrEdbFjZ2Kxn2CywXhCHURxFdOrYtSSLYjcr+YZ1kXWL2Arjao1jH+xzbG38eOxpxuQ3QLiuW8mFOpdsIK4NVkPsbNZD1kviO9jnrG1sjEOsCDkm5hQnC/BvtQ/UvMRFQfIBHv8TGzrjcD5RPgkgfr9HulbFSPg+jhFrrOHicIqBaH9dS3yO4RIMFGuOi6m0vmiM4ZLS5AvFMeUEoD9J6UvnfpZmIAHoz9LTStf6TM7Af/nCgkq1TFxdnqdpyYPnsYGtYB8Ghih7ZIBgQGEMCaAQtaUcQH4L9EoV6OMXofg5CRiPK7nzRmhskMnR5lnh1GOEEpAmix6jmWx3jF4BmQBXZNUDprPJCIplQxmFMtTic8jYiq9JM/CgLP/xz1Qa4WFmIAYQY3nSmkFiBeA4oAQOjCqE+Y2jw7NGFlTBhyxJplSBJ0c9rgSWU8c52Y+1RKA2cggAQdAIZ0hZ0lpbOIYx+RvHiLXn0KFDlaARgSOxKagCPR+E0LkATAgacX+pB/rDSM69+44XQPc1A5aUYtGfKfpl9ty5AYSaNtWzzivOYbHgJ+/s6vINije2vp4e6+/rt9qaGt8fOVGQCV0kB1RyLoed38quJnAA4JYo3McuC+nINAMjzYBsgrwuyO8v+5HgG4F9geIE6AAVAS7iagb0AeA6+2LbEMxjHUGHAGrrR+fVsbF+YI1AxwHCE0BmExuPErdkVykghR4BROd86BLWFuwnAoQE89BDcdKYbDeuJwHoj+Y9GQ+AXqwqEXl0CvdBdFKxYHPmzrHZGaPNnNlzXL/Q+7yupsZqa2ptoKfXum7fsSuX27zqvOP6Nevu6bGu3h7r6um2gXK5wmAgW0gAuijc4yogJSUnCvdHIx9p1DQDmoF4Pc/rpDyAwVqPbkC/AOrwA+AIOI69ip4RQwl+E4D7nj177KOPPqpUXeLPoBMEIuBD4f9gg+Kbo2fYh38DguN7AQ6xATiRuCyfTbpL94LvhQ6ERYWEUgAmdBH+kBKRh/PN8Z8AxhKAPrHvhSrQ87GbGKCK7YE8SBX/PZxs5gFT+dTyZfgtoBAbJO6JLDmVLOUr0LF94opgVRNP7Ayl0SZiBuI1bKTxJEv8lt8bx3VYa7BhWbNIuCAGg0ywdgBQq++1ep8LYBeTn2xubFpRhattmthMsbnxy1mLlJzKbzFJ5d8TxZ5UvKHqdsbALsdPZ60EyCfJSAVAXDt/K3akgi7egTzjqoD14QDiiXg24xlDsYsYoB6JfUTrQ74CPb4vjZOPhakoSzHcB1W9x3HdvD8Xx1wUn1PcmLmIQXe+j2nh4+8Thft4JCcdO5lnIAHok/nppnt7KmaACnQpYDmC8YXllaCMbgGcsTKNDXUpwDwFjugx5dRhfMuQSgD6+EUiNlTiYHAcCNCzEbjId/lKdQwTjGUqb6GI4zdON8EBAr6qMIb6Tf0/1cNaxpicspjZQLRAsbHE+WPjnn/nvx//zKQRHuUM4PyIJh05wSlR//P4WapdBHIE2IGciR6XAA1b/kfGs6rD1ZsLOQSAwDFiH+SG4/mNI8ePaMFw5PjBgSO4pcpzVYRo7Py5BXyQ2UyQi+DRb/z7Dx/lVE7qsccLoFPVBzDB2uJOfE+PrxUlPq+rs+qa6gCglzO2BKoASyXf0DM424PlstPqUsVOQFPBAmWy8wAkk/F3nJO/5eDjiCcAfVKLa7q5JzQDcZDsfiC6bFfWefQOazu/0SuqlNItyB5hHxJp6BsLwIHOkH6IbRYlbWHXyG5VL0jGZz2hco8NsEMVLfGUyf5VpSH6B12CTQR7j6r+FMSLk9MUKEoA+qMRwvEA6KXqKqupq7NSTbW1X79m165ft2KpaIVi0XWKU4QCnFfXWEP9FJs6pcFKVrDBvn67cf2G07ff7ep0vQUIDxU8Ogr5QtZE3S75UWBaQEZeplMF+qORkTRqmoEHzYCAJoEuAE6A1PgKgE3oKHQEyb6iDlYrBmxYqNRJzmUD7ME3UTUv+gjdhg7Cz2EswClAeHxw/kaXcQ2MTyUonwMModc4PmZF4V7QXWyHDx+2gwcPOgAGuC+aY4D6fDKXmF4SgP4gaXj47//Jmjl+UB7ojgF0vo/toBjo1Hc6c3zcSIBfPt6iY+PCBdlWAs74OwbQaUsAgJ6vTH34GUhHPI4ZiG3qvDzlz8++rB3YrdjLxP/YKKbRegOoLOCcxB1AbtkpsltEsw6oLfp21kTWH9Y1+drIqdYrfYZ/TYxHY6u/ut4DFWsxFmsoBT+suVwzMsl6CQjPcfwg21wf9hnjkmSE/a2kIWwvjS0/QO/J0wqgx/F5JfjHMfp4TYgLAGIAXe0S8+uN/tb3I9Gr6xx50F7rQmyzxnFmxlfrWCUea72KK+QVc9F1yC9i3ASgP46VI53jWZyBBKA/i08tXfMzNQP/ePXsyvXmjXIpKgHrUqh5EB2lmO/Np7EESvA3SlIGVpzhqKq/BKCPX3TylcKxoyQDKjaq8kYTAJOy5zGYAdExmsnuJGCMkUsQAOMU4xMDGso5HHDRJOHsq5pLzlfsoOUdQcnKaIPm45+lNMJEz4AcDgBngiw4Izgpckq0hiiZAueHQBPOjsDK2GiOry9mw1B2MOdDzggUqcJd65WcJX6LXk5U3Vwb55UzJsN9pIQN9sX5A/SgRyHO429956OJnr7nZrzxAuhUnrMhR8iO03tVVRmARlVVtYMYAh8KxYIDGgLQlaBBD/XCoPkahQzxo8QOJXDEALocPfWDQ1Y4jkBnAtCfG9FNN/oYZ2CkIPBwQWXWAt5N1nYACYIqrNuACWyyN6SDtI9o3Hn30SEK0EhHcVyc8KfEGXQGeg4gQ+eIAc64EoQpU4WXWhipX62qY1SVqHtTkEnXC4DOtmvXLtu9e7fb0dKriQ1l7EI5HgCdCvQCSXvFgt2F4aS7y+rq610v1NbVhirTvj7rJcFrsOA6q7pQsppiyfp6++zO3TvW29drZYAT9FQp6CnJWwygIwcK4EomuOvYpkoA+tjlIB2ZZmA0MyD/NJ/QFcdHBHCjY1izAXT4jCRzVWjyjsvXwQ9CjwBmUw0uRiwVJqDXsEmV4CtQSwA6+6Hv+H7p0qUONjEG65Aqg/MV6PjxbCSP4dvjQwGeo4+wadk/1kWaG6419UAfjaQ83D7/2apZfkAe4NRncVxuOBA9jtPpGF1B/lh9nq/wVEwvvvLhYYl3zQAAIABJREFU7BgA9I0bN3pyonqgj/RePNwspL0f1Qzo+eh3HOvIJ1hoLWN94l0n4ZOYBzarGNxY10SrTYwHmQCMZv0grqKkdDEAsg6RUATATXIr/8a+waZhHeMY/i0fXLaP2ikRa2RjP9Y1xWzw/9lkz7OmKZ7ENZCMxLWJ8UPyLCCd8QDp2Y81kI3j2PLvYpxY8qie01jGzT/buGo8frb52Grs46j4JJ6f2M7MF8lJfmJgnP3zc6Tv4/UhjuUp8UznFVAuPAG5iYH1OLlY158A9LFITTrmeZiBBKA/D0853eMTnYHfWxqoI+WgoSzzAcfY2FZAMAbR+TdOoDKjFYxE+anyhvFlMBH8EwASV/UlAH38ohBXezPncoTzTAD5IICOI0sUZx56N6hG6ZMGeI7Rq2PUe0jOPgA6VO44Vi+88IIbpaoKju9oOGMvD1wmZ2z8MvAkR9D7zrsux0gOPu96nCUr2RyuX/nD3MNIiRecSxmuCiLl34/hzqPrQt4BYshuJrj1/vvvuxP529/d+zCXl/aNZmC8ALoPVS5XHFzXK9XVDqAXCkUbtMBCwFYe5K9Q2ccmp9B70ppV+rXxObKpJDBOISADGeB7OfWSX6eOTwB6ku00A49tBrQux+uzgkS8l2JBUSCNgBh2SFz1wP5aH5TsxXiihxR9qfREHHDm36oQ5hycT0wm2k+JZLKT89SD6EfOyznVukQ2t/RjTAOP3UYCVwLQJ17MxgOgA573lweMHugDNui6ZsbMGTZ9xoxK0O8mlVHtHdbd1W39Pb1WW1VtU+vqraaq2infy4Nl68UmKgxaVXWN6zAFCWN9Ewcn8za0/qZVwdtvv12hYkY/5W3vOEAqvcbxeV9g4mc6jZhm4NmfAdmPw4GNsU4SQxYJXfjNfAdADdg03LvGe3n69Gnf0C9K6lRimOxSVVzyWwnKgEP8zW+B4KIiFkCRrwyUjlK7LfQQQJNo45XwJTtYaxLnwRcCTEs90CdOnv/TlTN9MMnQcCMPB6LHhQeqDo31A+MovhIn5fG54kH6jYyISjuuOI9BLfZBTmAdjAH0iZuJNNKjmAHZspIvxXrz55LsyBcGPIehAqYmQGrWMyWnSkZYM9iwg9VXHJtbrBdqUQFwDoCuxFNiiLLP2Z/1TH42MReOYyOmLNlkXWRT/FExZ8ZkYz/Oy7UA6HM9xCKRaxVysYZV4gPlcgXAB/yPt5Hm6FE8n7GOGb/rIyXKaOx8QkAe1FYMRO87x8XtD+Pq75HkZriYcj6eG+8jfSo9Jz+M5yU6fz3r/DkTgD5WqUnHPS8zkAD05+VJp/t8YjPwu0saPgegy+jOG+Oxk6gAoQx/GSUyduIM6rhyT59jgKEkGVPVFQlAH58YyCBRdqgyC+Uw8RzigC7GjLI+CQhjIJOVvn//fgfQMaBFs833GKd6RnKq+U0VOpt6okOrzd8Y1nHGqIJ2ceZinLWo648DhuObkXT0RM/A/UAMOUCsBcgZxq+SOPLPVrIgJz/OLtU1xxmsWm+GM+QVKOIc+QQgVWHEQaS8Ea+x46CyrgsnDqdRADrBo1SBPnapmigAvRLYyRK+jLWsXHbqdta0/oF+v8hBgkjskyWJuZwBwA+UK455vG5KV0lPyTFVoEkgRKpAH7sMpCPTDIx1BuJAUH4dFzAg8BF7RZXa8Rqfr/6TvSHblXHj6iutD4whZgoB6KqO0f3oGrQ+STcJdFFSl8aKwfIYQFcwm/1TBfpYpeX+x40HQEenlAHBSdiiSrS/zyvPa2prKzZ2T1e3dXV2Wrl/wFuG1JaqrL66xorI1yCge9kGBgedwr2qBvaUUqX3Y0yxGfta8rf0W4HEBKA/GhlJo6YZkM8jf+RB1Yha40mWAgzib1VQxrMpncBvtR5BX6mdiHRdHuxUZR7ANzoLfwt9QSUlSe2xroljNtKXWjMEPKHTlMyl1leygwXGc90JQH8078J/t33VfQeWDxLbMDog/k46YTgbKY7psZ/sknxCucAsja8qYPnngJ60CqBgYvPmzc56oPcin6jxaGYrjfqwM6BnrePy4LDsW9YRgdL8Zk0iHkgCJ/uwDqm3OWuHWm/yncDtfJU4Y7JuCIDnGrDLAbYBuVmzOCZedxhXzH8k7AhQlwwLnHc/P2Po4BysfQLPYeJgzY2ZpeL7ZEzugd86lnglsUsSkbgutqdVpoeLw+XtxLyc5I/J+0Ra89EH/DwMgJ5fj+53rvi6JFc6lwoX8gC6xtM1JwD9YVeBtP/zNgMJQH/enni638c+A7+zqP6e6nM5THnDPFbOw2W+5nuWjORkypiLqd1lECUAfXyPX1mEzHGcUSxjSMC6qqz4XEYzmfJU1wIUvvfee159TuAWAxPjhucpajgZrsoQxWjFIMaxYlu3bp1nKdNbiO/UQ1ROWB7wjJ27fJ+d8c1IOnqiZyBOquE5yhnT53q2YpyQs67vFdwZDjDPX6vkTMeO1IdKSSAC0AV+xnKv4JEcopHuIw4ocIwSS6Bw573gHUk90McuVRMFoCM/6A3o2z3oMzBgvX191tff5xfnDlehYMb/i6E3rfoYl/v7rb+vn5082Kj9RwLn4sQfZI0fgpypB/rY5SAdmWZgLDMw0juqseLAjdb8fPBF+8aVOQLR84w4Whti8ER6gWAilb7qsSh9o0RF9BX2FTqEY6S/Yts4tn3ybCnSnakH+lgk5cHHjAtAr6oyaNwBv6Fv7+zudrYTT9iizUip5KA5yVpVxZJVkVBYrLKaQskGYcbp7/PKdU/sqq6y6toa/7f6gEo2ZcvEch/fmeytROH+4Oed9kgzMJYZiBN542SrB40lIJ3fsjM1lvygmI5YDH5x0tf9zqFEL1WDjsTkFfvUsd8V60XOE19jzAyYKtAf9KTH9/3/9rXXfID7xdx0huH2kb6Jk9LzNk/eFpIcxvLIPqo+5nyMq9Y0/JvvsHUAJ5ctW+YxHsBG2S0jVYuOb3bS0eOdAb3/GicPoMuGINZHsQBgt2jRsT15vsT+8LfZF3BTCT8A3BwjOxkZEAAby6PYMwC1Ac6RG9of4UNzjOLOAukBt2l/wUbRAr8Zg2vhOtSSTwUanF/jUrzD+OyjdUznwJ5iDFHK04+dIiGulX1oRQmjJkA616fjhnvvxvtcxnN8HE8bae0Ybvz4uPiemHdsTz5THH60AHr+PCOdY6T7jfXk/QB06VGeeQLQxyM96djnYQYSgP48POV0j090BkQfJQM7BhRixaxAX6x0lT0mwJZ9BHrJMBc1JmMpu1U9z+Mx+XcC0McnCvnnoWpdAesK7MrA5XlgAEOtBE0T/dDoe071OUAhDj1GlYIGceanGAQwatU3CHovaJAA0en5pmxOPgdIj/thx5We8XUmAH18MvCoj46B5xh0iINMWjcUeMkHf+O1Jgbe488VHGJcOWcCHiTn7COWBQWR4nNrjDj4oMBVfE38W5/rPhRAEICuxBLei9/86z2Pepon7fjjBdBdRrJ+WxV94cB5v1efU9nndP3VAVinKh1wnU3rF9XngOh5R0/yJ10V6z8FAwSgMxYZ6qkH+qQV1XRjT3AG4vU5n2w1EiCuy9X3sS2r4Is+i4N7Sv4cLhCtNUF6SMeLClJB43g/xpOuUnKXzp+ndJee4XeicH+8AjcuAJ1q8YL51od+KQ94shYAekXGyOGCYYve5qUqq7KiVVnBK9Lpf071eaGq5NTtVKCT8KUgsWQ4bj0jOyWWYdE7JwD98cpOOtvzMwMj+Qp6RwVAyR+JdYFAiPiz2MdQfAQ/m3c5jpfE77sAA/kped2mfWWzxmtEzMKlXsOMJx0VX3/MfMJYYvRifPVATxTuEyv7Z//gn31uwPj5yf/N7xTbOfFzyttB+b/ziRPy4zmn7BXJGfKATAo45TxUoUOP3dzc7HEd2S3SVRM7O2m08c5AnCgqezNm8mPtgS2DWCDAMqA5oDjvu2ziPMgtanb2Z4srzDmHEi8U89UaQ3wQ1gIAboBuEjJihlLZ+lyTaN8BuWHDVCV6nNQhMBW5pWAH0Fsb+3FfWuuUwMrfAPRU1tOekpgOf7OvaNxVDETsElkndonPH8e/x/tcxnJ8/t2NYxTxez4ciD1SbF++B8+bfcQcGQPo+cSreM2I7yOOD2oNyX8fr2e6ptj34VxKJFXRQ+yjxfeReqCPRYrSMc/DDCQA/Xl4yuken+gM/P6GxgqQIEMrNrjk+MVVnbGiFnBFlTFGBkYIwKsyWflc/fiU5Yaixpjhc8b3frXlcgLQxykJGC96dvnnJVpTUXLJoMUwBTSn7/knn3xiZ8+edYMYY1XGmhztfBBAY8gwFWUqGcoYx2RzQvVFtjJGc9wXfTiKuJESAMY5LenwCZwByURsoMdOTBzgEUiRBzzyAIcCPDGAEYPvunwZzmKvUIZ8vK/Wo/x15B2NkUAYvUPaPw+gEzxKPdDHLlDjBdB9LSJxIqNkZw3q6u62nr5eByBY39Ar6B1VpHd2dfk+ylwH1BgsD1p5INC9i60jrvZTIo/WPCV7yalkLAJJCUAfuyykI9MMjDQDIwEGo5mxvH6JAYL4fdZYslUVPFIgWcHG4QD8fEAnTu6K9ZWuRYmljK3EH4HyGl+6S+uQgo8ENgn27dq1y3bv3u22s5IRv/EXu0czJWmfYWZgPAB6oVR04LyvPOCV6PRED0wngf7fAS02aP+LVQ6gl6xghYGyDfT1W09vjwPoxeoMQK+uscGCVZJWJadqmyS7JE46lu+EP7Vly5bUAz1JeZqBxzgD8oHy+kNgptZv9osrLOMig3xSesyQpaQrVf/i96jQIK68FCAh/aE1QnpFbUUEhsp/EljP96whnFsgUT7hTAAqbd4AnFIP9IkTtNWHfnTPYHnwXM83jrvFSR3SFXlwLwaz4qSNODEjH9+LAXTZIcgRMoMvrPYBgGz4WchL3m6ZuJlJI03EDOjZSx4UZ9HYPFcAZABr3m2qy4kB8vwBpak+13qgWB9jIRMU37ABRLNpbVFvdK0tyBnjERckJkhxDWPzGeA7MWCBpfjuXCN2L9dETBIQHRsYwFRV7pJPJREyHrFGxRvZD6Bf8WXGVOU66x0xTuI52rhvrZEUABG/5Dcbvj73FCceTMSzedgxRopbxWsD/5bPE9uLeT8mPjdzSOye54RvIZ3DOHEbD40tAD2ej3i9iQH2PHA/nG8XryHsr3i1dJT+jmPRXEsC0B9WgtL+z8sMJAD9eXnS6T6f2AwAoKuPDIpL9N5SwHmgM1aGscJUJY4yqeUkKlswVuooQzlrfK5e6Mp843sBG7GCliOofjvbt2+3HTt2uMFERqP66DyxyRzniR9kHN1v+DhQGxs3ekYyWmQ84whjnFJ1/umnn/rv06dP+2ckQIglQA5WbKCNZJDLuFZFOkbyihUrnBIJoxlgXZXojPcgR5F9ZDCNc2rT4RM4AzGILvlQgHc4Zz6W6/gyBLAPZ1DngwHxcTEYERv3uobhAgT52x/umvKAP3/ne6DjYKYe6GMXpv/ll77ka3vrpVZru3zZq/OguAVoKAya09tSIc7fRdrDZt9Dtz5AL1mqYqDIBazIehUDlFNhLrp2HEAcLyrS+bynt9fB9EoLAM5VHnSQQ4GBOFgUy5HWqTh5iO8Zn4SgL3zhC/b6669bU1OTBwSGk+/hgl3x+jf22UxHphl4tmYgfhfy70q85o/0zoz2bqUD2D9+z+P3WWPJ1vW1BSA06oGuAFT+vLHOyuu8+NzxOQSYx4w78ToQBzili7B5CSRSFZQA9NE+/dHt94ff/Iq1X71qrS2XrNzbZ7WFkpUgvOkf8N/VWcU4QDh07OWBAIwXS0UMU6867x8sG2A6AHpQYoUhZhPpsELQV6XBghUHQuJW30C/90930L1Kx4dkYtGOyh9Db1VA+ULBbWLJDfuzUYH+la98xdauXeuVgVR25RM0RrJ5ki4anbykvZ78DMS+h9bZ+wEDj/KKY98am1YgkXRGbEfmP5P+iKsi4/vR2LHdGZ9jOLA0XiNinaRkL4Hz8p/0N8cJnI/bu2ld0LWoAj0B6BMrVS+d2fs5v2GkM8Tyn7efhjsmjtHJForX+1hO7pcIrxhhzK6TZ0cZyVaa2Nl6PkaLbdaHXd+GWyOZNdm5ShjXOgA9OgyU/Cb+x+f40ADngMbEVeUn65kjN8gEoDMbADcAuqjaOZaNdYV4IudkHAB0AGl+4y8zHt/HieyK4wKOAuSfOnXKe7ED8rPp+hUbVFyY2CJjin6d88frrmKfnIuxsakBz1nPRF2v9Rg6eDZsKeKW2rxtHDGJqqpKpXYcA8vbUjyLONk2n9ykdzLv78TPXLIQ+y73i4/l3/mREmziNylOnImTvdzezYoVYl9G15K/zvwac7+kHvbV8bHvw+cqYIh1lvRffEwC0J+P9TDd5cPPQALQH37O0hFpBh5qBv7p+vluwAAUYbhgdKBA+VH/RhRXnp5puABnHoCKgSxdVBzEUaASo4sfgHEUZr4iVQpdPbehziUjcOvWrfbqq686gK5+NQ9180/ZzrHRnAeuH3Speh5xJh9zKUMkbwRhMEPVfuDAAdu/f78bv4DqZCHezxGT46/gHPvKyBEIhdzwTKFDIrGBnugvvPCCg+gYzxi6ctR1fTLIFMCW0SmD9kH3Hxtu2vd+RuZoxkv7PNwMDAccjGaE/JrwoGPut/+DxtL3cSIQshw7WvG6RZYyAAY90D/44AN3MlMP9Ac9oZG//99/5csOhLPetFy8aLXVNVZTXX0PgA5QUe7rt4H+fquvrbPp06Y5sE6mPPS3gO4VJ4rAABXlbPQ7h+I929STlu/ZtMYInNeaMZpEnlheFCgluPDFL37Rq9AB0Nm0hueDSVrPODafRT322UxHphl4tmZA9kOsr/W+PsrqjgfpprxeyK8NI9lEWlNG8xSGO8eDjmPdoPKGQGIC0B80Ww/3/b/+xtvWcbXdWi9dctC8oarGCgOD1t/dY8WyWX2p2inX0UMkdRWpIBdITpKFDXof80FAc/88ULhX7M8MQA/6phASwgDo0VU26PTvHMcxGiP2qyr6yk8aEkHyNq2qr/CFvvrVr7qtTdCXAHjcJikOdApoS8mpDycvae8nPwOSXf2Wz/kwvt5Y1uH73flo/JF8clg8Xt62HOlco7nu4daI/PU96O+Rzo9Pjy+UKNwn9j14+dz+MQ34IF83trEedILh5HOkhMaKfsv8rAeNnb5/+BmIQVfFxEY7ynBrJGOoilcxNcXpYJ+EUYL3mvebuN2GDRucujwGY5GHPICOXQro7v58S4vH/YghinmUv4kvcxw2CT4ybJQA0oDd7Cc5jquluVYq0xn/+PHjXtzDOIwdg9CKITNfFO4QF+YcxB2hX6fHuiraJc/EEWDe5Hq5biroNWeqeFZBmCrpVQikhALdH/sNlxCrc4m5Q0VjmvvY14ljqsyF4qnxGEqqlL4bjSw8yOeJxxhuLbmfvnmYsUfynR6UBBCvM/H1aV1j3hKAPhpJSPs8jzOQAPTn8amne36sM/DPNzVXaNepWsDowDhA0aO0MVpQVHkAXQbHeC+WcTgPRpGoY1SBLqBC51YPHBk1mzdvNjaMJYwm9fYe7zU9qePj4FmcZTeSAZL/PDZ29e/Y2OTfgOQYyYDnVJ7zm+pzDFUMS2X5xQD+cI5UfK0xaMW/Zfxj0JLsQLYpSQ5QIlGNzt8Y50rWGI4GiHsT2MT3o6lSHo1D+aSebTrv0zEDeacgX9kluZZMs+YAYACgf/jhhwlAH+dj/D9+9Su+3l+8cNEutbSE3rBUfTqKAOVtwaivg+a2r7fX6mpqbdq0qQ5g3L0LgN7vDiY07vrxQx2EyF2cwIns+4pDlgEbY70V6Sqcc6rPYUEhGMCWz/IfyQl+2ASpsV5rOi7NwJOcgeECH/pspKANn6ckk/DUWE+olEkA+sRL8b/6B29ZuwD0vn4H0K2/bH1d3V4t3lBda9WFousiqsazuu+KrnEAvQKAZ+B5pIPQaWJW4d+lQXNg/v9n70175LrSPL+TeyY3cRNFiovEVaKofanqqmrDbaOnu6Zt2IDhNwNjbLeX9sCwAX8Gv/YKzEx329PGjP0N+s28b5S6u6QulapUWklqXyhKXCWSuYfxOzd+kQ+PIslkZAYjM3mCuIhkxL1nee6NZ/s/i6e0hgDgua4NpvewRfXil156KZdwF0DHhhNAxy6KTt4KoPdA6HrJfacAcsCWORFcYSGlfbsSgNrrOnpg0CE7umQ70LKUTfcC0N93Qt2nCSuA3h9C9wqg92c1ddT1QIEYaBptyNLX1o0vlX7AmKmNbw6fLoe+QABqfIH4OQDV8c8999xz2Z7tBKO3dXIBXMaBHwA+k4FuJjefMQa+XMFxs8vRQ0iesVob7/hy8TWrn3Au17M+wFHWRHY7WeLyZM9371ZHMDOcynDMg++RA7+2CTuci0+HRAjWzRz4PfFF4q9k3Ry+bPvGOIzpedj++DC5hn1ZvaFMLGKN7EcaeC94jz7UUqbFAHx9CpxzLwD6eniO+7UGfx8VQO8Xheu4G50CFUDf6Hewrn/dU+B/fuFIp185SgKRgUTxofwg/GN59eiEUfhHhaGXzcbow9ifxog7FAmi/FCAyEDnUMkho5nDSEMz53tZx3q5Jkb2RUW4XF/pmFaZ9F1FttP3t+0sIJJThZnscyIxcdCiVKroMZfgte+lAyMqfOU6Lduv8o0CyzNlX/QIpKPs8j2vGK1pbzjnsUyT0ZnVwb5entiNtY4KoA/2fuUM9IWF9OUXX6YLX32Vs/oAwy3dPkZptNGxND83l+amZ9LY6FiamppMi/OL6RYZ6PQsb5dv7zg9BciLDEAzAgXYPR8gJAP2Pb6QM8hKIvVfeeWVBHhhyTf5VMl3uwUA9Th9vaxSYN1TIOony+kqynZlf8zEQM7rmFr3m+3jAiuA3j/i/u//xb/XAOhffJFas/NpamS0A6CPtobStompND48kquecOTMcbPHKc05lHIWOoFbJJaXGejKGUF0wHNAdAF0ruH6xaFWvr4XkaQe/Pzzz+d2IgDolDDFfjMYtgLo/XuG6sj9owDPLxmHsQKeZXiXC5YuQQlWt1wwegk+xcCuMpg9VnDo347X98gVQO/P/akAen/outFHhQdFnThmIZdZyt322s3XwXiAxwLeANNUo+QgcQnfHdU8z5w5k33B6BEmJkUwHb6Mz/DChQt5PA9beAqg29dcXR/AGfAZ25nx+VuAW1CeMu1kn5PowwGIzv/1+2Jb87c8mrUAuOvz1Gdsljjncg0v143Pk3nYE9+xFgB9209aBVVQHpAd37PrN8sdP4AZ7iYO8c6LcW2/4/1hvugvtfphWbGuDAiL5ctrMFfjK64Z6Budw9X195MCFUDvJ3Xr2JUCKaX/5WdPdgQ6IACZwig3AJ4If3th64QpoxvXiogoEEYJ2gcw+6SGhrJSZ68c++lwPoAsB1GMKGGbycgtAxTKjMVo4EfwXAWN+wYdpR3KLgeRppRsB0Q/d+5cjkK1bxHvKCWC5tI/gudRefPv0kGu0sxY9lbjMyI2uV+UQzp9+nQ6evRoLjfJ5yi53H9BfJRPrjFbpixppeOwBO9jhO5aPZt1nM1DgQqgD/Ze/t//2b+ff9PfXLyYwYtcFhcnJ31ih4ZyufadOx7Kn1HGHQB9cmIiy6i5mdl8bQbQwzZi9vltIMQyGeirBdDhPRjNBP/QmoJydzgCiFC3pO5yADrLvteSfIO9Y3X2SoHeKNANRC8D/TzHLAvf0QUqgF4z0Ht78lZ2VdMD/dt0geymOQD0sTS8sJgWZubS5Oh42rN9R9oyPtlURllsLQHotERvZ42vJgO9Ac7b4HkZ/LWyLXQyxNCnCeZCt9bxrdPVFlg6sWN/ydJxu8Jp62mVAn2nALJAe9Csw9h2IALeyy0m2s13CuTy+m7+jdrqoKFOBdD788hXAL0/dN0Mo5Z6MfxMea7sLoOGSp4n2CjQLGAOeG7fcyoc8cJfaOtFQGJ8c9G3ylyAy4DJANBcx0EmML5E18Q1gM3+X38ka0OvN0ucd7K6+YxxWSNgOQfjA1zrh+RcDmxvAXSTbgTGuYa/4VXOpS3B2i0pz7isibkBwQk6xDfJ2Fbvsew69jrjsj/9o/icoY12P/832IB52HfMTPcz1hQzyvm8W8n2MkCM/1ff5tIvugLom4G71T30kwIVQO8ndevYlQIppT//o5c6Ahwl4oknnsiKBFndKCkxi8EyNdHIXAswoARt7dWj0iAIjDGtQc26UKYE+tdiHevlgYjgubQp93e3CPwSYKcMEoozvY5ee+21nHmO4gsdLdefewy3y/XHEkPdHA93ylAvSyvZlx2lGoWT54tS7h5EvKKMcj9Vlh0/Zm7G7/yb7y1V6WcGYqyX+1nXsX4oUAH0wd6Lv/wnf5B5zPWr17KRbAb6xPh4Ltf+6IFH05FDh/LfZKZP0DttYjL/nXkhZXCL3nv3u4Q7zxByCB4FYEHQGbyNQwDdICJ5YeyBXvnTYJ/BOvv9p8By+oorMVBO55IOqAc926JmoPfvWf2Lf/Yn6fKlS+nrry6kNLeQtoyOJTLP08Ji2jG1NT368CNp57btuc1IDtqivHMGz2kX0pRdb/5eRQa62ec9Auj8rnhGkEFkjRGQSiAXNlO0q2KwKzIqB6KNjHSCuR7031n/nrI6cq8UiH6GCAp1y+JzjmiXag/e6/wxqEvgYzMF598rPTy/Aui9Uu7O11UAvT903Qyj6v+SF8bKi/JBdWf5lmW+vQb/GDLfVkD6Auldjg8QMBzQWTAX3QHfL0A6/crx2UU7FtuXZBwzxfnboDxLnNtmk3MZmzk4L/YxZw6Bduxl1giPETjnWtaEb5ADn7TJNgSo8x3zWvUNgJs9cpC1zrzQJvoKbQ/K59jhjEniGL5vdCd7oGvHC74bfAC9KP2u/Q9tBN9bO+MbAAAgAElEQVRpJcr/yxLz+qxNQjO7XVnl/Yp+U32aseR7mUS1GZ7vXvdQAfReKVeve1AoUAH0B+VO130OjAJ/8ccvZ6UBpYmMYDLqADRRKlBuVEB0+kejVsVktc6XGF3HmCgPKoX8n7k5orLEOZYK32zGrU4xaWDZuugE8z6UjoUIOPOd0ZzvvPNO+t3vfpfefvvtfBAxilKoo9pofx1rpZOi2303urQsqy6oHaNnVVhRfFEyyZLhOQNEB4Tibz4zktMfRDQcuj1nzhHPM9hgtc/lwH6UdeK+UaAC6H0j7YoGJgOde3Dzxs1ckt0M9C2TU2nL1FQ6cfx4euLUE2n7lq1pnHLuyKax8ZyhnuVN+yArsMMjQv/z+5GBzvotLYqcxAhXhmrMl0a0sitmEKyIYPWkSoFNQIFuQXhxWxG0WC5ocBOQ4Z63UAH0eybZii/4V//Df5SuXrmSLn59MQ3PL6YtY+NpYng0jaahtPehXenooSPpkT17E7IJOWRP89bwUBZEi5TjDCB6WYJdWTXcjvDi3R7oXMfLEvCxisqKN9C2lZA5OoHRrcn8Qv5EXUddmOdJAD3KqKor3wvV67mDokCUI6VNGv0RawE2RPu7/j5qBnq/nvkKoPeLsht33G68reRv/F9fYfQH6pfT5iQxBvDabHGAc0BggGo+F9DVdgXExr7F/0uyC0lK+lgF4wHEAcMFpMm+NkEGHQQgHV8eY1n+nLnsa861rM9qbvjsHJu5BajxF1ppFEBfW9vS6CZ4wZ8Zmz1aoh7fJ+OUwbnQjflYM3oTvd6Zg4x7AfPYMjL6nj/77LNcuROAnv2Q9ANwjv+SIEbGQv9ibFuPmkCkn9SxBcf93KdVOvB/z6lB97f/liuAvnF5W135/aFABdDvD53rLA8wBf7PP3gm92ohGpDe1M8991yOOkRZQSEqnTDdDFhB9l7IGCPGo5NHhTAqEX5mNt9mzaAQFJaeMeq0VJpVqlVwVSxUoul5fv78+fSrX/0qvf7667lnEQq0ymvpGFAhd27vdwnqx6AH74PvRpLaPyiWiRSg53lD0Ub5JHCD3o2A6SiiKKHuU0fIcg6MaEC45nhNdXz08qvcvNdUAH2w9/bf/OnPm3LsVBOZmU1psZX7n2+d2pK2btmSzjz1VHr+2efSzh07Elnpo8Pt7D+yznOT2VZqLSx05FLmEx6xrnsBqkdwI5eM76XhbCCdMs++bGVLidKBq1HMeZbgq7xpsM9inf3+UaDUG332u+kfZUDl/Vvl+pupAuj9uyf/+n/6T9K1q9fSpW+/TSOLrbRtbCJNjY3n8u1kn58+cSodPnAwPUSLqKmpTrWUNDKMZzOD5x5NntPtfcyznCHgq933fKjd6JzPO+JnqNXIrx4z0NW1sdUoRWrfTfVn7YOYrWaAshlRVQ717xmrI68tBQRD7gaQx2DzaBfG1ZS2QLnSu32/tjtb/6PVDPT+3KMKoPeHrht51NiysGyzUvK2qFtHWS4QDqhMVrZl1gGV+c6sca8H1AZU51z8hHwPEI6Niy+Pl6C816ND8D3ANocgtxXZ0DVcB8C4ALdl3/nOhBd9l9G2BoTHJ0iWt5norlcamUjl2gG5P/roowxysyfWEAMSoBHXsEbWK4jO33xu9R59pNKfd/ypJCDRQ549WPKe5B98mby7TgMJYoY5c8dgemiqn1Sdze/V3VbS734jP+u9rL0C6L1QrV7zIFGgAugP0t2uex0IBf63f+epDoAOgPn888/nSDoz0COQHRcYwe7VAugl4Bmzkfi77EGm8IyGsQreQIi4xpPG/XWjDTQxqjEqWSpnfKfS+uabb6bf/OY3nYNoUBRKs9oF6/m/ZZEsOaTiWN7rCPDH+1OOyT1BwRYwysDZ3FxHcTcbndJJ9HA8depUB0RHcUfBNUtGEkeAv5vjr1sk7hrfnjrcBqZABdAHe/P+3//qHzel1+YX0gKVRtrvgOeA6M8/93z60csvp107d6Ypyrjn0rkk/A01ZeQA0BcXuwLoeWcBRBekEGDvyIuYyd4jOSJftt1FN/noZ/BkeB/XwRPv5gDucVn1skqBdUGB6NQrF9Ttu/p76H7bKoDev8cZAP2769fTlUuX08hiSlvHJtKW8eY4cuBgeu70mXT0yONp186H0tYtW5tqKQRytQH0HM/VPlYCoDf13sN+lFWC50UA2Ep2bm9RdG30aYFyro2BKHwu+KjtUOrWK5mvnlMpcL8oUNp6PttlgBX/N4syVq5jnVavK21Zfx/xfbmgrvu13/U+TwXQ+3OHKoDeH7pu5FEFUQ24jryvDCKKurNyHr0AwPzKlSudkub8fvHtlRUt9a8CNlMGHfCcMu/8La81AzpWlYS+ANxkqAMc48cTPLbtpue7H0Bn2kfaf50s7m72gBniZHiTYENSF2PTnsYx5fnoPWR8k3HO+KydpCECAUoAPbYk5RrXS/Y5ADrZ4xwRpJfefPbxxx+nd999twOgQzv2z7oMHuCdgzEJKsCPyVyxMkCUU9yzKJ9K/7bPcZlItZGf79WuvQLoq6VgvX6zU6AC6Jv9Dtf9DZwC/+vvn85RdDEDHYUF4Y/gj0BtNDZjn53VbEIwWGM3ZkooJMtyuNERZA/vzVTiZjkHsw4F6eJ5KsS8Qw+UZMsYkXVO33P6nxOZKVCuEmpfeZ4BlGFelnUyMtIISMFpleEYKRmByVhaPwLs3lvBJObiXJRkokwtg8Tzd/z48RzIgXLMOb7M5FTp9Dn0++h0KfvGr+Y5rdduDgpUAH2w9/Gv/ukf5gUAgi8uLKb52bmcjU6GHwD6iy+8mH7y4x+n3bt2pamJyYyHL1LqLQ2lkeGRTi+2chcZl+gCQHSy08MFZgaulhLR4SpPLgOenIPv4V18X/Ks1a6jXl8psJ4ooAzW+WZ1nJg5E+V0/ukGJ9J62sug11IB9P7dgb/6H//j9P1336WrV66mkYVWmhodS1tGx9PU+GR6/OCh9NKzz6fjjx9NOx/amaujNGFcpJU3JdwTAV2WcC+wccWRZdwJAsvguUh7AM9zhFiX61eyc39H/n7K4NrodFV/N+C5yqGVULieMygK8Jxagne5dgPasQSGcwAcxf6x+DCwL7Ehy0zO+HvQTo3626D2vV7nrQB6f+5MBdD7Q9eNPGrMQDc5yEAhe4MbHBTlOOfAA+GFgL34/ACROQS1zbJWdzDRxXLrlHcHhKZSJSA648l/5ZnwST4jyxoQGvCcMuj2PlcPiWA9f5MVTvY2ILogfdRH9BEaaE4iDb5AfIJmuZs5ry/Q9mkEDLBmxiVTnP+bKc+zoG80guiC36yfIAD7rCsHpJ3vAP/4UgHnyXhnT2bbA5IDviNvGAd6MC5/QyeTiUq54/9jKffoA3bdrAl/6GZKFuv1N1oB9F4pV697UChQAfQH5U7XfQ6MAv/Hv/t0p2wNisqzzz6blRWUCQH0mGGuYI9laVazeIEFxoiZyhrGzFcC6CocRiCqAHbLSF7N2tbTte45gug6qHWesV7Ab5TeDz74IL3//vuJDHQOPuMwWhP6mr3CO8odyiovHRHSvSw5rHLvu2uTXgRj+Oyg7GdnYhs4Yh5eOjq4h3xGBKdKJ0A6lRDOnDmTlVGUcpVkrjOTU+U8AuXRMV86TNbT/axrGQwFKoA+GLo761/+kz/If7YWWym1HaRzM7O5zywg+isvv5x+9pOfpj27dqcpMuowfOcXMv8YBUAnI73bFrqVwG1/VmagW1Z3NZToBgbCU2O5tyiPKl9aDbXrtRuJAhHEi9WD4u+hDAKMOkzNBFy62xVA79+T/3/99/9huvH9jfTdtWtpaGExTQ6NZhB9amwiHT18JL3y/Ivp5LHjaefOXWnL1Jam+kmrlYYygD6UKL7e/Gvj4oUMynKmXcKdk3IllZCBnvuge/QIoMfsM2WMQc/+pvwNltm58TfXPyrXkSsFeqNABNAN5vZ5N3ibXrzYq2RacmBvYh9qG5IJCJCBbVu2LCiBjDITsLdVb96rKoDen3tbAfT+0HUjjxoDsq1wFn127E1AFv8cL8ul4wOEF+L/o5S5vBCw2DYvlinX/4ZfkL8BigHQAYlJwiGjm8/KajWMyRiWbYfHUsLcDG79dDG5B/4KgA4IDbAfAXTOkz/HpC18iceOHcs+aaqiMp8ywF7i7F1w/uuvv84APeNDB33XXGNlTtbG53yGnxLZwNjICtpH8u5+GYMDsNwS8dDH/u+smTEEtqEJQDo+S8ciwAAAHdpwrvssfbplZQDtIO8r/7ev+kZ+ttdi7RVAXwsq1jE2MwUqgL6Z727d27qgwF/+/JUc0YZQR1F55plncrkcM9BLcNRFl46b1WxGUEvwISoWjNvN0RON3+ikXc061sO1guJxLTrGImAeIxQ5l/9j4BJ1SvTlO++8kw+UVJRJgw2kZwQSlwN64r0u//b+l4CRQDnPFI4NlE8UV14omSiRljBWYed7PkPxBEhHmX366adzWXcjQy3fFIGo+GyUe/C79XBP6xrWDwUqgD7Ye/HP/9Of5QUAoJOFPk/G0Oxcpwf6j155Jf3+T3/WAdCHASoWW50S7hk8b93ewLxTqr3sgZ6ZwFKP9A4PazW9aVfzkt9EIJBnq+x35hw+d8vx3dWspV5bKbCeKBABdIPbyuDGqFeWv43l5Pp62uP9WksF0PtH6b/4Z3+SbqGjXv8uDc0vpPE0nCZGRtPkyHgG0H/84svp1PET2fkJgN6aX0it1mIaoh/o8HBabC2mhcWFXMa9U8I9yKBO//N2D/ThxZSGbwPQmwz2Ti/1HrYabZ9YapShYllQM7u0FaItUXXlHghfL+k7BUq710omfC6oQblhgB6AE/4GQBcUEnwhENuWdAIdZQBk/D2UtuRmDsy/l5tYAfR7odbKz60A+spp9aCcqX6sn82EIpNW+DwGBMHzKGEOQA0fBESmjDmZ3gLnALocXMdhEJKgL/8HGIafci3jAMTTu9wKn9F+jQA6PcoB0M1ANzFKncRs8VjCnTUSAOVe4NfM47nwcr7DH834rp/zOKSFYD3Z56yddzLElQNm6rN25QPfCa4jVxhP/yO+Rqtosj4OgXTfXTPgO0EJ+DUFtw32QtZ4j/hOkF4axQSf6PMuA7n0MfDs16qaDQeoAPqDwgnrPnulQAXQe6Vcva5SYIUU+Ff/we9loYySQclsgEveBdB1uJTDRcWuBHNXOHU+zXGig6cbGBqB5Wj8OtdmMHJLpdm9qTxHBUp6+R3GLSWLzDgn+pQsdJRqDu8xiqN9kFSkUe74HEWR8VD8LAcfASIjJC0FxXkcKqgqfs7BvCjgllHiXDLKo6LMnH5vOSQUfiJOOQjqoDICWeko0TECswRDfQY2w7NwL7+heu7KKVAB9JXTqh9nCqBTvp3S7Atz87kXOuXbKZP7yssA6E0G+paJyTRCv9kshNo9XdtgRATRc4Z5G7jo4BPh/7EXOkOZGXhbP9p72GzkM5aT8/JYTq8bH4oBQLVCxj0QvZ66YSgQgY8YFBk3UOp43YImq7OocRThDMTx+Itf/CK9+uqrWd9Ch4KGf/rXr26Y52K9LfTP/7t/nKZv3Uo3v7+R0vxCGmsNpfGhkTQxPJqOHnks/fSlV9KpEyebDPTJqbQ4P5+rpgyR8TUynMHz2wD0bhnobXlF5rkAuhh7i+CwVQLosZVWDEqJTtiS7mUmepVD6+3JrOuJFDAgy9Zf2IvyRALGybIkq5EDMIXzsDXJ9iMI+6WXXsrgDoEwAB4AJdi+pWxaTl+r9mRzNyqA3p/fZQXQ+0PXzTRqrMgJP9QXxx713RFEBA+EJ5JBzt/wSYBb/LlkiXPoQ3NMq1LCOwGIAbbPnTuXAXSyrvEXxuqg6hmWcCfpBf7Kge+OQ/+kIDfAPL4+srdZF++szbGtWglfNuOa8/nb0u32FoeHWy2TtTg2OjI0YM0k77A++b0+TbPWDR7gWgIErFzC+YDhyAjWBM/je+jCekwG4hyAc/bOYWKQ1QIcn3G5nv+7fnulGwhgEKTX6BP38yp/fvhLrgD6ZuJudS/9oEAF0PtB1TpmpUCgwF/88csdZUwAHeASRQulIDr8I1C+lv3zVLZKANn5LOlTZjsLXmwWRUOFttxPCaAbic/+Uc5Q7FBGUXx/+ctf5p7nKJIoqbGXEtepEBp1KgjOOJR4Zy7uO8qn0Zr2DFLRBgRHSTaS0p5KKnoosIxFNCzrQvlkfCM9LT3l+u1zx/XMgWJpLyHAc44nnngiHyirOEJ0rkubqHRWx3tlcctRoALog3026IHOPZhvA+dkoAOiW8L9heefTz9+5Ufp4T1707YtW9LoyGjTB73dM52/u8mebj3QI3Aec9bXqgd6xvWLbHj5UPw8GsA1mnywz1+d/f5QIALiAiCl/ljK6eWyMO7PitfnLBVA7999IQN9Zno6Td+8lYbmF9PoYkpjQ8NpfHgkHTv8WPrZKz/OAPr27TvS1ORk03bEEu7DQ2mRku6WcC8DuNrV2TvtQkIJd07tyKsMoLcv7tqb5M77L+VN1G+Wc7z6OxNIj874/lG7jlwp0BsFsBOtZqZNaea5Fda0d32mBWSwHUkKsKqeZYDti275495W9mBdVQH0/tzvCqD3h66bZdQYGFfKd3xn+NrIugY0lx+SiY1fkO8Fbq3mCDjMoT8VHohPjvNJeKFiJRnojAnADE/Fx1f2YudzgpTw1ZEdDm8VUDY5R/1EfyAgNwc+QfgJ37seQWh7ftuew3Lr+Bvh2wLorl8AnTlIIuJ6vuN81sM1cWwzz83aZ8/4SlmXtHZN+heRP6yHzxmPgAT7mwOkQx/tHEF6wXOuY428oCHXckQgHb+nALoyzKSn6s+sAPpm4WV1H/ePAhVAv3+0rjM9oBT4F3/4Qqc/tQA6Wb9EE6KoxGwiSKQyU/YlXy35opO1LG0jCIwioTLBOSoqsT/aatcxyOtVoNibJZOkuZGPMePErHMUP5RnlF4A9DfeeCMD1vYuciyUVZQ6rhNAN5ucz1BAuQ/cd+bhM6JS+Wx0dCQ7ElEWVZYtqy6ATnnLxcVWVsIvXfo2Xbz4TVZM+T+KbdObbigND49kBZdxm4wByim1aCuZRkfH8tzOi+ODgzJ8Tz31VCcTHcVdpZXngJeOwLUM7hjk81DnXnsKVAB97Wl6LyP+f//1n+Tf/ezMbJqbne1koANQTE1OpeeeeSa9/OJL6eG9e9OObdvTWADQAdrhYTl7iDK65atbCfc2WNEPAL18luJylJtmAvrdcsFQ90LDem6lwEagQA6UmZ/PslxdTVCP3zDyW5kdqwr5uzJQcCPstV9rrAB6vyibEhnoc7NzaXZ6OgPoI4utnIU+NjSSjh15LP3sR7+XnjhxMm3btj1NTkzm8u25lzmKau6D3i6/3kXGsOpOi/NO1RSbpbf3VPRAzxes4rWcPCo/10lsYLJ21SqmrpdWCqw5BeB9yA57nAPoECTOQRYjIBFAOgf2JXamz7oleQE58GtgQ1LFTHsSsAc7F+BCkKdm+t35FlYAfc0f8TxgBdD7Q9fNMGoEz+VT7Es7kmQV+CCl2mndCIBOMBGBRlyLDk3Cia0R8d2Z+BIrR3IuFSPlsfgT9QeiH8SqHZyLbxFfIi/mwC9IUo1zmV3tHJaWZ0zWzMuEHPgw/jz7g+sXtE0HSTjwd4F+1sK5BNePjI7ktSAjeOdg7h3bd+TM9Uf2P5J2039827ZO2Xrpgv6DzGDP0I49W7I9y4/JSZS9LB+yP/XmrUzHA48eyHLk2NGjae/DD//AX2qlFHwct6ZvZbqyb/Zx/dr1tP9AA6BTUfPI4cNpRztrPxOllXJVI+6vrVX1h9cKm0u/6JqBvhm4W91DPylQAfR+UreOXSmQUvrzP3opK0AcGJr0QAdAJwNdAF2jVFAAwq2100Vnq8pNdJ7GTIlo7C6Xsb1Rb+xKAXT2x7koZih99jynbDv/x8HgPSuzTLxvKnmxbNAS0N4o6ALT4+Nj7SjTJuqycUYczgrqnj17M7m5LxjYHCqyKPI6PHi/du1qunnzVgbMcS9Gh4X31QCJ2dmmFJ/KPnPyfJKF/uSTT6YDBw5kIB8nfDQsNks1go36DK/3dVcAfbB36N/86c/bAPpMmpmeyX3QWwuLacvUVC7j/uzTz6QXX3wh7dv7cHpo2440NtpkoJP9l4O3MNhHRm7jHZ0d3UcAPZbB7eaAjZU/YgS5gWIC69VpO9jnsc7ePwrwG1AXsFSiz7slEssyhtmH1K7qUH8btYR7/57OlP7ln/08B3HNzczmEu4j86002kppJA3lDPTf/zEA+qm0Y8dDaXJiIi3OzWd5NTw2mmVQLr++wgx0Srhn8L39voSut4H4rET3tlt+J8tVNokB0GWpdp3ztYR7b3SvV/WXAoAiZppboh2ACFsSQIVDuaLt6TMtcGNwN3briRMn0qlTp7INCXhBADj2pRXRtB3jrhivyqGGIhVA78/zXgH0/tB1I48a/XcmLUU7kt8i/j8SVPD5kTUOkA5IC9grPyQAyWxqs8MBuQG87c8NEA4fNUscsNtgJLKtOeCTAtzwQ0BwAW5AZ3UIgXB7iJtoxXj4A5skmuE8Jv67mCEeS8vje2RNzAPv51r3lW3nNJRGxwDQRxNV7Joqlk2k4s6HduZseHyEjx58NAP7Y6Nj2a6YnpnOfs2cTd9qZcD86rVruQ3Ip598mq5eu5rpwPljY6P5EUJly33WZ+eyzABAJ8EM8Puhh3ZmwJ55+b4Bvocz8E5rupkZKgRcTd9eupQ+PP9h+vzzz7I+ueOhHdnHfujRg+ngoUPp4KGDGfQnU35oeCivNe+TNj8EIi8sLCUPDLfb2m3kB3yVa68A+ioJWC/f9BSoAPqmv8V1g4OmwF/+/JWuADoGp31mXGPpjFnLDCHBcCPvYtSdRnEESnW0qlyu5Vp6vSerdfyW5dY13KNzjH3yf5RLlOff/e53+fj1r3+d3nvvvY5DwczyrPjNzXV6oBu9iXMCBdwySSiBKLMof0RNzs3OpIWFxRzhuX3b9qw4Nv3Ij6UTJ07msuoq5GaX3bp1MwPkgksXL36dPvv88/TRhx+lc+fOpi+++DKXSWJuFUQV7CZr3JQcFFYy18hMJ6t9sV3u6OH09NNncpDHyZOn0smTJ7JyzJ40LmKU5mrvR6/PQb1u/VKgAuiDvTf/+r/848aQvTWdy+c2gEKr6YG+tQ2gP98A6Du372gqcXQE0F3Wfp8AdOWgsodVlc7X5aqjLJdRMNi7UmevFFiOAmXthm7ntfgJt4FvAl1aOfgNpxYOMA90DeW+ZRhtByOIUcGK2+lbM9D798v85//NH+VWIoDoQ3PzaThnoS8B6Gag42yemphM87NzqbWwkEYoZzo2mhbb8DlA+iLLXK4Hun3QF9sAulsik72t8jZg/L2/tIm0Hfh/1IVjxZNoU9Xf2b3Tul6xegqof+efi60L2sMatG1QN0DOBx98kCurWZpYoEgwpaxKF4P8GRZbE/lDuVwAdHqiU80MW9YSvPa8FVCK/o6ln2qjXN5p/VG3c3+b6XdWAfTVP//dRqgAen/oupFHlZeUSULsCf4IeE3mNOAy4G+ToHIt87tcoW14OJ+Dn1CeJbgdy6zDP9HLbbuIT9Ce3YDm8Eh4JzoQ/7diB+cRwMQaOOwRrj4igK7OwfmA+9jz6PyAx/gQycTWhxcD+WIZd3k/13MAVKOzZZthfCwHNS7ML+T/j09OpEf2PZLB7UOHAaabSqppsZVm52bTjRs3sz80B+aT9DM7k9f+8UcfZxkD0H3p8qU0MjycRoaGs46HPZN9mouLafee3ekRyrcfOJAOPnqwCcAaH8uPGrokY7KG0ZGRfA1Z6JevXM4BAPhpz35wNq9zbGI87X9kfzqwf386dhy/6om0fz9l8JukoOGR4SYxiIx0bKm5uQysW0p/M8mVXn6nFUDvhWr1mgeJAhVAf5Dudt3rQChABrrR2vQ+p18Y70TvmYEeF9avrAXH1cEawfLlgNA7GbP3m5gquqwJenYD9MtM+tJQj0pzzHAUnNE5gKJsySaUsnfffTcr0SjTncjFdlUBr9HR4LuZ4k0J9YWsmDWl2xulcmamDXAND2egHEUa4PrMU2fSY48/liMwUTJZ29z8fFYeAdspq0QJIhTaGzcbxRynx7mz53Km/Ecff5SjW5kXjyGl4Yfa5dw797NF5hVHE4U5NDScpqYo8TSVn0uOBsw/ng4fPpIOHTqYdu58qNO7XUcHNOS1BG6tzEV5e8BGjfa837+lfs5XAfR+UvfuY/8///k/yoA5kdkYwWSfY5hmAH3LlvTcM8+ml158sclA37690wO98V7eZfz7BKDLX0r5E41aDbzlspp0sN6dYvWMB5UCUSeSBt2qHZT0WUng2J11JwDxpSPOHYPc/FzAw1LtOPEAP65evZK+++77rAPgbMOJRmAJpbCpXENQXs7COHSoU2mm0Zv4oS8F093p/t9Jb9wMz00F0Pt3F//Ff/vHOXuJDPTW7HwG0cfScJoYHcsZ6D95+Ufp1PET6aEd9ECfaqqltKiAMtzorO1HFC3TxPKYRY7zM5ZxzxnojUravEIJ9zxWjy94gnp+yR82+++jR5LVy+5CgQgG9xqcXgYL3glg5juADAKsAWQIDtfGBRyyDC62L38TnGU2o21AsLudA5kkIG8WJiAQgI2l3LEhqWwmSATAlLMJ26/SXo+B7JzSLWiSdWmDxx62m+GBqwB6f+5iBdD7Q9eNPGoZCKSOnTOmr169LQOc/9tTnPMAueGFljbnOw54JwegL6C1fkrbLNn2kevJUjeLG/+fLRPVNfQfCrzDrznQ/TnKHuJmxBOspN4P76WKJWNnP2LbF8l9s3w5PDcD6J+SYd+07RBAz9VFJifS4gIA+nwGpiemJjMwDYAOX9+3/5G8lsX5haadVLY/WmliYjwNDzdDHgUAACAASURBVA1nH+WVq9fSh+fPp48/+iiD55cuX0mjAOiA4K3FtEBme9se2r59W9q5a1c6sP9AOnTwYN7Lth3b0/jYeNYPc9Y41YlIEpieTt9/91268PXX6asLF9Jnn3zS+Gjzv6G0d/fufD303bVnTx6Pg/Fzxv/WLVnvRNfMsoir2iXly77o0V+sbIr+iKgf9irP19PvqQLo6+lu1LWsRwpUAH093pW6pk1FgX/5j15sIuLGxjIoCYBOqWxAShSb6IxVeYog96Yixio2Y8QktLEUURxOBQbBr8Hv97cDtkNZkUThNMMRZQml1pKoKGFvvfVWPt5+++107ty57LBGmeU8Dl6MG0uam72uMo5CmRW+4eFcrohS7UQ5UmJ9th2Zyfco0jgdXnnllfTcc89lhzeOCPsFmeVuNlmOvGz3R+L6Cxe+SufPf5gz5FkvSjDKvaWUOIe/7cmIk3JoaCQND9HzfjQfPofuj/UQ6EFGAc8sIDqRspOTTU87nSf8bZZ7cHPe8U4vKZsECHTptbyK56ReOlgKVAB9sPT/q3/6h01JMqLI5+ayYbu4sLAEoD/7XHrl5ZfSvj0Ppx3bti0B6O1M9bz6InOps6P7CKAPlop19s1OAfnUnZz23bIQSl2iG50ieO73tztbGkhwubmjHsj1/I4t1Y7TCF2EspLIebNbLAspyG4gnCV10TGQ30uOoSZw7k6vCA5GnTQGX27056QC6P27g00JdwD0mbQ4O5fSzHyaGB5JWyYm0/Ejj6cfv/hyOnn0WA7kIoAz8Txm2dOO5Gr3Qb8NQA/Lze1G2v/vlG6PJdyzLFtxrEj/CFFHrhQoKBABHDMDS7lxtyw45Yf8WCd/KaMMPgeAIcgae5bMc/4GRCfr0Gu0E7Vhm8pl2K9j2e72PG1S7Vs+5xoAcoB0bFhKuXvg87CccKNiLrVFcP9WefB77XjpgM0LeMR5gueCWXej1UZ4ACuA3p+7VAH0/tB1I48aeSd8ht8eurQ9ygki0l8Wg+bgO/A4+KEgN3yVDGj4KgffA2TLO+Vv8mH0cHzBtLkwQxwfGi/5L3/r54Pnoe9zEADFge+YhBx4IutgjcwnME/gLOPDi+HbjGUQAOeyfkB+vvvsEwD0T9Mnn36awXQC72dnZtLE5GTeS5YFZJWPj6fJqam85scOH86Z4nv27m18p/gaSKhpr4PrmIeAArLOz589m+XN5StX8kGGOscicoPrmhJbaXxiIk1t2ZIe2bcvg92UoWcOgwC0jZA/+GNJFkKGffnVV+nqlSvp+rVrTcLRwkLaQSDDjh25DD2g++FDh3JAF2M+vG9fA6zv3t3J+s9+k9z+sgkwiEB4tNWUeWVAfwzs2si/DZ899mwVBJLIqMLKs6ee8mf/9rWNvs26/kqBnilQAfSeSVcvrBRYGQUqgL4yOt3tLJXPUrnRoFfBKUFtlZzoDHas6Ajme5RmnNIowW+++WYGpMnuRkE24v5u6yy/d97czbG1mDPCAaEnp1BOJ9LYGD3GU5qYmEwHDuxPhw4dTmfOPJVOnXoiR3ZyjkD6+HgD3i85HCjDPpeuXycDDUXyi5wp//HHlEv6JDva5+cXskOSeSgfT9l2SscDngOi40TnkCY6LYhcxelOFjpOeMD0xx5b6muH4q2jo3HKo/+SQfTDnnYxOtNrmvdm7vraPBSoAPpg72UF0AdL/zr7xqFA1Am6rVpeFt+j8+ROQHK3a/2MLHNjVErQRCDCID+cZzi+zDDnb/sdIt9xngGqcx4gu06/7BzatSs7jDhwqHGQeaFzbwl+XP6eLekvzTlRn9oMQHoF0Pv3e60Aev9oW0fe2BSIfFUwOdqYypkYoF3u2GApK9xFEBwgxuxFZAcyA9vWfr6ADoBFyA2DybWhebeSGrIC8KLMeDSbkjWxRuZzHD7jOgPDn3zyyQykY0sCrAOuCOqUmX2lTa49H4O2o43p90tB3Bv3uagAen/uXQXQ+0PXQY3aLfjItUSdPvoC4/fyHBNo4C34/uCH8Eh4I3wRniIYbtJM1IFN6rH0Ob43QGJ4W6y0EQF4/gbAhReij5Mhnftytw2CpoJUqxPoavAsY3MA1F+4cCGPD1820EkAHVAcgJ6x0fv5W30f+wDA3Tnc04Uvv0pfffllp41Hbt8xPd0kfo2Pt/uTz2Z6AKqzfjLQAdIBohk/Z9tTqQcCNRk6GYgHLIeuAPNffP55utHOoJ+cmMh7yL5M5Ee7z3q2h4aGcrU89kIAABnj/N/EKfYKQH7j++87feovXb6cQX/2lpOAaJm5a1e2gfLz0mplem3fti0D9MgzvoM+D+XqmtvyXhsjp0mOiofysNneDyuIRXm9GYK5agb6oLhbnXejUKAC6BvlTtV1blgKVAC9v7dOh/NSdnWTFR4VGlfQLYowGv9knr/zzjs585xou7Nnz+YISgxboj1R+Pjb7G/GjcB9dDyocJmpzTXT07dyaaM9e5vyTWR1o9QR1cc8KH8odj/5yU/Sj370o+xsoEwSzg+cICr+ZokbNashgBGAcv3++++nX/3qV1nhth86yijrn55m/XMdAL3Vrm2pM8YsAJRi9kwUK9kDp06dzE6Qxx47ktdENnyM0myMmoUMopcZFTqGNCSWKgSsrIxsf5+gOvpaUqAC6GtJzXsfqwLo906zesWDS4HlgG6ddNFZonzXWX83ANlro47AZwTRcZQvzxOcQJ4DkqMfEMTHO3oAB/oCgXXK6zKjBj0C3QJnF44uZDhBcDn74uGHc0Bdk5577y/1kNhT8d5HWR9XVAC9f/ehAuj9o20deXNQQBkhGKMdC28VGC+z4XTiY1Ny5FK7Ov9TygFVHNizABceAEOUaweEMfgKm5B5YoUy5JqAuSVwsQUJvrIcMbKHYC5BKtYRe/3mPrhjY7mEMFXMaE/20ksv5f7o2I6MpxxRhlmpzzvLXBzai6W84Tv2yTiC8hv5qagAen/uXgXQ+0PXQY2qT435YzvHbvq2lSqiD1AemzOm20Gh6NeRT8LP4FGArPAweJ82ge0t9P8ZoMT1BCjJt8tEHT+nOtTJkyezXg4vhHc5tmsSLJbHkdQDOA//hq/bA11ZoL+T8eDZ+A7R95mDYFp8hvBk1i6Qzlx8duniN+mbixdzspDBA5yjD7PxXU7n/zMvvkv8guyDvwG58RfCv91zzOiHtvglAdKjf5FrGI/rGB/5YaUt9gW/Rw4Z9Is9YwIR9MK3yTX4R3mHvoynzOK+8bf7Vl4q62w5sq+dkc79Hh1r+q3Pzc/dVg0gyhfmVg76zLmPzQCe+1zXDPRBcbg670agQAXQN8Jdqmvc0BSoAPra374yK2q5KPbSwa0iZf8fvyeCFOWXsnb0POfdckm5DPLiYqfvUXRYRye7u4wZA5Ybata7mJVHeok/9viRdPjwoQygo0ReuXI1Xb58KX399cV048b36ciRx7LDGyX7xIkTbUV2OAPfc3Oz7al0fjcBA5Rhv3nzRrp0ifKuH+dAABTuCxe+TtevX2tHuDZlW4cS5fMAvJtgURzpMfuAvxsn/2hWvlFEiWY9fvxYLjWv8oxyjnKrEm8GukZJ895EbAryS6fG8WKZpN4c+Wv/ZNURV0uBCqCvloKru74C6KujX716c1NA3UHZL7+KcmlJnjWlpKO+YaZHt0y5SLnoSIkgfOMYatq66Mgxi1znUVNxhp6K17NziAMdxd6MfK8TL2YtCjTo+OL/yGecarZkUX7zeZMBQvWY2+Vvud8oz/nbObsBOxvt6akAev/uWAXQ+0fbOvLGpoA2kbw1Blm5M9ttLBeoZPah15pxjqywFDGgiOAFcoRzzDrn+rIFmcCM7cIAIOyjC4AhmAJ4zlicjyyxtQhBXgD0fIftjIwh4Br7ESCdIGzAHcAXgroFpgTic1/cxcUOuM7fsZR7lFV3a+u20Z6QCqD3545VAL0/dB3UqNHvVvLGGBDL38sFucpjCFK1DDgJJ/AveJfBPwDoAK0R5I78mTngt1xH5UcO16CvUJsh9xCfmMigM+A2fNEM8Qj+ez57wyZA38eXx2G5+NhKUv8n7wLOTYJOw2f5Gz5rFQ/GzFnmMzPp5o0b6cvPv8gZ6NCBwFzBeOYwaYjzDTxADhgEZWCVCTpcaytMZASBWtgtyBzGUL54HXPwGbaQQVjcE/bMNfJ/aWepe+cw2JjzoCUHPksOfKsc3mvtLN8tx8/aKRO/t3391m1bcyZ9tIO0dUpbznsdk7Y2A4guzWoJ90FxuTrveqdABdDX+x2q69vwFKgA+trewqjARLAulklabkaVLZQxFE0VShTT119/PWed/+Y3v8ngOQocDoBYNkjFiHljvzaNf3vmRODcdVE+HSWMMu1nnn4qnTjRlLNDkURhRzEG9EYBR0lESX3uuWfTM888m7PGUIJVpu17hPJpVCZ74nOz0JtyUufTBx+czVGlzMH3W6aI+pxMs3NzuT+lTSJdp8p449xv9g+tAMtxvnPgDKGsO9kEfB7pEu9PAxT8EBwXOGgc/WM/cOCv7RNTR7ufFKgA+v2k9g/nqgD6YOlfZ1+/FChBi7tlkLOTEmBfDmwug/p0qNzJmYIjZ2ZmOgPlOK6azHKO61mO81k8kOHqJYIrlmM0u2V8fCyNjo5lhxSHjh8ryRCUh+zOpQvbPRBLsF8dIOpU3XSfzVA2twLo/fu9VgC9f7StI29sCpSld1div3bbMXIHoIGD7ERsPWxI7D/+5hA4x57lhWzCXhTsYAzLDgtsAJrHAyCFAxuUuZBFyCiAFG1TgHrmIxgde9aqatioAFEEhVO6GCCdsu7YktjApRyWNq51uTL2ZqKy/s0giyqA3p/fdAXQ+0PXQY8afU3qp914ickbfgc/MVMannn+/PnOgX6Nzgxobol1+Bf8Er7Ey0oZvDMWAUMcgtzwWQ75mFnwAtLo3vA9DuZAD4/Av3yPNQJCw0dtzWi5eMbCLyfQaUZ0LrM+MZH5LX5DAHSAegBlzheUtzUUsuHj8x/mHuj65ZAB8TBr3QBfs+RZJzSFPgRacY0BUAZYWSnL7PBckn3nziw3DOK13D00sOoWAWAGYjGvPF6ZZcsQ1sZ3jIFdg3yxfVUZeGXPetbGIahPuXfodejw4TwGdBsZG8170Qb0WTOIYLnKBkvVNQf961jd/BVAXx396tWbnwIVQN/897jucMAUqAD62t2AGKXpqMs5eeOsKtdGORphad8jgOvXXnstvf3221lRxZFtFheOBc5H+UIp1lDXQe1YKlQC636PMksUJEry7t27cub5k08+kd937tqZldqmj/n13HvdKFj+j9Ob49ixYzlilbFQ2lV+WVsuOzQ6mteoUolzA8UY44By7ij2lH0iGnR0BKWfKH+CAJoMO0D0qPg51vz8XM4g5zsUXhRTlH8cJqyJsnw4RdibJe5Z3xLosFQiKzrpo2FRAfS1+32sh5EqgD7Yu1AB9MHSv86+finQLXNlJdkCZrLoTPG9BJ7j59GhFzNEGAvnjRkWvKNvmKkRs8zta25JXnUQxlMvsaeh8ttSgrZkcW7kNo4hgt/QJXTg4cRCrxCQj05JHWUxGEAHVswMXL93/O4rqwD63WnU6xkVQO+VcvW6zU4BHdTdgPMyMFxaRN6MDYWNh9zwXQCdPr6AD1YtQY4gJ+TZ2IvYadqy2pHYcAIcvGPX2f/cuS3d7jsyBVuQsW01wvwAIMyPHYvc4mV/XrLQASoI5gLwAHzhKGVPadsbuJ4t1iGqqQ11bE3l10Z+biqA3p+7VwH0/tB1PYxaBq6WfsEYNMt3+ufUuUmWwe+We3R/8UXmYwYFEeBDEBE+OvglL3RhwFr+j47NbxZeawl4Kn44h3qzvkEDgeCp8Ff1cfxqMQCINevLM4BWkL4Jup3JfFnfH9e6FsF7+7ej3zM+e+IaPjcDGzsE/nzpm2/TtStX8j7ZW2zbge9Sv6mBWpZO146BLl7L9fBlzwX85nrlilnitghRDsnbOZ9x7UevDEN+yfMNfjB4WPmFTEEWCdDbbpM5OMdnxfVzz/CLct7o+Hj2bXL9wUMH0+7de9q90bdm+8jnSLltwLLPW6S7wWnr4ffR6xoqgN4r5ep1DwoFKoD+oNzpus+BUaAC6GtD+gieR8dut0wvlZ0yKlXHhKXcUZrffffdnHkOgE4kKs4IxiciMfb1sc8Oih/KWFSY7A1kFrjlkVD6UGAtpwTYfOzY0aykPbxvbxoba8qkq4yjfJM9QBl5+q+jjKL0Pv300/kg2xulG4Acx4mKo+VgdZa7f86hHD0gOvtkv/PzC2lxgdJWTfl0e6CrwBs40IDc9AFqommNIFVxx7gAQG/6oj+Wo1xRXFHqBRLoic5RRmUuAehEeTbgf31tDgpUAH2w97EC6IOlf519/VIgAugGvt2r7IkOuZjtstw4OoYse47Th0w9DuQ4h1kl6Bix3GHsSxtBFGS0oLfleP3efrgG8FnqHT0EAMOsFMALsgDRTZDZXKcu5R4ZA50iloRnnzFD3ao76/eu33llFUDv352rAHr/aFtH3lwUiOBxCQIpW3Rq845Nho0I+ANgjTwBAOJAhghcy8MZH16t49+SuNpz2Lu26wJAwfblO+WWAV/KLLP3sP2wA5EfzMncljQW9GF92tXILUBz5M9TTz2VD/7GjoxBBdAgylflqKBJbFey0WWQ97sC6P35TVcAvT90XS+j6nOIYLr6fdSb+d4qlPjCSCzB5wcPhX/Ct/C54WezhzigqmXGbf1oRrq9zwFi7fMNr/NlmfXoU4tVQOCzBLMyB35Fzle/NkBJm8CsabPfAcQ55NOMyzVWruJv+AnjsSfG158JT+c7s7AXZudSa3ExBwuwFrLWoYFjC1hbARM6WUoeujEXtGVtXIOMgc7YHszF/g3YZWwO/Z7yeX2CZtLbgsRgMORNNxnJOMyJ7xE5Aj3tmW7wgXvXNsql62/ezPcfX+vFb75Jt6ansx1khc2jx46mw0eOZPsIuynKXtZRAugGJViifqPLpAqgrxfuVtexXilQAfT1emfqujYNBSqAvna3MoLojHon8DyWGTLyU8evyhnA8ltvvZVBZhRpAGcUUc5HSUYZ4mW/HZQkIyZ1LERDHkURpZHDl+WaLF+HIrlv38Np27atFIhtMrzbfd9Q+FBOz509m85/+GG6cvlKunrtas5CP3L4SHZ4P3n6ydy4fKZduig67nWQAEcvLC5m5/yFr75Kn372WXa2fPzRx7nP+uXLV9qlXUfaPdBxVgx3erNa4qpRnCnlvtDpi6QCj7OFdaGworgSFMD/cdCbKS+AnvuuDzXl3Plb5cz70pSRr6/NQIEKoA/2LlYAfbD0r7OvXwpEB8ydMv/kYeVOzHiLPC46+aOzTicVOgMOJpxPOlnIeuAwS8NyuE3v86a/ucCHY5Zy3vKROqrcmxnoZWlHnWg4g3A2Ia/RJ3BmIct1Oplpo9OMd/e4JK+b0vbd9r5+7373lVUAvX93rALo/aNtHXlzUCDatMqVaNfymdmFyAmz/gBKsFs5YhY6gEsELxwfXm15X2WB2YmA5/zNISgjACCQY4sR5zcwC8CBVl7IFeZgrczPOgBXkHOUdcfm1i4GlMBOJOiaEsYEhwPCCwqxPmxI6aAsinspg9c8dyM/FRVA78/dqwB6f+g6qFHhB7F1EX63GPSJ7l0G2JjwQpUMjthqAt4Ef4O/cp2VOOBT8kazt22JxBoEtw0qssS57TAEbuWl8EUDkTiX8wDR4Z2AwPA9fW+O6fkCtvBIz2edZn7HjHXkgYflz1m3wH/0ac7NzqZJWkFOTnWAcyuCuFfOj4HA7NvsbehIIAG8nbWXADrXsk/8nybaYHNE3q6tok+VubgnjG1VFehRykd9wNAAuuCLtGoAe1BWGcig/WIgAD5f/L9fX7yYAXRsH+439/3g4abEPgeySlqbaORYyiQDlg0MuNfA7EH9lpabtwLo6+2O1PWsNwpUAH293ZG6nk1HgQqgr+0tLZ3bUVFRmYn9yVWyUAb9/L333ktvvPFG7nf+29/+Nhv6Rjia2VUq5HEXsXRcqUgZSWnpdhwEOKuJuj9x4kSO8pycbLK9GnB6MS22FsHSO2XYdTwQHUl5+abc0WT6vd/7SfrpT3+aFWg+QxHEkcJrbIzeR02fOkD5mZnZTrQtCu9nn3+WPvrwo/TW795KH57/MJdx52i17PPa6trvtaS3/0fZNFrXTALeLaGEM0YlzGuMxGWzzNsknlfwfG1/IYMdrQLog6V/BdAHS/86+/qngOBvXGkE12MmS5ZQ7Qopvnt9N6e9egMOJUEHAQ4BEEAFMissyc65/t0NOC91HNZkfz4dg65ZR1ssdxizyHUm4Rgi8E0HEU4jdBMcYDrMDDi8W8Wf9X/Hl19hBdD7d/cqgN4/2taRNwcFYqASPDwCP+wQeWBmoXIDcAEbkcxJDoGbGLxdOvD5P7wfEEWwHH6PfdrYpA1oHQOzsIkBmyzHzt+2FbEXrHIEUATwwT67gBeC51RWIxsdAIn9KIMAVljP888/n1544YUMsnAwDjauMi62S0O+CUgJ6vAeP9+oT0YF0Ptz5yqA3h+6DmpUdF6BYStCshZ4ktUfY3sK2x7CuyjZTptE+Cc8ySxpdXADg+AxjA2vBIwFoLU0N3Mzlu2WBH7loYLc8lnXhv5v6Xh4KmuVL3MN89lDXEBfewAezQGYS3Y4c3GYVa0cMQmH/QFAY3sgP/he/m67CwOa9u7anfbu2ZNlAYf9z6WJ2fyCw+zDJCToiVzwfsDPGZ+9cZ/MgLcNJeMjKyLwzHnR5uIaxkRuMD7VAtgXezBJiHftMO4L8wp4k8jD38pDS+ib3Q492AMZ6LTtJAN9emYmj88et2zdkmm9/8CBDvCvnWSlAJ/9WDWlW0LXoH4jq523AuirpWC9frNToALom/0O1/0NnAIVQO/PLSiBXWfRgR0z0D0XpQylGVD6zTffTADpZGajTKG0CQrzt8oXyh1jmXmuUzlmY+noQEHTgU1WF05pIiJxCqCAoThu376tHWXalFGyxBHjo5wxN8ovyuM//MM/ZKBf5RJHw4svvpgzvYneZy0orq5dBZfzY/lXzmHfjInCiNPl+vXvOqWXGpo1AHq3KP/SGRNBUowE9sYeKcNHkADrY68449lTjBzd6KWN+vM0b55RK4A+2HtZAfTB0r/OvnEosFxwmJ+XvKwbKGE2jEC2TiccbGaBUFWGv80qsfSjAX2+67SQgjHLrgT4o74T16mzq7wLOncMYsMpiA5hSUWdZ+gtOtqcU10qZu1v9AyL6ACz5PAvfvGL9Oqrr2Ydzl6Of/rXr26cB3qdrbQC6OvshtTlrCsKRP4aZQ68FfsNGYLMsLc49hugCNl/ABhmUypzlCMCBtqDgiyxxzkgdexzHgO/sEutioLcgj9aDleACUKyToAG5QjADuMyjxmarJU1Y9MyBsC6YA9jsFZsRg+CupBFjMk48GEBKLPolT0xM70C6Ovq0V5Xi6kA+rq6HatejNWdGAjexm+fF/zA6k3qqgbfyM8IXOWADwHy8mqSWWhZOJ8/h0/BexkL/oSPy4qUnBv7ezOGJd4FuWN5dXxg8FbsA/m5JdDhrczF3Jxn1Q32wTr07bHHXIXyyJGOvl5mh6v3Aw5jX7BH5IXZ9exFHyb0UsaQvrJ395708N69eXzmYS0c7I01azNYfZI140+Er9Nykv1wLvs0i14AHXqxL7LPGR++zhHL2rN/X94H5IbyjnmgBy9bSXrPDF5gPEvQ44tkrjLw2fL93333ffr+++9ygBcAPWO3eA5GRvLzNDE5kbZs3ZqDuKyWgp1kuyvkkrTQD1z6g1f9kA94gAqgD/gG1OnXPQUqgL7ub1Fd4EanQAXQ+3cHu2WKxexwnRI6tyNwTuk7ygOhCJZR8SgPKKJGzLMDoz11Ulgq1f8LuKNcoUCjwBF1yTsAM45pSyiR0EZvcRQ3rrcPnVGuKHVER9KX/fXXX8+KPE4NFEPKFJHpTdk7rlNxM1rfzAANAxROPrPsEuN6ENm55JjHAFkC0HWQRAWxzIQT/Ic2OGPcMyX9KA+LIwSnSnxtFsd7/57qjT1yBdAHe/8qgD5Y+tfZNwYFSt1BeXevq0c242Sy1C0y3T6EsZQi8tcS7egjlqAUuCjBfB2AETjXqREruxiwV1bCcVwdaxFYNysEXYUWMzi0kN3oFpZ0j5no0qRbcN290mu9nV8z0Pt3RyqA3j/a1pE3NgWi/Ik2ETYV8gE5AogAEIKd5gGYAGCBPDEoSttTMAHnPvYpwctmnGNbYoPC7wEaCKDiO/if/XMBmSxLDAhjL3XkGWCOIAmUFwBBTgAwkRmJnYu9x9/YhKyLawWtsLUBdGxpoq3KujgAzzlOnTqVD8ZhnbYViQFlrAEaCr5sBgCjZqD35zddAfT+0HVQo5a8M/JPE1zkDfIz3g1ihbfazkL92WAceB58yiAldPsYiASf4XfKYWApQCuHILHtkMxIh0fJo3lnDsbH/4ivDx5p0Cp7MTEGvswY6OnwQ3ijAa9mU7sWgWVbRglw886+4d/ybMF3xmC+XQ89lPbs2p31f45uALrgO9cyHuAzADfZ/NCWsXgZzGCgFeMji1i34DnvTVXNqc4j5D0UtDeJyB7ofO59EKR37+wNWinrrGQCTTnXe2sfeQOZrRAGeM55gObQeiJX8RxKI6MjHRmKf9ODe809NsDLYNtB/R76MW8F0PtB1TrmZqJABdA3092se1mXFKgA+treFhTjGIGuIc17WVIVBQtFToUJMPpv//ZvszMCQx5F1oh4FURLA9lHToU89hZlDSreOi3cJc4JIhVRRCnbjuKI00KlLytmI02vONbF+ChmKGScw3gA/WSKc/C3CqCRradPn84943BW4HjgOks/sWdeMdqU63Xq43xBOaU8PBn4s7MzuZ/6/Nx8mpubGJZctQAAIABJREFUb/dEt78pvcvdGf3Lm17p0ZFhBh702L27yWoDQAfkJ6vg6NHH0+RkU4J+ZHg0R3k6ZjNeLeG+tr+QwY5WAfTB0r8C6IOlf519/VOgWzZ3CTC7i5glGAFsHEboFoABZuehT/A3sjYeOm4sL9m0T2lKEC4B6Ivt/zczR7Fom5Xb17KQZfX4+FgaHR1LIyPD7UyaxbS4uJBbwzS9IJHbfNe8K2/RF2j7gjMI/QTwAwcg78hw9Ap1Hq+5k+Ny/d/17iusAHr/7lwF0PtH2zryxqZAKVeQJQAByArkiCVyAcwt3S5wLphtpnks3Q5VAEDMNicj3JLo8HpsSL4DbOBlOVvkFkBIWS0FexK5ZaC4ctK5zcRjDuxR7F0Cp7FpATCQk4wJkANgBCBi6WPlqbaqAIsgun1zbVmGjdkt0Kyb7b8Rn44KoPfnrlUAvT90HfSoZfCpvInP7XMtz1EHj2C4Gd8m3XAd51HZAz7FtfBEfHW88LPBq2LFKK41AAh/H4dlvqOP0EqWzIFtAH/HD0k1SIOh9F+asc48jAW/hifiTxNAZzyz7fm70efHMrBv8JWtMwTQpY9VIA3ifWj7jrR7586c8IPfUj+jID1jYwvoh7Q/uT3K8WM2Ngu+zZH8t35R9sJ88HBkArYGB3vC5xl7yscKALYOMXhL+tvznetMLLJPvPsxQMxzXbetTgxk9vzcQ70NkCPHMuieqMrZ2GS8pC9yE/lq9RZppQyLduSgfx+rmb8C6KuhXr32QaBABdAfhLtc9zhQClQAfe3IH8G56AR3hqi88L2ObYx3QOO///u/T3/zN3/TKZsUS6jGrK5y7Gi0x9JJcWcoVhw4DyiDhDPafm4oXKxNRRzHNf3Pc+mgVitnBKBQotDhXPjlL3+ZM89R4HGe2O/IqE7GNSIVxRrlFAXXHlDMZckp1qhiaskqFMhf//rXuf/79evX0vXvrqWbN+jr1JSDX8paG24rzfPt7PQmSEHnCQYIc6JAs7bx8YmsfB8/fiIr/AD9lHXft69RmsfHmz57zRyMhcI9vHYPSB1p4BSoAPpgb0EF0AdL/zr7+qbA7aB1A2DrINGxVGYEWlbQSjaWY0R+4/zC2SPwYJlaZKwZEl6nUwk5yRGBbvQBQG8+a9bY0FFZmVIMNGtarvBClxgZ4QAcpxQl41COsilJ2YzRyO0GuBdI55tWp8+jILq6iz1t0UvUCZYDL9b3Hb/z6iqA3r+7VwH0/tG2jrw5KCAIIGhuZp8Z5wA5Zk6asR3L3wpyCKIA2gACYFOa9QfAg42o7QUft7c6YyPDPPg/a1F2RX1egKTs086dwN4EVCBrHBkCmE72OHMiJxmXPZlBj5zMEqjV6sylDW3bM6qYEYyNTU1QOnZwlEGxH+5mCMSuAHp/ftMVQO8PXQc9qtUzzASXH8AjbHthtUXBdvgIvMk+4PJPbQAzuMkQJzucd/gX/FVA1hLoguLwOQ4raOgjVG82ycT1RYD7/Pnz2XaIe2AtVtawkgjANn4/eDrrt1KJvFifnb3ZbdnI+uHtloPXpmA+s+i3b92Wdu7YkQF0DuQHMkNA3yAp/IfYNVZFwacKnc0Oly6xGog2j+sUcDZrP47t2qEHNOL/7AsZgg/V4C/uA3MZxGxpfIB95Iz0t3WJNp/+Xku5M66VWfbu29epzkImeis1MtKMeEvq+5wYmGZFF9tVsi6frUH/PlYzfwXQV0O9eu2DQIEKoD8Id7nucaAUqAD62pG/BOci0G2kY+xnJACNEo2iSkb3W2+9lRXHqOToUFBpcMXRKFfBtdeaTnGjTO2VA3COsouSy2cqeyr7zDU62mSf4TzhhfLFulEcWTO9z9988zcZ3Aac5vstW7amGzfo3fN92znyaHriiVMZpD5w4NG0Z8/unImGA51X7AmHs52S8ayBz1k7JezPnv0gffnVl+mrr75Mly5dTpcvXWmyzAHJh0cyjSw/1Tj3m2hSo3hRftmH/Y5araZcE8o3jpRGIT+ejj7+eFb+yVDfs2dvdvqPjY9WAH3tfhrrZqQKoA/2VlQAfbD0r7Ovbwp0A9Cj7hCr2yAvBTgEFMzYs6eiWXu8AwrweaxeE7MY5I3IaQ71jTKQzzXq7IrvpW6ik65ct2N6fmzFou4zPLyUWYEjSRDd1jOWc0fOm1kSAYzNAFpUAL1/v9cKoPePtnXkjU0BwQgrg1lyl6xBDkAKq6RZSU0erpPezDr7/Fq63SpoAM8c9iWHYma5xzYjlmpHdmFfIuOUWyUYFOWNmZuci92HnSpwj/3LAVDCechRyyIDvLA3W58oW5Unrp8gcSqZIY8MRseeZp+C+TGgfaPLowqg9+c3XQH0/tB1UKPK96JuzVoMxoGHEajjgU/NkuEE53Dwkm/yDm+Fr8CnuB5+TH9v3vk/n5uB7r71CQKew7NIFuFQvxbUNgBXEBney5pYH0FFgL5mQ0e/nXo/n8nLfXcOk1n0YTI248FjmQOfIvyc8WO7J/2Pc7OzaaiV0ujISA584rBUueebXQ2/xsaxtYi94jnPCpruUZtB+4l1sQ7HFEjXl8h5yETtKXyU0I/z8KNaRcXEIPbtns26Z7/s2+pfEcjXxmNMq6ogmzql5ZGTu3dnGTY2Pp5v8WKrsf9Yl1VMoQEyVHCetQmi8ww0vtqmteZGflUAfSPfvbr2+0GBCqDfDyrXOR5oClQAvb+338jSqCAZYUiJcg5Ac7KtUc5QrlRW77SybtlWMQJfR4OKOeWViECNZZDsjRMVfRUTMsF0BKDQXb16LZ07d7Z9nE8fffRxWlxsssmaXkqTaWZmOitzKG8TE1PpsceOpJMnT6QTJ5recZZdJYuNbHKUUOZp+iNNdMpPzc3PpmvXrqbLly+l9957P33wwftZkf/s088SeW3sc2x0LI2NjecxWB8ZbaydLDYzGZr/D+f/Awg096KJ3OQFWL7v4X3ZCXL6dFPSnRJX27dvS9u2bUnDI022e31tHgpUAH2w97IC6IOlf519/VMgBt6ZISEw4OotkYjDxGwI/ibjAqcaziP7nqNTmKFgVoey0SyOJYdK0+OQgLQyAFDeWb7rHIy81XGRtWVJyShTy2uWSu+iE4ynVqvpgYsugrMKh1LTeuVorqIDCIJDCBm/GV8VQO/fXa0Aev9oW0fe2BSwB67l2QHNAWwAzs3Ag7crRyJYLfATgXRBbHg6jnyc+pb7zX1dJyayHQe4wvgA2NjDAAPIMduLOKdAh9nuglbKmlJ2MS92aiejb+/eHETNOrBLARbstc5eAY94Z//KKLNBtalpJ2K1NYAp5BF7AqwRaPLaCJZs1CejAuj9uXMVQO8PXQc1qpnB/PbhO2Y+w8Os4EHCDPxU/gYfAuyEp3DAx2x3mP1dY/i7xjI4SkAR49DfGz7JuMxpECnncK0BSwLo+Lk45MtlCXd5JjYEY8MDtSXgjXwfe6Hzf7PcLX1uZUurdcj3bAECf2dMq26yf8Fz5AC8FZpxHWNP37qVLn97KX13/XqnvLplyl2/77arslUVNIQGAO603wCQNhDBxCFsJuwjW5FASw6+F2iWrjxP2FXIJ+ZkvYyLT5V7pxzzuVMmWnkT2Wl2PPNFWcU1gvXcO+4hNMUf+Ti2zuOP5/U0vs75lIaHOslCzAOtuAa5zcGeoK3VB5BT2EyC6cy1kV8VQN/Id6+u/X5QoALo94PKdY4HmgIVQF/b2x+zsxw5GvP2XENJBTjnsJe4kaalg9pI0ViqNPY253OVSOfS4WApH8rNoTwTwYmCzvlGSFq6XUV/CZynfN10unjx26ywkxGO4n/x4jdZiWzKrTbKPQB14zghk7wpPdtkjD2aTp16Ij311Jk87+7du/Lct25Np9lZejctZsV/ampLBsRbrYW0sAgYTg/XmU4m+gcfnE1nz57NSqIlmcbGJtJC7vU6lxXIufmFnJmuMx2lnbFxmgDwsy7O+/6779P0zEzaMrUlbdu2I504cTw75Z988nQ6ffrJ9MgjlNEiO78p6U512uUCFkrwgP8LEHQD38txyqevAvZr+3ssR6sAen/pe7fRK4B+NwrV79cLBSKv7idf7iYTdBAIRsRscD5DDur8wWFkD0XkMg4UnCdmzulQQ/ZZelHHlhlysTx8I0/nO2Xaf3g/lkq4c1L+Z1n3VisN5dYno7lajLJZID2Ho7XbsESaoksMDw2nkdGmsszEBIAHZeSbUo6ciyxGn0GHIUsHhxB/4yTCOaZjsJfnp5t872Wctb6mAuhrTdGl8SqA3j/a1pF7p0A/5U60T+GpBk+bRS6AQMAyVcCw+5AnZM5Zrt2Swdqc8GWrgcHnHcssOMFtgWfLFAu6MA5yCac/wAqgEPYxYIV2rPJPW1hgykAtwQjljPv0ukamTHR69iIvBK0AQQD1WR8v9ilABR3s4a48VWYCvDMGssjywgAeBHUB2jBeDHyLdvxKnw73UQbQrfT6tTyvAuhrSc2lsSqA3h+6rnbU6Ifjb3nNcj4Ff6sG2gg489s1e7mprHi2A1BzDt/Dg2IWt9WlrKhoYCkgscFNAPAA0rbOwA/HyypT/N8y4E3rwsbPBRBruXe+l2fLa+1/bnl1WyvCp2OwKmvEBoEvMB5BSAZFEUQEoGwmuqAw62Vcq4qwfwKbuBaezLt+SIMILnz5Zfr24jftxJwmUBaaKV+8L1ZNsZc4a4Wvw4+hLTzZDHRllhVPCJYiQ9x2V95j6W6gljYX+4X/w/tJDiIYi/lYe8fWCe0m2Qt0Rb5x/+ktbyKV61eemhSEnOSeHW1XOJnasiUHk83ONZVBh9syTV8uNLbvO3tBjnEPOLCVOHzGoLMVC8qqAv3UP1b7m/T6CqCvFSXrOJuVAhVA36x3tu5r3VCgAuhLt0Jl9k43p5uzOzqCY/kmFSO/V1lTgXrnnXcSh5GJXGsWeYx6LAF0lWszqZkH5Q2FWSUYBZED0BqlyQx0lD4USaMicQ4YvapCimIFeP311xdz+fSPP/40ffYZ0ahN2b5GQZ1ug8qsuelv2tCmyV4DrGZNDz20PR0+fCT3HT92DCWuKZUOoG25oqasOxGVI2lsbCSNjo6koeGUQXQU2m++uZjpFGnVBA2QVc55C9lRPzM9m9fB2LyaDPfhDjjPuhbmFzI4wDVkvbPX7dt3ZOXdKM0nnjiZe7g/sn9f2vfw3jQ8MnxbVQCVcEEH7odVA7xX3TIOYiAF6/N5i89PN6Cmn+DNumFE92khFUC/T4ReZpoKoA+W/nX2u1NAHmEJxNIJvpwDTcfO3We4XedgPueKmdtmmccy7RE4B2AwY8+MAxw8tiwpS6+XJSXdV+mcRz5S0SWL89zKvKzC0m6A3t5G/p9N0RsipBFKBA4N5QC37FAkE72dseheuW6442QCOB/OspZ32qiMj49l+R15NjoKzjkcY2S72JIGPcfyhN3ovxxAXjpJY/DbepC7FUC/l1/TvZ1bAfR7o1c9+/5QYKkK2PCKS62Weu1yPLCsaKKzn8Ar+/ICcODgf//997N8EfywPKxVTJaqhTQtNJQ3AujYn/Br24nBtwFysEcBHgiG4jOBWWxLgPrYYzZmuTufDn/4s7IztgSJYJdglkHm2rgCNgRfsR5AFmxjbFYCBJCtrMVsSd7dlzaeNjZ7wKZGFmE3AqhgbwOqYF+yXjM4LTcc78+dAAv3pc05SJlUAfT+/P4rgN4fuq52VPXlGITTLXPX7/X9qU+ry6Ozm3mMDwsQHR4Lb4U/AMYKoNtDXBBZP5K/e/mS5dX5P3wRviKAa5KJPEPw1+xj3+Fb8EF+1wCzgNocrMvqH4zFCxCWc7mG9erz0u6Av8FrzTz3XT+mfBhwnzWbLIQ8YO/w4SbRpQma1RfKeZe//TZnoXOdbajg0dCOeaLPFV5qSXr2CR+GvzM+6y99tVzL2hmXPRMwxeFcBl15H+ztDj2UHQDT2COsxWAJbDblEPSCDtAW2ab/11LuVhfweXU/jG9FgkNHjmTa6zckyQj7yaBh5mJOAXSCKz755JNOAJctPJG7Vu6CPvg92YvBF9FHGe3D1f6W1vr6CqCvNUXreJuNAhVA32x3tO5n3VGgAui3O7NXcoNKZ0WplJWl7RjTzHMU59/85jf5IJub/uc6vXUsqxCrLDU+6Sbbm+8igM7fAug4ByznhDMABczIQxUxe7RZUimWxIsRiSi6rO3DDz9K589/mBUzep7T53xxsQF/AaEpsYrvnIOMMzLJAM8Bq5t9jKS9ex9OBw8eSsePH8s9mFgLCufk5FSam5vNCmyMosV5PjIylIZHUrsf0K3s0EHxNIKXEvDsQWdGLs0+x3qI6B3Oa2iU8KaE+8gwWQ4NsO+r6YO0VMoIhwfHmTNn0tNPn0mPP34kPfb4kXaf+JFM55i5Fx04GlsxSjmC6d7LEkSPDnvX5bjx/4N0nKzkN7FRzqkA+mDvVAXQB0v/OvvdKRB5dAyquxOv7hYMFeX3nWbVGRCB+9jT3F6s9jfXwa/DK5a6NZDr7rvsfgZyHPCcozt4fveRIyCvo81M+rLEbpkJD3hOBjtBdGNko7cz0hkz6kc4fXA2koEOaEEGIPoOoIyZHHGlEShXn/J773c3eTtouVsB9Ls/b72eUQH0XilXr+snBQS55Y0lf4r2oPwp6rX8rRyI2WV+Li/mXdliz1t7nAMi4IAHQHEOHftxfYLaBjoJMGDTyYedz961Bj3xf/g4awA8B2QyCxAZhy0beb5gQbSxtLuW4+ERQI/VVrCVATxYg1mTgujSSVAFOxhb3QCCkv6W3sV2RA5R7e3ZZ5/t9EVnHl4xmzTeLwOxozyK9iI09dpByqMKoPfnV18B9P7QtddRIy8RkIXPyOv8barnRgA3BsLyd9P+8GrOOIeP4MOCr9p2SQAdf5itLQA2zRCP/B0+YI9vA3vgkfi34DEC0PjFDNjhGv9vSXcrf3C+AUz4+7AjAM9Zm+XjGRvgGT7J+fBr1iyfF2jmWoFxeG7TxnGi47c00Mn+3gbCwnvxUcYMbs5h/Bys0Erpu+vX0vWr13JLDY4mqeabvC4OM+gNkpJm2AbwYQB01s2cvATN9Z1yPnPC37k/8HqCpzigK9dGfszf0A1749FHD+ZWldCU8+DTJjHhb8QnamCDADq+TObQfjOoy2dN2WCVlEf270/7DxzIto2JUgvZ79pUReDF/Wb9VE5BhuaWl5991qkww/3jeuhtFrqVV/AVW9K+DFju9huK9l2vv7HVXlcB9NVSsF6/2SlQAfTNfofr/gZOgQqg334LovNcZViDuZvjIiq4XhuVaD5DOUMpRYlGcXrzzTczgG6/Gg1wHQ0oMSi7GvIqC3xufyA/swdRzAZAwTWi1Z5EKGMcKoJGaap0qlw30ZjX89pUwprs8wsdoH8pI22pdGujzAHyNwqdSiAa8LZt23N0/6FDB7OD4ciRx7ISx2eUamXtTQ/zhQZIz2XdCRZo+vwwLpGbKPdE8P7ud7/rrI212IN9coLM+flcwop9DA2R1db0UuV9sQ2gN/esKXvP+EbPogCjGD/++GPp8cePpmPHj6bjx4+mRx89kPbvfyQr69BJJVNFnP02YPxINhg0nLifzdqW+rMu0WUpA71kAmUUaHQYDZxhbPAFVAB9sDewAuiDpX+dfWUU6KYHRN7RLTiqdG6XQHwE2bs5wpEXlvWzf7lOFpxT9jLnO5wlOvQt0Y6jTEBhZbv84VmtFlnjbQD9B5nnKx/V/cXSumY7WkZeB1Cs6NIA6MNpJPf4G8oAOmC6MlDnDTIVfQanI1kVHATmoffo6FtOrvr5ncCI8l6vfOdre2YF0NeWnnG0CqD3j7Z15N4pUILB2oXypNv5ZWNzxJfOdPgsDndskNLuM8tQIAZnO8CO1dCwoZArggxeH8EieXGsthUBp3IfthPDJsUOBHQAhGB/yDYAC9YAAABAwhp8Kde0e7XFY4ld1uH3AufxPGWIcgf7D5uOdQDgIDvI1INe2Ixm3r/33nvp3XffzQAR8tgAAq5vbMtGPgmqUMkMEJ3yu8gkxgbAYK4YhMA6zGJ3n9rl0i7e6xJo7/0J6+3KCqD3Rre7XVUB9LtR6P59L9Ar39PXE/XB6I8zwzrq+pYeR0+3pZIlwuG7As2xQhR8xH7dgtXosbzk//J1+KK6PzxYvxXnm5GtbwqbgPPl5/B0M7ftJc74VrbCT2llS3gzfJrAIqs7wa/ge47PuLbesF86+ytfUX/nO9aM7g7PRXfHF2h2vwB6nmtkJPdBv/n9jew/JbPaFh+Avoxjha5oTzAWfPiFF17I69c35/3VBpF/MwY0PXeOVpHnOj3aBdChSbSvmJc1s37mAZjm/zG4IPpmoRc+VWhEIAX70KbT91oGYkBzZObuPXvSnr17s6yEZrk0fq7S2VTnYh7uAbIJAB0ZznNHUIPgvLLXSgL83/EYk2cO+cX6ozznXvm8l8Fs9+9X+cOZKoA+SOrXuTcCBSqAvhHuUl3jhqZABdBvv30qWPFdIzw6DMoovG7ncx1KF0ozihO9zu13jlGuIzwqaZYdty+c4K4RsCqwArV+z1xco2IkcA5Qbc9zlEjLwnK+Ue2xnxxK3SeffJo+/7zpoWMZO/ZgufcS0I3GfvxOAwEFEWUXRY21mIGA8sl6URR1vNBznaz0kVEA7iZgYGJirF0ecDE7MgDR6R3/29++lffDOVu3UF5qR5qZmc3KI+/Dw6O5zHsGt4fJ3Ccrvek5xQGobsTo9PRMdtTzWdMb7+F09Ohj6eixo+nUqRPp1KmT+XOUTBV9o3ChpaX6GJfPUcZZm33/VsokYhCGgEup0K50rHreDylQAfTBPhUVQB8s/evsy1Og5A3RmVaCAfJkndrwfc+5U1BdN5BdcMBsFRwhOqYs0c5nyGYdZ5bFFZTWoVCu897uN3tIuVLLwvzivV3a5exGplP1BUC+KQvfCZJr6r6Hqi7tEu7tKi9NjFvzPXK5kc1LQDp/Z7m/dWsGPXBg4ewzmwVZXcrNMqDBIAj1O7fgfVdHGmTWXwXQV/0YLjtABdD7R9s6cu8UiDycvwWDSwDdjOySP2GnCYTgMMdmjH28zVTD2U5lMcu+8n+y+5A52pPy3MgbrRYW5Z1riHZxDAiHFxPwhKOezEBsQOw/wGXsM+QZcxu0zZpYR8yWj39rGwk+WAZXm1NQxaDzCKAIgDMGMgQbFNvUUu6WtWXPzCmAznq0g7U7oa02L/eD/yN7bAemTOL/zOHcghFmmkrfeK9Zn8H1gwbPWV8F0Hv/Td/pygqg94euvYwqv9XfFku2q2P7G7ZSpLzP7wGjATQBME2Swf/H/8vqlILbZmZb+tyEF5Mx5N9ez5xW0fBcAXT5Uew7Dt8yc1t7w/LkguHaFOwLfxbA9vPPP5/5tdUpYxAS19mW0sxn/YWxqqTAtvRiXsBms6HxCbL2JR9gk4Gek0/Gx3NA7+z0dKf0uTSFd0Iv5iLwWPnoPNgCJYAewWBpyPlcj8y0vLpz2EOcOdir9565WTN7UJZhh+Af1BaE/oLojG+VF2jFYbC0STbuXxlgWX56n+cqALt2ZVuH+z0x1bQG8fng3tqCBf+nfmHWyKHs9VllTvbG59wLZKAVYQwgU2YqU31uypLzvfzOVntNBdBXS8F6/WanQAXQN/sdrvsbOAUqgH77LVAJU1konQQ6XUunhUqoRi+josTg+KaXHEY44DkAMBGUHM5RlhzV8StAq8NCpzHvrstISpUtAXOUXg6iDDkEzqNylkubt53SjINCd+HC17lM+qefftbJ+mYPKJeu155K0amiklwC6JYSjBH6rBHHAoonyjPrY/3QdHr6VgbQR8dwnDdZaBz0Kydb/auvLqQvv/wig+dvvPFmpiPGCv3TJyemOr3dmz7nBAngfB9Nw0PDnRLuZMkzJuA6IHtTLrcpF4jDf/v2rVm53Ldvb3rkkX3pxMkT6fTpJ7JzHqMCRVPHifSPzv1ohC3n5Fruh98NQFeRHTiz2AQLqAD6YG9iBdAHS/86e3cK6LyI8l1eUQIaJQ8RNNCoX05HcGazzJDJlmrnb2QsDihkGsF1HDHznO91pEUQoFyn/7/3e91UZlkC0Mve5/cyYhOsFjPuSkcMo1m1Jvc/H7ZNCvO20mKL9jTNOQIJZf9b/o/TCicQOgVZf8hpdAtktNmXUVfxPvFZGRTJZwLovA9a9lYA/V6euXs7twLo90avevb9oYB8UjtQu0veFOVLGcjNOZxvthxjYINpcwLkIGN04tv7XCDH8rMGV7uGaO/KH8vMNNelfWhwl2s08xEQgKxA7EBsVJz4fAewD3BB4DYAOuu0pLBzOWYES5wPWRDtYugomCIArf0rWBTlB2AIazMbzyB1suI5LFeszDYDPQJozAm4gk3LeNiL9OF95plnslyyL7yZgdqH3tso1/ks2pWDDORiLRVA78/vvwLo/aFrL6NqB/A7jL9NxiqrQ8hb/O3aFhF/FHwVv5lVo0yo8Hdv5rp82YogVtTwPKtSWYZdcNvy3vAZdF/+bzCOPENQ3tLsALgcAMEc+NzgR/qrpJcl2/HN0R4Jnggt5IdRL/Za5YlzxGpT+sgErFknQUbwfqtGocPrQxWoFkDPyS/z853kIxN71O+7BZixXsZ/+umn87tlyqPMMgiL9RnwgO+TEuveD8Fn1+ZcBksxLkFgyDPeM7jdDqrSVjOgjQx6KhFgx2HbWXXAUvrKbgMfOkHSCwtpvv08Qrut27ambe1scfbA+YDn3GfGRYZDT8a1NYCZ5+yDPTQJRI1vlANac9+5xueJ/9uT3t8F15f+6l5+Z6u9pgLoq6VgvX6zU6AC6Jv9Dtf9DZwCFUDvfgt0Eqgcl87W6JBVubbvkJGBGNwolr/85S/Tr371qwyiU8JdI9lIPiPrdRLrcBBAj86CUpE1wt5yP0a8o9BxGNFqrzvnVmFi7cyPUocCRgZD3SHAAAAgAElEQVTAO++81+55fr3TqwklTWdKaVjotCgzvjQ4VKbZrxljRujjXCATYSlTgujTuQygU8J9cREgfCFt3botX2upqXfeeTeD6NDz448/STdv3Ey0Nx/iXy6jTuZG05+9E0k53/RAb+hLmfymtLvGiQovPdg5tm6j/9HWnIl+8uTJdPr0k+n06dOd8vMoszEiNz4j/h0DMPzsTj96z4/XlRn/A2caG3gBFUAf7M2rAPpg6V9n706B0rGwXMZXBA8cKcprZB7X6sRynMjXdbRZpt1KNDjcAA4AOXCCcPid/xdcibvQsd47cN7ZSQdAX1zIKeL5/728SpDFdat/qFcJusSMfgDzVqvJXG8l5DXVdZqMc6vlcL0gEXoF+gMABccTTzyRQYuYdRHvp2uRXt4v72MF0Hu54xvvmgqgb7x79iCsWHtQYLgETu8GpGp3wR+RG4ADlIwFBPbd0u0GahmkHQOKtDviZ9HuLXm6fBR+bAU1M63hqX4PXybjDfAEOxDgASCIeQDyAZ/sh449CsgkTy4Dx6RFuVbXGXm7IID2HnSGxoANrId1AOwAImBrChgZdKDtKQDlnpTtynXmBngAiMcGJ6jrxRdfzGXdY7af2YrKQt5jEJ57i3sc5PNfAfT+UL8C6P2hay+jRqBQ/queKF/WjyMAKbiqD81KFVYBkQfCEy2FLoBuywzfyzkiCIt/Eb+dvazhnfjO4J1WRhTchO+ZNINdgW/PQCCrWRkAIG/lGni3vJAAJ8urw4M4z8xyebwZ+gDn+DqtICKfVhbJ19Df8ZvBa227xDzwXG0wZBZ0yNUnx8fTKAD6wkJue0nlSfuT8z30cOzo22G9AP/wXoJpmQN+7DkxIAu+hsxBzlheXbuLa+DZ8mArmxjUZiY65wBWI9vsec4eBMObyp6fZPvO54ZrlAfQXDmgnEFu2zbk8tWrnSz73L5q50OJzHT2w5pYv6XzuSf2OdcPHAMyzIo30I418jd75Dni3kA7Du6LstXqB6X/t5ff2WqvqQD6ailYr9/sFKgA+ma/w3V/A6dABdC73wIVreiUjgZtqYg5iso0ygzOCrLPX3/99az8ofih6EQlGmUKRRtlCaXUHjQqUyrfEURV0eQzo0Uth4SySMQlShzKncq+irhR80ZvAqyjULO2ppzfF4me56wTRQ5l1nJAGhTRsNB5wJpixoTr1gkRM7VRylDOcKAA+LNe/r9r1852phn9fXCck0kxk2bnZjLQPToCsN2UZP/220s5W55y7tD2s08/TxcvfpsBcvbNGhcW6NHeZJmlFoECTYZ5/k/ugY6jp+k132TKcTRZC5SPzz3YR4bSzp070p49u7MiDpDOgYMe5ZS9GMVbPivQQ8eU9yE6v0rgo3SMMV7pRBk4w9jgC6gA+mBvYAXQB0v/Ont3CqwUQNfJHfWDEngtnfnKF50vyPuOY6TdE5HPkMM4cSz1iMPCtikGoUVnewTlY5Zi7/e4yUBvLeLIXxsAPQIf3TLQlYsx07EDoLcIgFvIYLrVd5qWLk3ZXMeD/nxmJog90Xm3/CTfK0tjFgpjmI0R1xAD2O4GWPVO77tfyVrNEv3FL36RXn311U7GCOv6079+9e6D1DO6UqAC6PXBWI8UkJdHuVKus1uAlzzLTG5kCWAO7zjvyX4DDCbLG6AamROz3WMmdwQ+nFu55tyCJLGssCBMWfo4gu1mosOv4c+AQByC1jj07YlORiDgTAS95dmCOqzPtUgzQYqYnWggtaA6soTAK3vBYoMCaNgmzQox0AsaGuxl4Js0FJBwLm1fxweUN7CdAC+AL2QTezbQLuoTghmsU/np3IOURRVA7w+3qAB6f+ja66jyX/ldWRWiDDISOIe3wqvQ7eFXnIcfzvLnEXTmd89vG12fwwxuK4GoFwvoy1sE0AFI8UEJDOPzKqtzuH54KQfgNnJAgJ/1meyj38uWFvgT4c3wLfijvIh9eW709wmc887hS5kkL+Ua5mRM/H/MAS/k/1bEjL3DGWf6xs303fXruXonhwEBlnAvqzwaOCatkDPQCZA6t3McGemUWbeMOjq2Ze75W1loBreBu44twB7pwXyWY2dN3jP8qJxvJU9AedYC/4fOgO72u9d/DK/lOcrBZPhmv/giX8/nQ8MN0D0+MZHvBWvgXPvbI9OQMbYNgbY+R/HZZY/oClZW4Tnk/rA26IWfk3eeYdusMF8t4d4rZ6nXVQrcPwpUAP3+0brO9IBSoALoSzc+ApZ3exxUDGNGFQqJZdtRpH/7299mcPfXv/51zj4XjNZgV5lRcTM6s3SOqKjqKNC5gSKDgocShjKNsotSCrCrMm1JPo0C+62rSKKgAZxTXojSRV9++VW6evVaVvga4LxxYPPSKREV58bAB6huIhizY3uekkPz+W/m4dUA1E0vVD5DAbRXHMD0kSP0xEOZ3JG2bduCSyS10nyanrmVZmYo676Q5ucWchQpCp69WqHx3/3d36W33no7vffeB2l2Zjbt2LE9Z5e3Wk1PV9fIXujt2ty7pme8fdApE9Ui266VMmiOE39+YTbNzc3kDDjAdBwsKPtPPfVUzihAwVQBNqI4Gl+lk9/77Tt0KUH3+N3dnsH6/b1ToALo906ztbyiAuhrSc061lpRQPmknLubo7pbYF25lggeI/dwVuAgw1FhzzoBc51cvCN7IzjuuFF+KDtct6BwPPfeabMEoCMfm1fvGehRN4jguUFlZYBY4/BzzsWcfU4WOlVo1CXs22i5XvfP9/aCRK/AaUa1GA77AKq3SFsdXALoZdWAe6ff2l9RAfS1p6kjVgC9f7StI6+eAjFIO8qbGEwdbSvtK2w6bDkCuAmMNpubd1uCyI/leZaT1TkuUCA4zjzyzwhAGHgWQW2BIu1B+aylz7UjsYOxVbFZBVGwC7me8dgHAdKAPgIW9pVdjpdLdXujcz7X8jL4yupr9n814w5b2l687EugXMCJtQFOGAAHYAZNkevSSXpEEAigx6xRbMczZ85kGxL7EXlmcJcBAcpF/x8B9bvpJat/6pYfoQLo/aFuBdD7Q9e1GDUC2AbeyNfUudHl8aHBp8hghj/wm7aENj4reAA8yWvk4VaGtIc49gABO8wb+S380Ax0xgN4prw6ACd8DN7GWGZvMw9rYE7Ww2EGumCxto48y4x0eBV8Gb8cfkX0aXm+yTT6KFknnyFrOKADgVrSynd4B+szkQbawHcBkZnHbGeTfjrA++xcuvTtN+mbry/mapP4KRkL+UTAFfxY4No1CVZzDi/4NvthX4wPrQxgkP5m5RuoBY0tk8/avE65yPnSEfkQ96ZvVbpaPUw+jrzjYN+A3CY7aS/qQzSgmoCEc+fPpwtff53tx4XFhZx9LkjPmvTXmjHPfSP73n1Yzl/ZawIVzwXPL/5q7h/nQVOeL/rHI6OgG2s0WEBdYS1+X72O4e9IGhFYgZ+dvagr/dm/fa3X4et1lQIbngIVQN/wt7BuYL1ToALoDYgpEK5DIbtx22WLSmBdIzY6yHVI6Lwg85xyQ7ybee7YKnzOaaa3TgrLMEUDOgJ/OpNRDI0UtVQREfQopyh0HDotdIzYJwmll+9R3FFKVYBRBmdn5xI9xMnIbjLRgJabnjkq0qxNJUZll8hIPs8Aers8HvNmxZbz20YAjvHce25bUy4IIyD3F3/sSNq/f1/au3d3GhkByM4u9JyFNn1rOt2anklTk1Npaoqo3qk0MTGZlXVo/Pbb76S3fvt2unjxm5y13pRqJ9LUKP5WzqwDGFjK1sNbP5xGhu2/yv5G01Cz3A6I35TVms1KNEo1zh7KxJqNbq95FE9ePhfRERKB8Zg5Ie3kExpWg3SUrHeetZr1VQB9NdRb/bUVQF89DesIa0+BCFhHuRszu3Vo6UCLq4j82uA1S/HpwDLS3wwKnTZ8r6z22pglbUZbBFGcO8qaKG96o1AbQCfobLH5u3ndG4jeyM7mJf0a/agpy97srQm660bDoaE2ej/UVIthX/RIt3pO6cBx34IRONbQjSiZC4Be9gE0m0adTbpGp996kb8VQO/tSV7JVRVAXwmV6jn3mwIROBdwEFCJ9pfAtNVLDMIC1MUmwvFuGVjecb5b1lc7xfcyq1L5U2ZfduORZfBWaUPHTHXW7BjwaBz8BjzBpy1HjK2F7WppYMBqg83Yh7LY7EP7xTqXmY5m9CEzAAGY09Ye2MoGswMSIDc4T7mtfHZs1sdaDYQDkMJ2JiDOcs3RJwBto83M+NiOgCbIJmxIsxDZL0dpD2bpm1uONccgXxVA7w/1K4DeH7qudtRoE6hjxuQWQEv4Kj40W2PAcznXdhDwC/gNfIpr+Q3BA+VbVpmyd7hAumCrZcoZ0+QT+Ah+P/xPALHwJXibwUWWWTepw2pXdyvh7h4ZC75sFjJ7MQAg8iDON0DJsa1wYn91fGIcrAm+KvgNLSx/bh935mRv0thrvr14MX17sammAq+1nze8nEPeqWzkntgTnL+RCdLRigARQNf2EpS3zWRTFXNXpoVja88YCE2wA/IWv6/yNdqJBhh47/D9ApxzcA/h/z5nlu+3EqmVWMg+B0BnHvbP52PjY2kolOm3nZUAuhnoyjrHVlZDM+gIuI+cE0DnmcaOIuDgmWeeyQEU0AE6x/L9Jkat9jfW6/UVQO+VcvW6B4UCFUB/UO503efAKFAB9AbwNLIygtfRkb6cIasgRxExyvO1115Lb7zxRnr77bezE0PnBwoLCpxOcsuql5H6KlCC1DpKWAPfqXiiOKuMAUCjTBt1ilLE4RxGa1qKiO9Q/lD8KZOHAozyfuPGzQZEBkXO2duNAa9SqHKbgfKFxhleOmFU1uzprrFguSEdEuzFcu45g/74sfT440fSwYP708TEaJqYHMm9yOmHzro4hhJZamSbkYm+OyutOFbee/f99MYbb+YoVfZx8+atNDIy1gDoOOszDNBcu+TUJyu+Hek7xFzjTcb8EHvGaQ+In3IGPEo2zn9e9u/DgHn22Wezk571Y2hE5d9yR/atL40P1yENI50H7SwZGEPq88QVQO8zge8yfAXQB0v/OvudKaAzQ8d7WWHGLA2dUyUQwfWWajdLAeeK2Qo4QMwCLLPqmNPsCP4W4HUNdwLS3dXqHO0C6FRiEUC/d6d9dPhHAN09Rbn3Q8CgHbCHDM5tXNA9lqrfqJ/pkIwOzUgDvgegIEsHJxXOQJyZ6EzK4zJIgbkEf1ZHx7X7lVUAfe1oWY5UAfT+0baO3DsFokNdAJ3RlD1+j82JXYL9Q+YfDnYADIKKsemwgwRVYoB4rLRRyhnHjhneEUSXR8Yx1Km9NgaYKx8jn3dsQQ17kMOfcdzzDqjC99h3gCEA1dqo7DeOwXnalLGqiEA9a8X+NePcgCreAdEBHbDLOR96IKOR3YIwluVFhmBjm02JrUnmGwHygDv2ko02BnMzJrIeOmI7sj/kEgfZ6NiP9sP1qSnvw3qwByuA3vtv+k5XVgC9P3Rd7ajqhyY16AOUZ8If4Ln40OAF8F14AfwCfxCJFfzW7SPNdYLIsQw2nwNgwsMtgS7ft2Kk/jaTZ2wLwRy2EnRd+jL5P/zQCpesj/HxU8KP5L/6OfXbwbP4DuDUVoX6LvUfQgvWCH/GnmFsDoOE8VHCc+W17p15OayMyX6gF+PDG3lXP7f0OQD65W8vdXyNZnBDV2SHoLh+RtaAHET+QVP2b1Uv1sR8EUCHr/HietuJyOs5n0NbTPqzthg8wVzIJWjrc6KMtDqLgb1UCgXg5h4akMX69NVCA/u1szaesXMffpj3whycC3iOV9N7zb3jPkJD/ZPQiXE4fGmbQjPox/Ws2eeYv1k3940gLxKzAPoZQ7+1Nthqf1+rub4C6KuhXr32QaBABdAfhLtc9zhQClQAfSkDHUXHiPFoyBoNGsFjv0epQMkBjD579myO/KfsHH+jUKK8WU7OMkCW9NHoRynVCcBYgOAoW7zsHcQ1As4oXShHKHkofAC3Zp6bXYWCx+HLkj2W8kHhU1nn/dKly00E5exc0we1nXVG5nnMToiGvI7w+ACXQQcReMcpYJlBFT7WZUmqw4cPpcNHcFI8mh7etzvt3bsrjYzSpwnHRlMqvjESFtPYKL3QJ/JnCwvz6cJXX6ePPv4knT17Lr3/3vvp668vZhB9enq2XYY+5R7qTcn2pgcSJd05GrAAB9Vouyf6QlrMfVdRqofTYosM9LkMoLMH1oziDt1RhlEycYYQzIDjB0eNZQxjNGqkU8wyERiJivd6cJgMlDH1afIKoPeJsCsctgLoKyRUPe2+U6AEAjTSXYiONN8jwI08s+SrGWw44s2a4N0sQEstWhIvgvSObSZbBHnj+u5GHM+923lL3wfAnMC53M4kZqHfw0htIDrqAiVYre4Qs3yYoVk37WAoGZzSyGg7iO7/Z+9Nu+PIjjRNAyKwbyQBEiRIgPvOTCqlTmWVKruqVdLp6Z7lR8yH7h84H7o/zcw5I6mkVGllMpPJfV+xb8QSWOY8Zv5GXHgGSAAECBL04PETRIQv95p72DWz1+y1cqkaWMvbG1pjtX7KXiPwI4pgBcSwmwhQYYtpfJI1x0v+BYC+8fv9se5ZAOgf653b2+OWPvpxclHoR9YP1hKSsgio48sJvEkr7wRUqHUY64ySmgER0IGidNVaJhBFulCgTMqMorVFALUSf1NdLh1c0+lrK6lTv0jV4fhO6GzpbfWFZb7qsQuIADjCnETRyzU0TultAVScQyBC+n9VLnJtHS/ARpTtgOjIGUAC/5rqcQArJbkBliF35K/qQAAIfGzkyRzZl3et9cgf2QNOsTYpyUsVgwKFtDZJth/CE18A6DtzFwoAfWfkutWzyjZVDEY6JQXt1PqQpB6xZIiJAvuSWBA2p6qYVcGdsh4psQY9rR7o6HN0uPSvAHT+VgUw5yA+iP6QvkQ/CdwWcC568jSBl/9L9zJO9I0Aa1WTi7WSz1XtzfUEVHMdxfLErqXe7VpPUp2LruXFuOUbAXLLJ+Izzpf2i2eMHsOERXNu3iqLi6432UfMj2KiUsxWOp+1Ab0tEB3djFw5n3S3ipO0NqowKa0OR7byB5SYRexPRVCcj7ivngHWA6dYX45CGwHoiu/pGsQMKXji/rEhb86leLDAbY5zllAA9Lt3q9eZnJqyxhLFQLSojJioirT0vPDcEZ8Ua4run54NjUm2BONGZsxX9PqsSciA+4fs0+vUS1ze6u9tK8cVAPpWpFYc8ylJoADQP6W7Xcx1VyRQAOgh9tQ4SAOrMlDWA0KVjU7G/29+8xvveY6zjzGFkYjjrOxN0ZljrGB4CkzG6MHAEbiNsY3RwrVVZYChgxGDQYPxRdY6hpgootIeRamhrb5vys7EgMboI2MWsB/jn78XFhYzunNzCvagQI/K87SiLA2I5IP0+aBzCkCk52DeGiOfM1+Mvf7+QzZw9IgNDg7Y2bOn7MTJQa8AJ5AOZTubsjQZL/3O29o6rLu7x2VHwOPmzdv2pz/92e7cvmsvXryyiYkp349C+ZYWEhXoC9XiTsPiQlDVa5wA62wA8k6z1dRgTU3QukdfdChn01533DcMVAIrouRT5jEgupIg3vTD1rXrVRwUIPr2q8QCQN9+mW7mjAWAvhlpFfu+LwmkYEWqI9YDUtlH2fxak0RfqPWdgJo21iYBGuqPqiBZCgDXA5TTz94GjOeP35z8tq8CXRXisqvS93xSwNoxB7U7BDiNjQ3W3Nxkra0t/q6gTUpHyLGybfS9EhJYn9kAPdhIdGNjzQYU4TjZM2lyQt7e2ZwMt3dvZIXNRlD1t7/9rf3ud7/zcWMLMs7/8//63fZe8BM6WwGgf0I3+yOaagrgSKehnxRgBwwAFCBwT/WjEqFZf1hv0I/oPXxC/EZVPXK8krXxT9jwvdhXwI56vHI9VT3KX9M6Jx9I65b0r3SpwPa0cpPzpVXrfJcyq/EdoAsJ4eqJjk+I78yxojYGsMZnzfes1bXVxkMJAgAUarHFfEX7q37EzAnggPMB6EjX8s7nrNlKVgdQAGBR1To+PMeo/zFj5B6w/ouqnnGI7pbPBNhwH/APtSZBlwubmZLi5c9/SI9tAaDvzN0oAPSdketWzqp4Hzo4bUXBuWR3om+Jn7HduXPHf/Nie2Q/AEi1ZhCIiW5Dl+l3rVifep4TL0Sni5VKbCOKDcrfUJKPgE5sWa4lmm0xaaCzlQgkAF3AuBKJRJ2OzkSHq3e4Ktal/5CF1gl0FvsLQOcYxsRawZgF3BKX5P/oP4HWSiQS8Iwc0Z3oc3SmwHclHWndai6XraWpudpuAz2JvmQMWmtSmnbGy1rHPDg3awbrJH8rpqaEKyU2qTqc+J1oyxm/1kOtfaK31/qFXc48lETBc6D1UYkJqX/DZyq6UbW71ldVk6siX0nZnPv23bt27969asuQxlLJQfSUMYsxqc2VKtGVYCEgXfMXc4DY0JAHx/Kcpkls/P2hJBOnv+cCQN+KdiuO+ZQkUADon9LdLua6KxIoAPQQexqYzgPoyu5TdTf7E5jAgSZggRH1ww8/2L/92785dV7a01RZ/zKcZQhjkMmwUuakAHVl5PM3+8kgwyjCicfpJnOdwICyA2Xca38ZVgpuqOpdtEYKvmBUYkwBmJfLTS6LSmXZac9rgeQA0Wuv6FHqxWLJK3YBdKdqvTFLEKhUZauKBfaKfqiROckYu7vpTddt+w/ss/7+Prtw8aydOXPSmqFyb2lyww7a9nBwVu317JzN0K+nOeifVlepKK/Y8+cv7c7tO3bnzj27d++BPXv23CYnpmxubj5LCCh573TmulSJCvToxwqVOwA6gR2A9UWnkI0qOKrga8kEcrJEdSWjU73RMcAJuhC8UcAqTcBIZalnIB80+xCN1l1RUNt80QJA32aBbvJ0BYC+SYEVu78XCSgz31ewrN9oHgAQgKG1VFSIqqogkEYgTN+rAkQgRrqWSw+lCWoK/Ijyb70ENtkredA/v5ZsXnDbB6DL/siD/1o70/cUvI7/B4BeamywpmbW/+ZqD0nJSDZRCqDLxkrtCmwLBfMAP7CfCFyxNmM3pHSOqR34oay/BYC++ad4o0cUAPpGJVXs9z4lkOpxfv+q7hO4K7pfUbbjgwJ2sA4JUGC8WtNYTwRgo/PwGUUfq78FELCmcS5eornlPErk5nvGw9+qtMN/TQFfAQGqDJSuT6up+b/WU/nXjEsAjEAhfCt0tPxtfG31nWW9VQWk/CzAITaADkAfgANV0YkBjjWBsavtmijbBcorAU5V7oxLoJiAMc4p+XBfuBcC+fGpGRfz48Uaj4yYc77CHzCeMYrSnepK/EeB/ZJrWu3/Pp/F9FoFgL4zki8A9J2R61bPKv2brzxXla4AWcBfNkBItWjQ75Tfu1gK+X0DVqNDVEQj30BJt2KnEkMI+6IDAKvRbYoFqvc2x/OZWCnZHxBYzEpaN6QfGZ96hQPqY/9yfo5T5br0IfqMcaFr2bgWslDiJtcU6Mt50QsaL/Y1BT5qScE4WFvS2B+fCdxW8hc6WEkLssnVL76pBIDe5EmvyBEAnU3gNnqW/6vvOjqTF/cFf4xYJ4ygzEW+gZ4N/ubFNZEfY1d1ODpe89RxqkDn73wFOmsA11QCr8aRJgwjB1HQ611rl9ZJxQqRu/cnf/bMgfPnWasQZyNtbrKm5mg5ma7TKc065xV7iu6H2pFw35C5krqZF88Dz4baAnAsMqlX6V5UoG9VuxTHFRJ4PxIoAPT3I+fiKp+wBAoAvf7NlzGTBtRTYB0jM82Kp985vc8xqFP6bmVJynFOg+NpkDYF9mREy2jGQMLAweil0hlnGycbA09VVBhbbKrslqEksFbGMJmYGGMEYTD4OIaxQV8OsAxl++JiVGUDgterxqqN1aXzIwHKWOa8GLZBfU5AhkBCUNrxUhYrhLEA2pE40GL7DnTblcvn7fyFs9bR0WodnVSoB92RKNinpqZtcmLS+5y3tbVnjkaL90kfGR5x8Pzatet29849e/GCyoxJB8YZB/NsbmpxEJ+Nz9jCcC3Z4uKCVSoLTt1uBq1/g5Wb6AsFbXwEQhScwsjnbwI2BH9gBrh06ZL3tuMeEaBSXycFlPLGZxowS+VdVKBvv2IuAPTtl+lmzlgA6JuRVrHv+5KA1qoUkFUgQ2u4gHIF2gkC8X8FqVRFojU4rZQW2JDOR/pddoUoDjlea4US4Oq1lpGNUq+6W3puc/LbPgA9lZ3W+vx7HlyP7wlorQaAzrpbjnVX51NAS4GiPICuoJVkw/4CVQhYERwSXS6BTQAaVQimCQkFgL65J+dj3LsA0D/Gu/bpjFmgtsBZ/DaqHvHhAAXw6QBetF6gx/D70GMCNuSL4T8CoABAoPdU6Syq3bTtCL4tr9TXEdUrax4ANkCBqMoFwMivEYCe+rHp+qe1ScCHQAyC9QTtVS0nkJ8xMn50OwASay6yYFOVJWAVflaaGKBqQebM3JUAz3UFTqjqHDCBc6sXrVhi0jWKczM2ABaqCDkvY+Nc3AtVO2IHIEPOpzZqjIU5CExBdimwpOQuVaKzVgHWI1uBV6rM3K1fQAGg74zkCwB9Z+S6XWcVUwZ6D2CZGB8gOtXj/M6VuMT10DFiQ+T/St7kHd2GDuBzgfHoCs4p0FX6WfTs+v2rlSN6iv1F9S5wG10tCnTGIeCasUgfK/lHTBopMya6mv2YSxrbRKehI6XrlQAg3S19yXrCRtyLDb2I3c36pMpvUa5zLT5n7qrmZz5KOGIeXEc2PgA6VeicEyBYALqSENSuUgC6kg7wy5AV6wQFTlxPel3+lCrnVbQktirNR8+Q1lGtaYDY3EMxwSAnrsW8lLCW+nW6v5xPaxTXouhG1eLp+qlnCLkAoD/K+st7/Lix0VpaW3ytZ65pQkM++UssXIDjUYQUzDMC0HVfxf7CeFjfANI5Vi1O5AOrIKJZstMAACAASURBVExx5+36jW32PEUF+mYlVuz/qUmgANA/tTtezPe9S6AA0NeKXM69KH7SCjEZxxhPGNBkNVJxzoYhiDGF0ZZm2gsklgEVwHSAzmmFW/wdVc4R/F225RWqtJets6MzqMKPH7eLFy/YqZOn7MiRATeEFCiOYEulaoiLyg7jkvE+evR4Tc9zghCimuMcHjA2gG2oyhmNKq7z1ef1q/VrwXGqtgGiVYEeYDwv0VKl81YlmV+RLNemRgfRh44ftePHCXgf9b7o3i+o/4ifZwX63IVFN+oB1KFk9yr+cpN/V1lc8h7oN2/ecir3u/dIGHhm05PTNkf2ZrnZSuWyrSxHNbvPm2tnPdIXKwQ3FqoV6A0NyAca96BM4v9xX0kQiAp7gvxdXd2eXeq93AeHPFBPsgPBFoHvYhvIPyP1gvcFgL796rAA0Ldfpps5YwGgb0Zaxb7vSwJKiGL9YHUO/U7LjoqvGQRrpqembHJyysbGx2x8fMwTuPh7bu61vZ6bi0rBqWlbXoHVJBhWqhUPq6vGssoq6//jb99Yz1ZslX1XV3xN8vXYWVwarLGaxJblqmXJXoDMcZ6QkMhg/DwZo0rtUyW5aa/1/o51HzaXH/c/3+g5Vn0tdRugoTHGqFcIIEabzcNnISob3zUo3D1gVcaO4Fy1U6Ry1acR3MJOif11OoHgWnsVzGRdZk1WlSOBItEt6pwfytpbVKDvnAYoAPSdk21x5q1JIK04V/sPVekRpBeggf+mvqlaY6SzFOzGV1GfWwXOFUQnaM//AZbTCm+uCeAhMBp/hfOJrlwAEmCS+n2nADq6GF80TQJLx5cmJsnH1vcCgdDHAOKAJQAZ+H6qhsPn47okEgCMAFiwCdwWOKEWIuqby90QcC4Qnnmqep9zatzyxSRPjQ+Anw2QAcA72o71V1utiY1OtMwpwCYZpefUWsbYlOSlCk6Sr6lGZ43iGtyn/Bq1tSds60cVAPrWZfemIwsAfWfk+q5nFYArBhCSZPhNi/Y6BafFpoEO4Xu1RezsDJ0hKnP9/pUcJbYq6RbReqP/+CxA1fATeKV6uAZuz7ufQWGI9HV6TMT3zIHREydO2rFjAXbzgoExQOSI2VFAMjs7YyMjo9UYpwptiHe1NAfduyeyLpGINGeVxYoNDQ3a0HFaGV60ixcuOPBKlTRxOubI8LHNPV5XLjt75MjIsCcj3L1z1+N1c/NRVc812E+JyIDnzU1N1Sr3L774wn760586wC6dzb6MX3qfOaGPkREJZ9CfC6RHHipy0nqkBC8xoKgXuphMOC+b4q3T01M2OjrmMd8nTx7bq1fD1WQ2/I1a60zWTwp1lr24J/qwRyFOMBP0ZdX6+132jEc90dVaZHRszEZGo3ren4vOTmvviPZU7VDqN0OpH+0lldw9OTnhz6HWGB+PV6yzMZcmnw/r/L6efb5+Hjly2IuAGBOxTMnIfavGRvcreREHLSrQ31W7FMcXEthZCRQA+s7Ktzh7IQErAPS1D0FauYTxITBY73K+6R/+17/+1f72t79533OMNZxcghZpXx6Bx+lVUhAvgNTYgva0ZAuL8zb3etYD6spixfjFob508ZIdGxy0zo4uN9JEC+uhZw9Kh7GtbE9l6AMm//BD9DzH6FO2p4Bc+p7TV5wId9ACRdUXQWleARrHLNLqNmVZxnUDMAgKdwLZgBDL2fExP1XUyZEQbX3IbMlWVpf9+H37u6yvb7/99Kc/sS++uBoV6P39brQDWpc8aE4foHKVep2AfVAsdXiGJUkDt2/fsW+vXbdbt+/YS3qij0+6Mci8Vh2swCCMcwCsA8IvVhYNEL1cbvTK89XV5SyrNKrVDUDdgfwaQMJ8MIw7O7vcyCVgBUPAv/7rL+0Xv/gnp6FlU9Zo2jdQMs3L9UMJ4u8lNVkA6Lt7NwsAfXflX1y9vgS0dqLTnfmlsmjzcws2OzNjE5MTvr6Pjox6dcbo2KiDDNPTMzYzPeNrRbRkETYcrUn0N+tF9ZWt0csOlrOuxPvSyrKvKR5oLzXZqgWgTkE27VRYFwHm+b8XaRNUa1i1xoaSA9W+5jp4zPcZOJ9dtwFAnCMy8Dr+bvDjvdo7+zvOmu245piGbJ+4pqcB+Pf8HTOrXSPWRrHXxJeROMA/l4UfGn9jM1RB9uycnDeCYSX/bmUF2yCSEmSLBFiezduTDH5sn0QQqzmjza1U12VsKdrgECSjCoS1WrSRuk8fytpbAOg7p7EKAH3nZFuceWsSQM8JKBdFMMF/AGPWHtYdfCVe8qfQ+Wl7EXQGPhzBcU88PnzYQViC4wJq5B9qlGJREWiP74K/yf6cj2A+AIQDHnfvVoF8EssELgi8EKiR16Gq4tO7rp0mmskfZW6A5uhq9DSAD9WZol5nDMhF1YeqHBRdMucEiJC9r4pB5Mc8VMEJ4MAcGLPAFM1HbUi09mjcyIbxiIJXfj/n4Fxcg2pH9UZXBaaOT5nIFCsQWw1JA8yTSvSrV69Wqy0B2NPkg609Xe92VAGgv5v81ju6ANB3Rq7vclb0hnqGA4ajLxRL4zt+y9iM/PaVsIQODfAcPfnUpqYm3S5HF6liW7936QLOwaaKczFR8FsPvRN2LzqJ2Baxr5mZqN6+d+9+tCicHHeQGlCUOBbxKsUAmx3wLvl6QNvHc+fOZ4k/B91/GRuDOh0Q3ZzJEeCU687MTDvLCbFN3r3YplKxttY245z4ARw393relipLduLkcTtx8oSdPXPOzp4957G8ytKi+ycUprhftbLkvgr+zdz8nI1PjNuzZ0+DJfL5C5uambLFBeJuTe4bqHIe4BcAXX3Kv/zyS2NL22KmBShiqeK+AZ6TgEbBE2sbOpqXEhr4P/Ll3rGWKNFMvdDVJ17rZdDGwzgSNPfBDvPU7zvMndwnWlGir5Fle3ub623kwTHImwQFkq5bW9tc5gcO7PeNpAH8mvn5Od8HwJ045izsonOvraOzw/2Vg4cOWWdXxBm7u7ocSOdFMgSJ3TynL1/CbPAiEswmqYpf8u89trm4aAd7++zowFFPqCCZ+OjAgJ+3qzPiyoyFF8+pU8WXy9ZQauSDzI97l1/Xux9bVKC/uwyLM+xtCRQA+t6+v8XsPgAJ7AUAPc0YT512fV4PmFwvQKpscy3Q+WpqDDGcdyjbMS7JgofKHWNbNHM6Vo73etevjsEB2axyu5QFlVeDqqfUWHKj7uChgzY0OOS04BhRfX1h7KhSLoD05SwLtdkNL4xCDLznz1/YgwcP7cH9BzY8MmJjo2Ne3e4gdBlQu8mzC8kkxfDG4I1syKjMzteeVZEB9UXPqus8GL66UqWfZf4OimcBfTIZ19KYB8AeVOrhLHhAv8EcuG5ra7bz587ZufNn7fSpU3bq5ElrbadiIrJgy6VSZM5SFZ6N0qvcm5s8GWB8bNzu3b1vf/jmG/v2+nf24vlLmxyftDI08qVyAOje673khmG5seyGowczlpessRSZuQ4z0K89raaz+NvBimzM3CvvZ+RgeYtXePzkJz/xYAjZnWxRBXcwS5YItoFapWBNISiRA7Qh7S+YPksBJvyYQv8DUCsf7BAKAH13b00BoO+u/Lf76mngQvpo23RSrcB6zbA3ovJizeGwrKI7reSOjwNszr6PwMiCV5JTCeHBsAkqzie94hwQfWpiygNJMwQ3Xs/awvyCLcwv2tJyxSvVHdTNqq5VHQ6w7P8XiM7fMMwAoLNeOgsK/2ftiz6DpcayA+i+ngKge5X6su9v/ncA8gGgNxr/AM8hUgmAPfs+W6+0Nmr9Wvt3DRAXGO6oeCb7as169e8AyH0f3y32cABd1eXxiXDy6l8BoK8F1GuyqYHyYQM0uH2iddBllc1bQEJUuUeyXtgpmnc8LgR9wrZZ8uQDgp3RauWgBywHBgBBjlbBJQAnUVTqgdu2Z3mLP7wCQN+i4DZwWAGgb0BIn9gueV/tbdPP2+N5mzwPDgsgdhWaAd8Cr3kH0CXoz6ae5wJw8OkI8uua8k2lD6WrAAfwPUSHDgggunGBw6qABPDlnKqqVLUl4DDtwjiO8+GfsS9jwefFDwbEYbyirBXgnPZhZ6xr9LUnL2c6OxNu3k/XPNDVAP9UZQKk864qQMBp/G4Bz2rPoZZZkqVkpt7ujBcghfnyGcCTxqtxaR4pgJ5S0KuvLOMBSAf0xkfX2AAtAFdIhAC8AXxTP98UpE994bQKHx+S+QCm4e/DYobPz/VUlZomI6TPaCrL/HPxtmf5bd8XAPrbJLS17wsAfWty26mjiENVlmAxfGmvXr30ogvXcxmY7UmrpUZrboo4j1fjrq46UxX6kxaCMB5SsU6lMoAozFZRJRyAuNgMiWUBpJ48Gb3DlfDkgGUD7RQX/PjoP97ux+KfADjfunXbnj594kD0AsyKTdHmolLBJwHMDVZGrtHW1hrV4RcvZRTivVUAHZ1BsQhgLgUgrA0TE+P24MF9u3btWy9EAdBdqixaU7klwFSSdRtWrbJQsZXlFTtMfGvgiJ0+ddpOnTrtiatNLU1WQlYZhRQ2vNPhL1RsanraxsajDea9u/dcZvhRyAn/B7s+TVxy4L0M22STt0lkUw936dGIIy75esZaxf1D/6qlBrpeSQ9iBUCejAmdzXqg9VuJWKJXV9V40Pkv+PMwPDyaMZhM+Jrc3t7pwHlv7wF/x98g2SCSKAC34zlSdXiwDyx44Y3Ly6vDm/3+cc/5jjgmMiEW2Xuwz06dPh2MJO1tTuPO/Y04KIkT0brFk74nxm1iYszX6SePHlcT7JArcUrWLZhMTxw/YUNDx633QK8D9LAYkODAswNLZymrVG8sl7LCo5oPt1O/v42ctwDQNyKlYp9PWQIFgP4p3/1i7u9FAnsBQNdiquCEHHB9LucUgaa9RFUlnQY90oAHnytIoX47gOZ/+MMf7Nq1a/b999+74ZVmQupc1cBvSuOanS/fzzQCvGRnOo5rrW0t1tYOLXlkAmI0YmThqA8eG7TjxzG2T3lVtmeDrpoHBDDI9u87YB0dXZ41+vDhowDOHzz0rNjhVxj00zYzM+vGlmcX+rlbqhXjCthXI911epwH4JtU1VWf1AAKwtAFiF52ByBo2oMqSpXXGJW8wkiunU8U6dGbZ8kOHuzzgPdPPv/crl793AaOHnFDHSMeWTkoXy75uQC5I/MVQGPZqKpn7v/3//v/2F/+/Bd79eKVTU3NWGtbhzU3t7rh7wCGAxQQuQeNPQbrMkL1IQY7AMkMCtYH6JIB6tWgflTpx35RGYdsAcxxij6/+pl9/vlndu7cWd/kVETVfsgmqvZCmMqiDUYAnoMwkH2eogLIAPTdDvK/F0W1TRcpAPRtEuQWT1MA6FsU3Ad6GOtlyjKSX4O3PGyB58l7rK0CYLMz12MWX0V/BgW7dDUJYQS+spywAGYz8Jq116kRxyO4Pj457vR8w6+GbXRkxANUU9NTtjiftUkBzPZq8KQ6nIS3gLKjatoru2uU7SnQjBZ3MNxR6qw63I8IIDqr7Y7ELEepOacSuAJo9nl54l1W2Z0B6k4NL5D9RxXoGY18eg0vCs+qwYWLezl+rPA+qvhPRhovwDzuw1pS+Kgwr+aEZQkKayvQY8oO+8NSE0tshqvnksHqmhmsk5E4luHmNUBGyX6qeNd+MPw0mCfWsZYSTCRY2NfXa4cP93vgEpBCFZrqia5ndzfX1wJA37IGeeuBBYD+VhF9UjvUklZ/3F6rniDWS9Cu2faRIEwlnYDklGYWvwi/Uj3O1Vv3zp07xiZ6X1UvptcTaB3gR1QnAjgDDIj6HH1GlZrogAnoi/FLleaiJRawrJZf0JQDUhBox4dRlTX+LkF5gAl8TECKfAW3bGz53XmgXz5MveQ7yVnzUt929DP05syFuaoiVPaGerqrCp7vAWeYHxV5ShBQskJanb5eZbfGLYBdsQHGxIZ8VY3O9QFNGBsy5PoAN+qNi3y5tlhU1M5M90wxAfVGV896roH/SDX6V1995ddUG7CoFAza31SmAp6UALDe/Db74y4A9M1KbGP7FwD6xuT0PvZC7wDkUiF948YNZ20U0Kk+0gCQHi3KWhUBYAJkerunuTmvMn7+4qU9f/bM6b3RPc2AnU3lKg02fgggeg0UvuDU5909Pdbd3WUd7R3W3tbmibqAoVwTZkV+6gCsz1+8sBvf/+C6GEB2YXHBWltaPV4IwM5v1aNZjSXr6KSyvNMuXbxsly5ddruXDRp1koSJVVH0QXV5a1ubvZ6dtZevXtr9e/fs++9uuA6jYprrNloA4gC6DqIvRwJuz74e27e/x04cP2knj5+wvoN91nuw1+UURSrmFcwAvJNjE87iNTw6Yk+fPPEiF6r1W9paPc7poHvGfOmuhwPjUcWPbhPNfcoAop7pzFvU50piYq1jjWKfoCjvdfBd6yEJA2oFgp7m/9KnrDckZUUFuto3UrHOfZm0hYWgz+d8x44NepEM4Dv3kMKcSHSKRGCOEQX/uCcPPLenT5/bwsKcx0kBr7nHnsCRzZV5A5R39XTb0WNH7dz583bocL+Vm5pcplTsE/Pk+SPhOCrNl6yyCPg+Z9e/vW7ffXvdKl5gtWSdHR3W3dVtp06ctHNnz9nRo8c8jkwSBy+eF8Bz4qOt7cRJW6LqHAdKwcnMB68bGn4fP9KMNQC5RyLDsP9WYYRlvZf98d//5x/f02iKyxQS+PAkUADoH949KUa0xySwlwD0oByvZbenILZuW+rMp06n/p+/vaLGEx3b9evXnbad4AEOMsa1rpkH5xQgSAF8Gd04t3qtrAbA3NxMBXPZDvX3OVDc5YZbqxvDGOGcjwBJ/6F+O3P2nFek79t3wI0f6H6oiCNAjEFLdiobIDobxtvsDEZwxSoVKACzPqVOgxq9fRwI8Ramom5fr7pZYfM8iB4AurLjI1hTyfrARu/3mlMfQHA9+j72WwZ0px9SS2TPXrp4wfu/02tpcGjQWlrIkoReqOyBcYxH7DvvS16BSm/W+9E+fvTE/vb3v9nde/dsemrWaXmhp8e4VQXhMoV9q+aGO45K8AE0OJDO524vZufP+GcdQM+ElQTyuaM8fxk1fGODG+kY4WfPUUlw1i5cOO+VHVA2USUS/YiyBIAEGJdsuBcRFAoAPQXR02c9TQZJAXYfUa7iY4+psE1NpwDQNyWubd+5ANC3XaS7esKNAOh5fSSdVF3/oChXkMVB0ABHY00WrXgGtOYA8xRU8JynpH1IlercVrKAV6NXllBJQXY/FSNB0zhvE5OTXvE3ToXAVFQKjI2Oe+W50/tRReLVI/T8yGIJWaV20KuvRIIVASP1J88A8bV/K/0sAaKzdDSHt7PK+aBKV1F3BkzX+dv38ervDKKvUsdn9OrKA1PKW8ai7rKNg2t06rqgWNaz+nK/f860klWcp+esUrhnd9NBcc0joXgXR4xH0iKxAHn5OFKKd83RaeKzc3rCwI9frLMC02PdTYH1mh0YLDVBCS/aY9bUfft6PJhG9Q/0lqIJBtTI25K79SMrAPSdk3wBoO+cbD/GM+cBXeYg/0TzSfVCClzW1rJo6yRfR36VgFOC2KqQw6djzRFVO4AvYHpUPr6qgt01XyB0mq4rXYZPCHgr+lkAdEBvVUXL12QMSgQXHbGAdK9cm52tVnRT5QaInvYgx49h/IxZ1X2Ml3OQmJ0msiMPgfV5AD31YfL2eD6pXX1aAUsYE2OgijAFmvERmTPVgvi3fMf4kKcAEeathIRIzq61FtM9DXujttKkFdz8X9Xumg/+G2AJgA4V4gJmOIcDRdn95V5yjwnuq+UaYA7jFjuAqPVFSc8YGa+S3KlEh81MvdeZr3rYa9xKqkifVY7PJzJs9bdZAOhbldybjysA9J2R61bOym98eGTYXg2/tFu3bnkik9I71R+bGJEntWa6AvASmnFncaws2vj4RAaOPvFEI2i1ndmoXKrpSHyIrG0jOu7Klct2+fIl1wf8tp3avbnZ/Q7o1J0yvqXNq+Dn5+ZctwHuP3n6xKvcoXZXNfwcum4B3REtIVXhTEuOM2fOZi09DjkoTYUz9nG0bSSpteSA/PMXz52x8tbNW55ITLwLHaiKZwfPoQ2vRJzOWRdbW+0ILUP6DztjJhtV+sjLk8oaG2yGyvPRMRsjUXk8entT2AM9fHdPt8c3YcBME4OWlgDPI8mZTX3JWePQv8yb8StZTeyb3nZrdNRlDgjO+sAagnw5B8dFRTm93IMuHR0dzAHTvinBIdpSZkUyWZ9yjuFz7hXnpfJejCQdHe3V4qBoL0VLgPA7Ac9Zf4nL8nwwJyr8Y01o9fESN3V/tqHBK8P39x6wwaEhO3/hvB3sP+Ssm+xHpXowAwQjp9swKxQPRaX8t9eu2bd/v1alwz986JAdPXLUjg8dd/r2vr6D1tO9z++R4sIA6C2tsHV1WnNra1R1ZSwCYhCrgue7RIBZVKBvRbsVx3xKEigA9E/pbhdz3RUJ7AUAPQ18KPs/dYbrOen5gIfOIfBX3+MEs/3lL3+xb775xvuukZGJ8aR+bPq/wGEdmwYK8jdXQZB4B4xdsfbOVuvqbLNz58/YZ59fsYN9B629o9N7r96+fduDAhh5ZCnSZwgKnmODQ9bXezDL0Fz2fjdkwGJc0/ecXkzQSVFt5/2+s97hAMiAsxj9nt25GIEHXmQdqgdOFsJXJDs3jXyJWADotXkrmBSGYBpICXlH9WJaTRG0rPRJKlmpAcAjsk4Hjx21wcFjdmzwqG8dTuVOT/EWa21rjuqyclDfYnyOjo7Y/fsP3NHAWEVutko2bIMtVpacendyctqmpqazSkSrUihFmSLZnMgm6ye7JrgSY485ZUGtqoG9tkocpwQj/EDvfqd2opKC7fx53s96vySMbVFJKfimSpUIfkViSAoWcSPywPhaMKk2jrQSYVeUzAd00QJA392bUQDouyv/7b56NfEq0Uf1KnbzgWnpL96XKlAmLgdzR4lgC7GWGoieH3P0K1cCViRhebX56ooHjDwQ5MEpVXdTKQ4YYr4OEBihqoNAF9UG0zPTXmVO1TnUgvSbY5udmXWQnaA3iVnVTt5UNHu/8WwMrGEZaLJ27rVK7uocsnYn9f+ORAKYVOq+ojT9jS//On+NTd50X1eySnrZUfXApTedNt2/2gRGYHsGnK+1geJssW+wwXgViujks+SxOK+PKktgq62D+Yp07pFsDoHo8WzERrCO9Re7gp7oAowAJlTdt0nRbfvuBYC+7SKtnrAA0HdOth/zmaW7+O2pD6vmo0phMWnl58lagR/FflV63wSIZ+0BdMaHpHrQKVYzOnL8FABfAbX17Hl0pmjYAQEAlAEGABMEvgCm8x0B+WhNEtTCbALMuY76f8t/xc+ST6HzAgxQZa0e6uhFzolPzBzwr/BLASoEaku/iiZevl89fyWVX72EBAHIomZX9TeyBbjQ5/zNpupDQGvkDCCdryAXoFwvsS8dj75Xn2L1RNb9kfyRDcAJ79wHPvck8Iz2ngq5mzdvetI9sla7N+YC8K7ELcAggfwcg1z1THCP2Zfka1qCsV5xHEkSvPSsck3uO8+IXnqGVbm+1d9mAaBvVXJvPq4A0HdGrls5K4D1Dz/csJu3brpuRsfBVsQ2cGTAe0VHMUP85tAR/K4At4N2fMV1rJKieOc37CCqrWbxrKVasmcWHwJAZyNRiIScJiizvdq84vo29GCzJ/tK9wLwo+PwadgPsJqDKB7htwoQStKoxon+YKNSGptXLSe1pgGGcxzV4ej1Rw8eOr369OSkF4Joc9ZLIm3Ly1V95YDm6mokcXWTmHrADvQesM6OTrezKUBBaNMzMzaeMYKwHqGffewtLQ6G93R3Z9XeFLk0+i0EQCdBQOC29DBrEXPQWqxEM8kMXYq+xZ4neUBJTqxtYirR2iAgnXVDawcFUsQSY1tyfa4kXQqe+Fs9zLlvxGRpCYUMGFushwDh8ZywpX3KAc/ZuJ/IQkl3SjzT313d3dZHC8/jx+3chXOemLCarS8L83O2vFTx56UGoK/4ZyRzfH/9un13/brLmARwYsYXzpEsfMyO9B+xjs4ua2lucb9zbm7Bn+umciRDdHR0OpBu9EPn/gksTyvQCwB9K2qmOKaQwI5LoADQd1zExQU+dQnsFQBd9zEfvM8DZtovDZLI8OJdxpgMKpxe+tH96U9/cup2nFoMHl6iDVIAgmNToJN90qBBPiCi7wj0Q4nUf7jXBgYO2cVLF+zzz6/YoUNk3Hd7fyAccHrPAYaTKXjwYNDHDQ2dsCOHj1hbG/ROjd6v6OGDxw7036W30Miob+prE/PDuc56sWZUt5wTIyulDF8LnjObOhXnaz4LAF2guIxNBa1jvgI/AlxPK9B1fhyUduikmpsd4CY7c/+BfV61PTBwxLeOjlYHz1taMaKhZi05lTtG/cLivAd0lN1JQIOkg86ObndCqMSHyv3FC4zlYTccyQyt9v4pkS1cdvAc4x3j0qvRM4dJwftaUkDQWVERp567Lq2E3r25JXpRyYkh2/jSpUs2MHDYaaX4LgW6BaCHE1GzUusBUfmgT/o88385SPWArU9N/xUA+u7e8QJA3135b/fV6wGr9QLh7JfXP/rbe9ctkZAkcBPgM0aaFIT96P+1NVy6GeA5dGWwgLAWQWlHKxECURVfuwEO1F+WynPo2UXhRwBtkaBVFriK9iMRAMlXH+r6a3r1aeC5arZ0PUhtkLzuzlc8bvV+vQ0ceNN5BYDoHKndst7Y69ld69lesovS99p4AkKH4h1GGLdTMkp69UH384onvlp1Hs+MbKoIPtXA8phT2Fm6F9Ebss36+w85eA5FMHTuoj4GONntVwGg79wdKAD0nZPtx3jmvJ6LgHfof72UgJxPtNb3Yizjb/bhb1WcU2kGCCDgXAA0axEgi+jT097bKXuZAAMACUAA9TkHXOX/omrHLxWg8gYesgAAIABJREFUim8aCWNZexKv/BuvVvNpvGv1JlWLJCe3erUewDA04gC2Si7iOFWiMw+AHPWRrYEFAh1qlfP5pKl6a0R+7ZKfpaQEdLYqztWrVj4OYxJ9OgAI4BIAFK88pXneH88/s/pe4LxkJUBa90MV/6wbbMiIe6RWIMgFfzyqUaNaX3NBpimAngI5yFT0/vjtADOsUfiNAEKsVdwbkgi4V5JTmtyhZxgbRYkXW/1tFgD6ViX35uMKAH1n5LqVs6KDb2QAOvTiAMkwPPL7EoBebmr25M4wQ1e8epfK7KhAD6A3YnVPvcIavR++A2Aw7RqX3RbF0F3yFoYrdubMaTt9moKYYw6it2WU77JVpYu0hqAX0CesG2LTYIzoFbFcSA+wBjAvMZQQN2RDR6FLVXTE7xt9iY4CRB4bGbXx0TFP6GWN4fi0d7gKiDg3x3EdrSPsJ73ENaT32Qd9KEYQdCQJX+hQ6U70qhKAmHelAlC/6HrdxzU25mPU2vymGCvHewvFzz939g5Rt4s5TedQ7FYtTRT3JRmBrcbuEaxXWqNYc0mawn9AJ5P8IIAeuSDTNNECWSsRgLgy11GRlvwhAehaszq7Ou1Ab68dGxq0c+cDQBdFmyeNN1D0FL3QPblgft7mXs/69uD+fd9oB9DR3u5V56dPnra+3j7b17PPwXKilpXFJY+BUmREMgOJAR3tAOitAaBTyCPg3AeabFv5ob3jMUUF+jsKsDh8z0ugAND3/C0uJrjbEtgLALpkWC9ovF41XJqFnoK4yt4WXRCV54DnULd/9913bvxhJGOoYugp0zwFCGRs1QDyoDDSdQQwK1ANbXtzS9nOnTttl69csLPnTrtB7TR83T02OTnlIP7du3e9qjzo/VbcsB8YOOaGfX8/IHq7fffd994bid46kZ362l6/nnNqIM+S9QB/ZMeH8Rg9jIKSSgFo9VXLN5j9UYghB6oHgK4gQIDAUREoGsFwBAI4F9AbZ1X1ujkde09Xj3W0tdvIyLBXkwdY3mL9/Qc9aECP+NaWZisDnHs/prApydCNKsMpN0yZN/R39I3vP3TY+8OPj096Vf/9B4/s0cNHNjo67lX76mvV1EwvplZb9ur8qNBnS0H0oI8NSvq4z8FrK2r3GrCkSnC6yYYjwnb2bFC6c58ZH0F8nAg9U7Xntma1rgdApXclHxRCzjXWgV1KF91tJZdcvwDQd/dmFAD67sp/J66eX3fTv1MQ9o36K+sFXguwK9GqVm2+duz5tamW4R+A+aJn4IsSVf3nCLyIvpZguwPnM1EJ4cewJrI+JQlTKbiQBmvSBDD+ryB+Xh9v9G+thylgs9X7tVUAPQUr1gPQ1zt3en+1Dr0paWvd71aj+hwGGu/37ozwYTfUqjnCZkjvTVScB1iTVp7rby98z9Zo7B/ZJyTmYVMATsAOQzBMdMFblf92HVcA6NslyR+fpwDQd062H+OZxQKF7kqTpdK5pPr/Tb6lqMQFRpB4LUCUqkTAXdYfgG0q5QTyyqcQEBJJzfESTbv6YqvqXEAFxzB2tfwSoM074xCdOX+rUl56WvNNWcL4P+fGLwGEQC/yDmiNnwIIElS0Dz0pgDkCDuRBeY1/vXW03rOSrjHoauaEX4l/DiAj4Jl3ACf5OKmcReEOYM2LMQucYX/NXb6o7qeunSbOSbbpGp0ymQCawADAPWFDZgJrGDfjEq08MlK1v6rWAd3ZX2NAruynSlbmz/XU3x7wHL+RNYukbJ6JFEhP55L6PG9aj9/2my0A9LdJaGvfFwD61uS2E0fxjBNre/DwgceGHj95HBTkpZId6T/swDNAdXNTS/W36r+vlVXvR02s7dnzZ3bzhx+8TzkMVgDmiivqt+g9xM1sxgHa1/77ZVOByL796IOuoH7PErFYJ9ALrB3EAFk/+ExsHAK3pdc4lt+7/B19rhiU+nuzD7oOH4i4p7NyTU87rXpTqWzdnV1Vva8WGgKg1WpCSWACg1MbPF1L2Z/5ohN5oc9OnTpVXVuirSF08qUsRonurzi4K3Bb6yhj5Vypv6S1W/FZ1grWB1g7WL9ScBvZMQ6O0bzkH8L4yQadPf3ZtS7jc1B9rhc6W+1OYAVhfXQa+nK5yjaiuaKfuVfcP9YCkqpItJDMNHbFTxVTbmtvd3r7AXqgnwsAnecRxs3WthZra221trYWB9CdWcZ93FEb923M/x48dsyO+/p9xFuAdrR3WAsxzuUVW1yANWfRFuYr1kDxUlsUHFGB3tzSag15AD0PpO/ED/Et5ywA9F0QenHJj0oCBYD+Ud2uYrAfowT2EoCO/PPB3bzDmHeadUz6Oc4tzjcZpIDnf/zjH6s0e8oolEFVqxSOgH4ahOFvfY9Bl2Y9EmRQhmh7e6sDwj/7Dz+xX/zi53b02ID19R1w8Lyzs9uDHdDNPn36xG7fvuO9c6icxljv7Oiy7m6MuMNu9Ny6edvu3LnrgDCbA78rq07LDpi8uhI0QhhpnJeqv8jMjz7bTt2qAq9q5XM93th8H3Q1Rg0AnS3oy6PvaFDeRnV6WmVXDap4xWGAIATPyZZsbW5x448+tIDlAOiHDx9yI7WtnQr0ZgfPgx1qxR2V2dlpnzd9o3AIMNB/9rOf2aWLl+3o0UHr7tlnE+OTXpV/7+59u3fvvj169MSp7qlQhMq+qaXVWlrabHUVx4Jefpxb/doD6CcYHzTDsQGOx/hrdE01feCEV/6dqhkOH4Ya8bAD6dC540QQDMGBwEGrBXjUk77W+zAf6EkDVOlvIA0MKYHhY9RR2znmAkDfTmlu/lwFgL55mX0sR6SAa721mM/WA9GrNN/ZZGs07bGmx7aeJMR6Eln0bNFXbrYaDFKFuYIV+nuWAFZG8+rXyPp861I1QF+V7bXeh2kSHsfmAfS8LbKRv7ejAn09gHujz5Hmkd5P3YP17mv+3m5kDHWD+dGY3f+VaDaf2SNOS8/ammPB0fpbA84FoNdA9Oi5ntkXVmPIUbKbQCIqVKDIBZgAoAAQ2e1XAaDv3B0oAPSdk+3HeGb5Zwpkp4BvOp96PqX0Iv4hfoeYTgiWA4Iq6E8VnYBz1ij21Toivat3AvwCTvkM4BqQBdAY0FQgLX4kfhX+HOdjbQNsAAxQb1cAEV2P82qu6fpWz6/AF4HBC1BYoDWABH4K+3N+/GQ2zTNfjZiuBbVkprX93NdbL/gcX1IAOnLwatCBAd/wmdhEL8y8AZfkvwNUIHPOoQps0ffqnqZrW/6zFDBPK7gFOiFH9cklwUEgOqAK/+czACFVdqoFnMAbgVnq66sqefXxFejO/owF/xGABiAPnxFA5cqVK/5/ng+uV7OXMn86a1nyrr/JAkB/VwnWP74A0HdGrls5q/dAzyqd+a3SB3yxsui6tffAAevt7bO2llav0vW4DzEt4mmL0UebuNOLly/t4YMHBrtVuanJ+4O3tbb5b9fXlEZ6iZf93VtqTEx4C8LmpiZnWYT6vGdfj7cXaqFIpEwrjlp1ODoOXU4MEd0CiMvvXgwk0iHSnWlfb9YGMWcEM2Ot3YQoz/mdc27GfKi3z/oPBdsl6w16VgwnWreQmcBtsaqofYd0kZKNFHfUGosOv3r1alV/MQetpZEETQJZtFNUIoDangAWs86qAl++k2Ku6EnkotYXvAtAVwW8wG1kiCw4J9f54YcfnPWTVl98hn+Bno+2kwG68+J86F3WRtYhYpOcS/3VUwYzxfVYm1grPVHjwYNq9T7jlmxV4CTmECrBew/22eDQoPX29fo95F7wjHR1dngFOlHIWiLDhE1NTvhYoW6nOv7C+fPW1dnlADkspMR+FxeCIWdxMZjamppafB+o3YknU0gEqO4VSiLD3OXqc+ReAOhb0W7FMZ+SBAoA/VO628Vcd0UCexVAV/ZeGuzIO5Yy4lKnGQMTo+zvf/+7bzdu3PAN41KV47yrzw5GlaiTOI++U4a5jKIUQFeGPkYQBlNnZ7t1drXbv/zL1/af/5dfWVd3h61mWautrdHLjutQRffs2XPP+Fd/c+jIoTgiCMx+w6+Csn1ubt636AlbtnIJ6nb1xAsDOUDusoPrUFBBge7V6UvRi3X9V73e5xGgDuMGkFwVXkFrr89TgzKttvCM3Iwaye9dtsU4K1n1RZcbqvQZ6uho8+zLoGmNa9IvfXx8zINVGL7cMwI///iPv3AKp6MDgx74mZl5bRMTk/bg/kPvk37jBv3ib3qlP33RMSKpQl/TJ57etBmI4+B5RsElY391NRIDBKBnU64C7FTKk0wQ51hxg5f7NTQ0aCdPnrDLly/7GDHyGTPPhjJrPbEhozeu9zwzhjzQo3HpHr5L5cGuKKYdumgBoO+QYDd42gJA36CgPtLd0jVWOmg9IKKqm5IWFXFM2uO8BqCnOi0Fd9GT6h0q5hgFW9TzFQBB1IGi1ouK84rTKGot8qCY9ytMgXvp/tp7Xr/yt4JE6a17E2heDzRQUGqrtz8v/62cJ00EqHc/37S2rJfctfFxhPAdQvdctaTcwVukxCt9pgSeBzgTdsTaZw7YvUbzH7T+sO9EH0OCXQTCWHsvXrzoG+sxwbDdfhUA+s7dgQJA3znZfoxnToHUms8SCbF65SvT9Z30NkCCaLd5J1AO1S6gDIF4UYrL/1IFnHxRVVKjg8Wegp+APwDYED1sj/m7fD4AD/mtvLP2ASLjxwqE0HuaVJvORYnNtfZbNSYPxgIQIRCd5CIAFXQmctL18EvV85d1V+tEPmE6rXJP14u8bc7xOjatBkceAqoZi8BjgAzWf+YtkALZMy7k/iYgv956rnuuan31Qkce+OMCg+TT8j1yYhysHSQ7ADoB5DBnxkYsASY5JTMI9JJMlFSveTMX0TSzjxIlBAxB5/6P//iP4d8ePerXE+gvJrx3pW6XHAoAfWe0WgGg74xct3JWfjteJT372m7dvOlVyADc6G5osAFZW7K4nfQTFbzzcws2M0v19mRUFE/Q5rHBDvRGew2qeWGIbCxHUQnnQI94z+3hYZuanrZpB7czwJ2imrZ2B9Bp/yd6dfk3HIvuUIsNJc+oylkV0Og9+UIk45DQpR7iWlc8CSCLabIuoZP57mBfn506cdIGjx5z3Y/O0SuljedaYsyI1pF3vYKdTWuqdKZAfSVSURX+5ZdfGtXbjJ11TuA7IDetJZEdcVCtceh0QHTNKwXy0cU6t+SDXmSdYP0kYQk9LRkIQGdu3FvNQwC6KtC1PstniBgnLKCtDpij61mTWRedObSnp1pJr7UF2eKnqve53rXmAoh7v/iMEQA5VKvkzaytrdX27d9vXT3d1klyQA9rTa91dXVaw+qKx0kZP88q7AFLyxWfE8VIFOlcOH/B/SrGIVZNKs8pxCLmS4yRZ27/vgPW1d1jVL4TCxVDaQGgb0WjFMcUEtgdCRQA+u7IvbjqJySBvQKg1wtU1wMN04BwGmQVTVza8/zPf/6zB0MwOgWEV43mRWhvglYNo09U3hhV6kEkQ04AuLL+BaCLegnAvLu7037961/a//5//Ffv6T0zG8ZnqbHsmYadnV0Oak9Pz/iYAHzv3rlrjx8/tZcvoc0jS7biGYW8R5U5GYWRweoAbENjVqFHMkAEhjB+AdA1fq+6Xl7be3btzyFfee7moVdl66XKrrWAQs1IrwHDZHWSHBAV6im9amVhwZYri9XKgkOHghpvcPCYDQ4dCwC9tcXK5ehzGgA6fZJeOSjOOwY3jsXXX/9Hu/r5VesnO7S7x/spQW3//PlLe/rkmV3/7jv7/rvv7eXLV76tQBtr9KwqWWMDoHeDU8h6WN/B88Y1vVTDqK71yg1q2eh5pRdOEM4QRq4C+DwHGMAY31S+QTMFpbsq0Xk+4v4FO4Dukc6ZB1veBlR9Qmpt3akWAPruPgUFgL678t/pq9cDcKWXuPa6a3LWZjaqOmKUSlhi3VOQR8EGsZwooCyAnAAT/1dwRb1fVYmXBxICWg2d7vrVG2mvBdAVzFZgOh+Iz+vd9UDkFPSvdx+2A/zejnOogqW2nr85cUD7bVuSVpbBUAXQs7U0D4znAfPaONY+Zyury1nlSADmCoKxDvM382WtPXp0oLoOf/HFTz25LUAmp8fZlVcBoO+c2AsAfedk+7GfWbo+BZzlzynALZ9RleK8U4Gn/rfyHfEfAVUUDE/1qnyhFEAXsK3zqlKQAD0sGQTpqXAWtS/nBqAHtBazivqcy+fMz0NJUlq70uRwgSNiwUqBAoBh/BNAfNGG4wez5qr6kLGQSKAEAJ1b65/8Qs0zv2al9oJA4NSX5P/qA4882ETlLiCIMQAYyZ9HHmrTgg3gvrUzo4X/GD5krdc990j+lmiKBaCrgl00/QFI1BKxAPcFpPB/gKFIgJ+xb7/91m7duuXyYjx8x1zy90fPWrQjm3a7iTiDACgAH+4ByV5fffWVV6Grl7rkKbtF4NV69tdGf6sFgL5RSW1uvwJA35y8dnxv77u9ZHdu37a7d+64bh0eGXHGQaiznXkwKZZBT1OsMjsza9MzU7ZUWXI/orur223KvoN91t7WERXotBkqAVS2WXO5yYZH4txPnz2zZ0+fekIvdinFLF697oB6FL4EoFxxXQE4zO9d/cxVHc55uQ6/eXSH9Ac6BNCZTe080ClRVR3JpdLTxCtZc44ODNil8xdtKGM74bM08Yv7wDj4XInK6DZPOshahqQ9xjmv/DolLKO70V8kQTF2xi1wG/3I8d3d+x1EF6uLdLqqrRk/55PuZy78jV5V+xGB21qzpBuVwIZuZ3ye0PDqlc+BbXYWJrOZKstI6NZg8IwCpFKVBYBYI+symxKnxDrA2MSIpvuga3Fd9lOLFq07YgSQHeDrU6N5TLCzs8Nlv//APutob3OZLS4EYw33qLOL7zsdyN+3r6fKHgNbQuwTFefEQufnYDeh1XmzdXV0eb/1rq4ea2lts3JTs2Xkmmv7nqc07jv+g/zxBXT/8O/5fZKY9te//tXtDtkZ//1//nEXRlZcspDAhyGBAkD/MO5DMYo9LIG9AKDLYcw7iHlQfT0Hkv0wTlmMv/nmG6dsB6Bmk3OcOvUyAnlnIVfWI4YQ5xKAruulALr25xgMRs9a78HQ6bJf/eo/2f/6v/0X72czNxfGMkB3rcq97CAuYyUo8+jRY/vhxk27deuu/x/w16vay1G9zLFUmLOBEgAUYNxjPNWo5fmefkMr3gfHDalSkwPHP37VA89dGmsA9ACOw6hNgzAKXAfADisQBjxBDCqs42rsA8g8T1ZkZdFpztkwgAHPCRocGzzq4Dm945uayt4HnethpD6n/9TNW/bo0UOXEUbpP/3T13blymXbt2+/0xJhOFYWl7wSnYrzWzdv2a1bt6sOxtT0rLHZaoDoTiMLeO4gSwAtvMdzwP2PMSvwJOeApAAZ2l5x3kw1fvRqV5+jMJ6bvWLh2LFBp3S/cOG8Z8wy154eekIFiJ4HNhR0kTGZD0ylzsoeVmGbmloBoG9KXNu+cwGgb7tIP5gT6rdVLxi83trL554N7xnwNVpXcOzQX7HGQuGnjHwCKwQjVElOYJpgBKB5BLPmPOisHnmq+uN46UqNx0HfrL2I2xH8SzKf0uB+vWO1xmmdS22OvP2x2b+3cmMl+3q2z0bPp2SCFPBPbaz1zr0VAL3uMatRfQ4VAP88YOmV5QAd6TOSZKhl7V+ypyZ7dgL4d7tjJcDyCJgFU4zup5Li+vsP2dmz57ya7+c//9JOnjzlgS2S/HbrVQDoOyf5AkDfOdl+zGdGZ6giW6Cq7G/NS4wnoq5VwhZVZdCyEtQl4K91SKCtjk9BC+nTfOsM+Q4Ewdmo1gNwiIrGDl/nABE0hrS3uXzQfPKX9G2+CjwFXVMbWf4q80cXAgxQyScaeUADPuclGTjglAHYgNhpT1fO9yYAXWAI+4RtQPLT6poewtqHMeE3sQlIF4Ak4EgU+qLO556I/ljyFiCejyOoclvjF1W79hMLnWwJ7gn3SUAK4LlacjEPQKVr165lwMys2zNURHKMnjfdc90DJf4J1AI0wacFOCORgcpN6HmZv6pQ00TrdE5rE9o3/wstAPTNy2wjRxQA+kak9J72we7MYnqPqXR+8sT168jwsMfjKktLVlmgWCVadczNzzl4rvVgfn7OWyXyW+Q3evz4kP+fGJwYJJgJVcHsNzU95UlPd+/d857YUMDThtALNhoaHEgnxrW0THsqGCUbPWYISMtvX0kzJOKk6wh6XrpEDBoAt6xP6GQ29q8VztRAdGKIgOLHjh6zzy5dsqHBIddRfC6fK63c5tqqDr9z547rN+/FPTERwO7iYlao07yGKZG5sKb9/Oc/93gXulvtSNI1o72d3uFtcR9GRoxrsLHeoFMFYmutUiKAmKVEsY6sWLvQyyp64jpaY3hXEpjo1SlMIrbHHNG7EfeLtiJKxua5YC5BqR7V6KyTSi5AzuyPjJCJ5I8s0e8cwzrAMWzqe69+8eyj1iwwbPK5aPiJFZOQMTM9ZfML8z5Oznf6zCk7deqkj6G7uysSP7Jk4Eg2iPiwsycsRCvP5qZW6+qiDUmfF2wBnlPA5bHjeBzXgujv6SdZ7zIFgL6Lwi8u/VFIoADQP4rbVAzyY5bAXgDQa4HQAGzTIEUa7E0D9GkAA0MIowb6ud/+9rf2u9/9zv/PpirxqIwLAFmGZwDP0XuOzzBqeKlfmxxrBV/kzMpZxhDG6KL6HBD9l7/8Z/sv//U/e3YhRpuqyhUwwLBqbW2rguj0Qf/+uxt2/Trbd3bv7gMrAyiXIquU4apyuVbFt2IrDspH1mOA1w1etU5VNj3S6XsDiL72tR54znDWUrrXKsXiDDGWCFinfUwVuE5lK/r3Jfqzr654RfaZs6ft+FBUGtA7/PCR/gxQJhuznAHTWHerfs/I8odGCmMYg/Lrr782qO6gJ+IeeV/4ZcaEk7HiyQePHz22Bw8f2MMHD+3psxf27PkLq1RWbHUlwPOoUowqcEB/NlWiyNjnvqoqjuzhUiNyjT5OOEK1nvBBxZcmU+CwYKDjSFy8eN7On48tqBKjP1PKdKBr6zlWYCoP6OgebgXc+Jj12npjT4OD7JOCfSkIJl1BsA1HjQxXkmuoKvpv/+ObvSia9zKnAkB/L2LelYtofdN7ut6up38CrKCPYFQNBHNHrCdplQA92qCa4/eoYA3gBMEF/n758oWNjo5VW6socCM6QFVYaE2WnhSAXq1eoJrB2VBScDbWMOmK/DnSCjYBLukNyAPOb/v7XW5efpxbOZfmk9o7aSA+P37J403XWu/+5xMT1eI8KNwz8NyfibDtas9U7RaFbSGwPOuTXv1sxZahW1xeiuCnU1Tq2LCR4vhlD6xRCQOA/g//8A8OphNIwk7brVcBoO+c5AsAfedk+zGfWeuOEmKZi3Si1hNVw+FvAEwoKA5gi43I2gTgISAbnZkCmLHuBSNG6icKQFBQn7Ggl9jwfwBNAWrxBQjG4+NwTTauiX6Tvyi/Kk2qSu1f6eS8Dtbxso9rfk1UfjMWABxV9anaTslrgBoA+wBCbJKZ5pv6KPkxShb4WbwE1Mj30Tou/0k9xAFi2BgLn+m8jEX3hvsiIB1Agn0EvqgCPZUd/jZbOu7U79JaqxgBwAXX1/1SX13ODaDPta9fv+6+qdgIANjZT6x0kpVkJN8S/499AWcAgpgrzwL/F2CDr8t+KWV7+pyllehb+X0WAPpWpPb2YwoA/e0yei97KMSVAeivXry0Vy9f2ujYqOuzAMoBzOdsfi58kelZAO9Z902iUnjef8/Hj5/w3yft+QBwsU+JO1WyJF70KD3G5xcW/JxRsHPLxsZHHRQGMMeSBRwtlRurgK0qlSmuID6EDkYv8Lmqj/N+l4B0QGG12WDd4JWycCgexWfYvADoV698ZieOH/fYVHqN6E1uvh4QwxRgjm5D5/M3fpmqyYPpMgD0VMeiv37yk5+4PkN3cd01vhkJtI0lcho8SRpdzjVEE8894Jg89TnX5TwC0dHJ0p0wWToVf0tLNclA1d5qv6KkNMXs0OscR7yR80Z8lpjprM9T+px5cj+QF/qYscm3ZF/Gq97tSlRmLSUJjDGydiEnvmMtEIsLfu4oTAVPntjYePi53K8A9FfcD15eXa4mtl2+cskuXb7o/c7b29ts5jXsCFTSN1lLc9Cy80xWKCYiAaCBRI0W93cO7D9g7R2d1thYdtZSD3sHAWfNLV7rHr+Xn2d6kQJAf+8iLy74kUmgANA/shtWDPfjk8BeANBVWaSqagUG6gW8ZcDJMVXlOY4tmyrPlU0veh3d2bTaN830ltHH96paV7AiD6ArGC1KuI5OKNrb7ev/+Av79a//1Xp797uhxn6MU0YoFgxZq4yJzECM9ocPH9ndu/fs++9v2O3bd6MHzvhElipoGUV62Q3QON+ygxXKpg8DulSliGI/MhG9av1Hr3xfdG9WWu19rh7ogT0EoK3PdKoaG2oS8HaAPTbAE+5je2uLdXd2eO8etsNUoh8+Yj37uq2npzujZIVCqdEBdN65B2TY/u1vf3MaRQIWGKT/8i//4lR3ngXcgGEalf1ktVLdTT90elY5tdKTx3bz1h27deuOTU+/tvm5RVsCcPdkhDDmAc9lSGOEOn18xhYQ+0DrHz3lvReRV71FdaMMcj0vqmJQMOfgwT6vPD9x4rgH86mCA1Tv7z9cdTDylSopCKxgn57z1Fn5+LTT9o+4ANC3X6abOWMBoG9GWh/XvnkAPQU8682kuj77shLp7eit0ImVbN2b93WO5C4AAu8vODlZDdCkQQm+T8EP/V+gdv63XwUOGszBVQIWy9D/UeWc0brmgd8USPZRJ1Xz+e/SOb8NNM+Pbat3XkH9rR6fzslX9mxdzv9ff2v/6vqeq95PQZp6+6TgTVXWrLUNjVbyNiq15yL21Vlq9kPc50hIi9Y0y7biVeartqrvVmON5rkXs6jsAAAgAElEQVRijWYdFqAV9mOlWuVJ/3MA9AsXLnrwk6DSbr0KAH3nJF8A6Dsn24/1zPUShQRCYsfLL6THNiCEqvoEzOJPCsiQH6j1R7pO19Dn0kNiKhNNrvYjcM+GH0DVIVVlBP8ZixK9eQd4IZDPed1HLNF+quZbab1N10Pp3LXJSaFk6/kOYkMDJFLgnyRfgv98x/mQAWsxfWTZVJ0pkFi+TioPJQxoPZFvrTFrfOn6zvgAb9gYCwCJKtIBMZATAISq/rhfACSAMIxPyQtpFabmzPXS+6HEhHR95B5wba6lnuysF/ytXsSch/kDyHBtgB+eGT7jnAA/gDkCSuQPEhsQyAOgAoDD/PANSaQAOFPPc8bhzHNNtEODlS3edQ8ld/U83upvswDQtyq5Nx9XAOg7I9dNn7UKoK/aCowRo6M2PkqVc1Q6zy0sZBXVVFXTtiJ6nk9MTvgmxisos8+cOevxG0D03gO9kSCzuGQLiwuud6B05zeOfcq6orgjdO6joyO2jP1KNylAy8YGp3bHP+G3jn4RgM67AHTpFOkodAJ6QC0oBDyjf1gv0L/aR4lbKgbiu4EjA/bF51ft1MmTbgejT1WglMZB0ZmsfwDcxN2ikj5aaSn5SHqJsSn5if+jN2HQQJcJdJZORz7E7JAzTJFKTtOap7WN+atym3EjB7GOScdzfXQt6ygxQelnxY7FFKP1XWOkept4I7qXDbZI/AclGwCei0qeY9Hjis8p6UtFNPLNlCQV9Or7qu1HmD8y1rot4F0MAjyPzB2qf2TBs0c81ePezcyv3c6cOWOnz5yxk6dPevJGMHTSEjTuR1NzsxdhBSMCiQkREyZxnaKpttZ2r0JvbWnLWlfVWqrJ98rllm/6Z7YdBxQA+nZIsTjHXpZAAaDv5btbzO2DkMBeANAFhiubPAXQFSxIwW4MEwwdVZcSDPnDH/5g//7v/14NkPAdRpiyBNNgq5x9AfZRyR091GRYpQGBPPW2bnxKw9Pa1mJf/cOX9s///E9eZU1VevQnoqJ93sfqPc3L9ERqdQMcg2xkZMyNKYxWgPRbN2/bvXv3q4ETUbhHpRUZ/QSSl6yE0UVvbSjeG0tuxGN4sk+5hJFYj8I998jmKs9TwDwA3KgMU0W6B60d6I7K35BVgNky+puaStba0mKH+g7Y4f5Ddv7COTt37pwbvWxQt7NxHE5MY6nBjUQZrQ8fPrA//elPTqNI4ASD+Ze//KUD6Mq6XJhfcDkQGIfSHXmwUcX44sVL+/b6d3bt2+s2Mjxu4+Nk0QKiQyUYgElUoAcllyiGGQ/zieBQAOiwAahiQlRRCt6rGkDBDWUJYwTv3x+VBocPH3Hn4rPPPvfgmYJCoilUUGk9UKeWlBDAVPGKoKCeNd7T5IOiAn3nn5ACQN95Ge/GFfS7SnVRCi6nY0oBBNZJX2Mbo40Iv8caYB5Ov/qbp+C56HFFb6c+cfm5p3ovD+bqb1puK1EN6sQUQFfAKD1PCkqk11tPx6bg+duA9FQ3beU+rje2zZwrBbXz50vvs85ZT8b1khXSuaXPRj2QvURAp6HkFO7xqoE6VFzUkiOiilObfw6AvhLUv2H/BQOOAleedEdgqRxb3PugPzxyZMBtBQB0gPQjR4663bFbrwJA3znJFwD6zsn2YzxzPV0nQFOU4KJ4JVGXTUF99R7nHKkdmerBeslYyEl2vHwY6TLpL3wY/AEAGQLkAmhZAwFlAUSoLATAEI27aGB1H+oB6elalALoWvM0F4GxspX5HHBDVX2AOADXBP/xTRg/6/H333/vm9ZoscKkc0Ym8pE0ntTnlgzS8af/l8xEcy9qeUB9xsS++PoCsPH1kZl6ogcjSbq21NgGdG75aKnfjnwBPFQVzrW4R8hEVeBcmzWHe8I1eXbYuE9iJxDYLTpfzVegPO9snF993pE3CQOAWoBCeZtLyROMl+8KAP3D1kYFgP6B3J+EZBEAfXpi0qbHJ2x8YtyLUhYqC7ZAki325gotAIMNa3RsxHuZT05OeJVvT3ePnT131k6fOu3JLoC7lUUAdKqWl5wBspmkl6bmKDNZXq0B6KMjNjw6YkvYr8TXGqNIRf6JKtDRBQKeOT86RzEm6VfFqJRkLOpzdCCbkqGIQ7JxPHpICVyHDh60Kxcv28kTJ1y3YQcr9iQ9JXAe/aa1CJDXq/Tn56sJPdJzyE6sLFwP/SW9iT4ViIwtzhZ9yUdseHi02p9c/dYZC/NGDwa4Hb3fuS4+YzADvPaN//PietrYn3mIXp17yb4cr7HQ1ol4LHo9QHrifrX1guuwtmAHsA4DpiuRIWKgq9WEujSxie9Yo6CUF3sK41I7lJSBRiD/5Pi4g+cPHzwwes2/evXSY4zEQ/f37reDhw46K8Hps2es72Cf9fb1Zq2vzObm5+313GsHzsvNTc4ySiU6cV6YOL09VkPJmptaHEQHdFdSuyrQa8xd8sZ273dbAOi7J/viyh+HBAoA/eO4T8UoP2IJ7BUAHSNIWeMpgJ5mmSswgNGH0UMmOkYP4DPg+d///vcqMCrDS86nwG4W7tQAFEUQxqgMzzTQkAcR0mCxAriAxhhCV69esS+//JkNHCWj/4BTuUM7TvDXKYIwvh2QLlXpkObnFx1wACwG/P3zn/5s1659WzVg06Y1GEBQ4VKFBVU7gWUAdGh9MAmDBpWPoQWqB7iq4rwalsk9+WsrzlUZxpwj2SDmqX7ltT5HUTFBdicAck93tw0NHvWNSmwMTOQcmfaxn1MoLS1mFHzMIejV799/YH/84zf+TobmoUP99qtf/cop3GXQzjuAvuSGIhX9Si7AIWK78cNN+/7GD/b48TN79vSFTc/M2vzcglcpis4wereTDACIvmpLyxmA7r3d6ScUALru9/Iyx2aV6F5pX+sPn4ISQXUV9PpOo3XsmH322Wd2+vSZapUFATVlHSM3BUrqARqcuwDPa49pHtgpAPT3u3gVAPr7lff7ulqqw/KgQV7/CCBQ0hBsKjjyQaPHWjbpAW5tAAUEN5TUpsBISpGbAgXSh/WC7un662tzRtdeDeLDmpJFCuoBu+udm89T4Lme3OuBz2/S3Vu9dykwspVzaB717mm9OeQB9Pz1U7nkgfN6QLoHAL0CvcH7oOs+pqC57ldUigSAru+jTYxaxoRNwi0VGCYAXRS9ETh8bW3tbR6IO3/+gn311Vf22ZXPbGgoKDh361UA6Dsn+QJA3znZfqxnFjCArgAEYA2iskzUrs5S9fhxte+4qqtlR6o3quxu6bcUFE4TqvMJtugx+YX6Tv1RSaIFQAdMxQdgjKyNgCEkDAPO4tMKRFfy+Ho6Nr9mpmuRdHq+crC6ZpdKDjIAKgDmMCYl+HIs+wHYUPXIes0mWeXXSs0zTXbP9yVPqxblOylRgfPJX8oDzWqrpmR5KiUBO/D/8ZnVD11+nRIJ0sQ5XVuV3gA7JAuoZy3rg/qPA+hwLDEC5sv5eYa4R9wb/s/9EcCkNUtxBlVfqs+8KurxA6k655qiamdf0SJLJqlsdH81/vUS+Tf6Wy0q0Dcqqc3tVwDom5PXju29BkBfsRkA9IlJG8so3Bcri14Jjs/Ab5z+57OzMzYyNuJg5tj4uE1OTTlAC+054Dk90KlAJ97mBRj+L+Jr/FteWnKWwlu3bvs2PjFm4xMTNl+Zt/mlxagwLkXLP3QKv2F+9+gbqtuVvIReEAuFioWkb+VHUR3Opr/RZ6rE5liteUpG7uzotGMDA3akP+jFuYbaUijxSUkE6FT0m/qSCwDmGMYqcJs5CKRGByqBGn3PvMTKyf+RoxgiJyamqsnUWpsYE+dWywwVMnENrTm8Myati4oHS1ZaQ8Qe4L5HY6PLNXQu70erfcmVjKtiLXQiIDrnZw3GTmBdEWCfFlTp3Cq8Iq6JTuc54f9pmxJR5EvOJHTMTE/b8MtX9ujhA09MYy2DkfNA34EY79AxGzp+3EF5ki/8n78HiwFO0GIFZrdFa6NlZFe3tbQGC6f3OjcS2cvWVOZvCqiC/SurOYm/OE32A9zNkpwCQN8xLViceI9IoADQ98iNLKbx4UpgLwHoqupNAXQcef6W80hgA+OGjH2MSXobs3333Xd2+/btaqWzjE9lhmOc4RyzcCsQi/HE5xiVnF/Aenq388FlGVGpw6vMvrNnT9vlKxfcaDsycLhqHDq90tJyGD/zkQFbC8hEJTTjmpqatt//G5X0f6oasmS8Bm0pFD0lz4Dl72pFdAPAdrOVylGJTsA6KgHrPLM/qjjP71MD0CMQFYFtyV/9yjlKPYSQGfNHthjzBw7st0OH+uzs6VN2+tQJD8yQBSrQxc/hld2ce8mdC1HkM0eq8H//+39zYxajmON//atf2+Url33+vLyifGnJjWKMxaAOxqmJjP179+/b7Tv37O6de3b7zn0bG5uwmelZz+IEfCc4HxSwpczQtOhZtZLvZxj0+HF/YrwKFklyui96HmQY6v7ggJBpTPUJRnY4ZWEkIy8cjTRA9uFqmg9jZAWAvrv3oQDQd1f+O3n1FLBOg+TpGphWRFUTzpZJ3rIqRbv6z/FORj8gAbpcQeeUtSMNiARjy1rK2hqoGp/rla6/BmV7Vi1AdMBrlpN9f7TKZd8JbNG6oXPWk/FGwPPtujfvmjCVv1+aX1rplh9rvWumyVvpGpVWO9YD1N1G8h7olgUea/2CVY1RqzqPNTUALKrP/SAPHgnUirYq0RqgUokgJAlwJOI1N7d4Ih42IZUcQSl5zr76+VfO/ELiGkl4u/UqAPSdk3wBoO+cbD/GMyvYLQpY9Rinog5/QiA1YKgC9LLflWAtgEB+Xtpjln0VPE8Z0cSMoYQwQAT8SvkKgLWA1dj/+AEK7uO/4CewTuLPipqXCmfWTPX5TkHVFCDWmpcmKGlNk17OA+hpyyl8NnxfVXsLYFHFuqr0lZgsmvL82iq563OBEwI39D3vkrd8fQH6miOJBfh8ApyRm6ozlRAB8ADgAegDuAKgw7zSJAfOJ+BZCQ0pcC5AiTmralIU9sQFxEjAfcCG0bXUjk22jOh95cMKDAIcE0CGrydAHX8vb8OoUj4FyN/VBqj3+y0A9J3RagWAvjNy3fRZqxTuVIWv2CxJu5PTTqk+MjJsAOjE4EpNJW8b6D2q5197T2oq0KlUn8postFDtBwcGhy0vt5ejxMBTjpleqnJKgsVqywseixqYX7e7ty5a3du37WpmSmbmZ22+cqCzS/BsBj03Io78s5vmzUBPYdeECMFn4n9grmrLzn6hzVCDBhiAkGfob9ZbxiXgGcB3Njg7W1t1t3Z5clR2jhOMcf0GlxHRTFqF8H4AIkFbnPtNBEa/ajWI9Jf0v/oOs4zMzPnidXS9RqHdKJ6jrOvkre0DjOXFNwW84jWYTG1aM7IguvCeslGAsTQ0GCVVSV81orHIJ2CP2MZYc0lWUysNMyr3rrK/YsimWbX72yK6yk+KRlyD/UZx81OT9vY8Ig9fvTIY9a0DSBOfPTYUTtx6oQdP3HcDvX324HeAzZBq7PpCW9JRm90qNubWpr9+SRBvbOryw72HbKu7m7r6OiMOOgqdzwq0YP5KwegZ+B57ZtN/8K27YACQN82URYn2qMSKAD0PXpji2l9OBLYCwC6HF0BtXIeFWxF2jKu+Ayjj95sgOZ/+ctf/J3PyCSUI6ugcUqnl1YV1Asq56sO8k6s/lYgRcEKgatHjvTbscEBO3XqhJ06fdINT4zjdqrQzZwCam5u3g3J6FlD1XWt1x0BGHp3374Fjfu9LNt0wsbHJ9xgi2z1qJpmXurr5rmwUPhkADrF6fXxgzo90Nc8ygLQo1cpoDLGJuf33t8Z+M0hChwwF4LZVFkQPDhyhODHgJ07c9oBdO953t1dpWKiOjuqCjJ61qwHu8sSKqxbN+23v/2NPXjw0KmTMLJ/+cv/ZFcuX7GW1ugfHxXn9EeNc4RhvlyldhoeGbVXw8P2ww+37Pr1H+zVq2EbH59043NmZtazhtV7CPkzV1XCUcWv4FlQPUXmsVfFJfThClCl4kufnzTYxnyRDf0PAdOhaSKQRvAG50FBrnyFQR4w+nC0zu6NpADQd0/2XLkA0HdX/jt59RS85v8K1nPNaiZ9koAmIHz41ahT9KnKXFV/rMkprR77p4C4AFKd/23Aryrc0gC0H5MB6ArY03+QwEN6rfQa+Xnldbhsg7ys88BBPZD+TcD9Ru7ddiVTSZYp8P8uAHoeNM8DOel66MAO6yiJfMv0NY9EPAXQsCmUYMZ9Ym3NqHNCRJlNoPsXLVdIHow+kmGLBIsPgb3K4qL3CNQ6S5Xnz3/+c/v8s6vey7K///A6jDwbuSPvtk8BoL+b/N50dAGg75xsP8YzE0QHXNUG6ClgmiA8nwsE1tpTL2ErrapTJTP7obOkT1MgHVnV/JBI+NZxfJf2+U4rrAFuCeKLopwxikoXkJ/1M7+eyK/Qu+5TzReNdU/6OPVVa0lLy+57UiEoenGxYjEmBf2RX/RqjepBsbrl12Hp9hRAV2V16n8zVoHFWj9kQ+h+MB58SfWsVQU3cuLFGADNdW95B+wQ3bAq35m/EuJTsFwVlVQ+KoGZ8zJOtYUTKKQ2M8xfVYmyg3RuxSxUxa6qRIHmSkpQ1TnzT32YNKFA/l8+KW27fosFgL5dklx7ngJA3xm5bvqsCl8tr9jq0orNv57zbWx81KvQocBmw75sKGV9ySsLNvt61qZnpm1+Yd4qMA06U+GK68ejA0edTbK53OyU2bRehJ2QgozZ6Vl7PTPrMaUH9x96gpaD25UFK7U0WXNbs7W0tVpLe1CNCxRO6cilf+vpI7W/EsitvwUSp5Xb6pWuSmxnA4MCfWbWVmgd2dTkaw0APTaz9Jh6h0ufKZkoBdzRx+q1rip3FSYB7AM64/MpYUzrpMBtWDMrlVhz+Ey6Ue+q3NZaLP2ndYVrIFuuo3VRawnz4ZwpgM5n+ABsxCPZaslRsKTN+liQh3xGbAMAdIqyROUun1F6WeORzk4LYiiK0TVkC2htYF48U5OwjD59Zs8zCn7Od/L0CRs6PmSHDh+yQ/2HbB/93bu7PBGDDcaERTZ8n6WKjY1P+Pq3fz/MMces7yDU/AestbktA84DRK8HoDtvQg5E3/RvbJsOKAD0bRJkcZo9K4ECQN+zt7aY2Icigb0AoMt5zgeP8wA6Msc4w9iBrv3Pf/6z/f73v7dvv/3WjUIMKWVnKoNS51SvHxlx6mcjCp8AgqOnpoIOOjZv2Mn5V3CAqii2rq4O6+7ptDNnTtnFixfszNmzdubMaevpASRt8ir06FG0FHHiBgxK+n8HVTjnGx0Zc8CX+V27ds2zTp88eebVVtCVU3HFVqvkCmM/nPJGr0Cv0b4H8MGrfmA/qFHXfl/rMU3FNdVdvGoZnxEAkMHN/zFE6TOEQYwheeLEkJ05dcJOHCdzlXE3e5ADR0BUfdUkiRUC6xVbXFjw6vDvb9yw3/zm/3MjdnlpxQaODtg//8evvQK9q5NqBGihmqo0e55FPDfn912BkgUSFRYW7MaNm/btte9cfi9fDWdV/RO+b9DCksQQsicJIjbJKrwx3WONN82yTSss5DxITjgFyEXtBvgbgx7w/MqVK54dq757BFeC7qrJnz+90t9FGpD7UHTPboyjANB3Q+q1axYA+u7K/21Xz+v5zVQypWCCrpMeLwBUFIFaa+/euW937tyr9q1Tz3NVnaOjRQkocCGfgCSHWkELvdcDgPM6wANiGUMLWtsTv5K+2pqX1vV8VaHmmAfcU1lvBDzXOvouIHoeGHnb/a73ff6e52WYP2a9Z4TjUiAmvXd5QP1H1wQ4ryxnwcgAz2vMAzUA3cHzDDCv2X8R6FFiZdhy0evce942Nli53FgF0FV5w34E/khU+/LLL+3zzz+3s2fPeyVRylKzFZlu9ZgCQN+q5N5+XAGgv11Gu7GH9Mabrp3qyDfpn/V0lXS6dATvBJZJPCbYTtU5GwA6QXcldynBWnTe8qNUWaygt3xBjQ29wz7VpOWGBrfXFfxXRZ+C55xXYLESZNXnm4pvEqvVO5Zj8WHwj6iEw+cjmA+grvnJF5DezVcrC0DXeyo3T2hyRrHwE/lbvXgFVuM7UQGJHyK/RkwyaR9awB/5flrT5fvo3ByvhHfkxX5aOyQTjU9JUfKzAD8Yg2SFP4nfxDjxp9iPMSAn7jX3WL3jJWfdY41TPWoFcgt4kq8vmnbmy7lS5hzNnfvD+oPcUh+N8bKREK0e96w/XAvwXNWhzFf2Rd6vS58TMRuka+12/YYLAH27JLn2PAWAvjNy3fRZBaAvLdtqZcWWvG/5oleYQ60+PTPlQDkVvVBj4ydEVfqi90eHMqlULrkuJg5HEqgnFvXsc/C8taXVujq7vPf5xOiE91Wfmpy26alpe/7suT1/9iLo4UsN1kXhSO8+6+jqsPbOrICmUnEdT/wSnYM+UdIn+o44kHqZC6hG/4gBRPYx60Z/f7+vH4yPY9C5Yl5RktjoyKg9ffTYxsfGquuWYkwO6mZJQ+gFrWXSlWnikujSnUkzo6LXeknCF8yfvAtU5x3dG2sV7I3uzXkiGbod/cgmAF3nFKMZ10n1LOs6azrgNjof+TF+JYGxr2KAShKgMpyWKbBfsilxgFZPtIZkbOwrfUv1PfNQ4RJrAC/2U2xZ/q/0t5hkxCopmvvUd+Z4wPMFnkNYBB49ttGREbcl2tpa7cy5szZ0fNC6erqsq7vL2jo7vFBoZm7GEzvmFxdsfnHexmlFMDHubCgjI6PW29fn7akGBo7akSMD1tnRZc2lFmtsKGcU7az5NbJ22MCyXPOkNn3Tv7BtO6AA0LdNlMWJ9qgECgB9j97YYlofjgT2AoCuYEhqePB/Of1yJvkbIwaD6vr16w4y/+EPf/D/y6hRwCFfzVsNvmZ08HJaZbylWfVphdp6Aeo0KKEK9FIZOvIGOzJwxE4cH3Ij8czZM3bk8IAdONCb0fphuAYNuyodqBwXKEyvbjJab968abdu3fJKbIxH0QOmoG/qlAOiB5COqRqGaxiHNWrzkE0EM3iFDKIHOK+oCgtwP4IoUKpSzRBSqIHtUVXG8RiBBDcwWDEkT548YYODR62bZILO9uxaq24wsqlHkoACDF/vQzU6aq9eDtvtO7ft+rfXPJBBVfnBg4fspz/7wi5cuOBUrPSjam+PXkuav4Ic6rNebmq2cnOzjZCM8HLY7t17YLdu37EnT5565YJXoWd07NX+QE5vX6scqVbIZb1ZY/5BFawM1DTZQs9XGqDCaOfF+HjhPCAreg5qw2ERxbvGr2dfgIMoo/LJEPnfRz3gJE3+2AsgfAGg7+7aUwDoOyf/esDrRgHwNDirgHUKBmx01CnYKv0q8IDANeC4kqFE5ff8+Ut7/uxlNXlNyWpiKUmr0DSf9F06Kl2D6+m6/Ng0J+IE0st8tgxYwNqVAQapzkh1eKrTpXPXu8ZG5PcuwHlq+8j+kDzWs482ApTn5Z23sdb7OwVD0iq51Dbi3Olzt+b/S8te+ULSoCfiVQL8lo2x1t6KHn9xb6p3tcpyoyS86j2yAIJgsxGowjOHPYJtwJr6xRc/9R7oFy5c9EqNxkYSFaMdi9bBN4F46bq50d9gvWekANA38svZ2j4FgL41udU7Kn3e633/tt+Ajs/bm+vZpHl/K2+bKsCvtYwxpT4dx7MeAUioJyzAM327qVTDR+Q7+Qa842tIh6QAegrCa01QIqzGxT4Cg6U3UrYz5ql1bm3iD6xhodsEUjg9cAaiE4QXpS4+HmurQAnmI2BA55T+yss7TWjSuo2u1Xzk7wKGiLqdcWhLqww5Dn3KOPCXANbZtP7zOWNj/Wc/zS3Vq/JN0mrEFBxO17R0HdFaoypLWNzwoxkf41Y1P9cFSAFAB/ggSUJ9Z9mXRKqUhhiwRr6n2Nx0T0muEE0yfifPE/dB1PAC+RmzQCDR8gNksYnONwWeeMZ0L3Qf9Pzpd5Gurfnk/fR3yLXfFpd4mzYoAPS3SWhr3xcA+tbktu1HCUCH/WhpJezPxYqNjA47RTssRdCrU2dCBTrA5Ov5qEoHrKS1HwUt/NaIz8Ge5L85IMfVBmtsaHQgnffpienYpgHQZ4INcXnVevt6fevo7rC2rnZrbW81qtAB5vnNo2vQW0rUQb9LT6Fb0AFKUFYyllqEoNdIykEnsinhyX2ehOVJcaORV8N2/+5dB/dZCzmvQN50zeM6KixS5bbWhXxRh44TmMw6y3rLmsC8tOYy5kguA3QPFkeuzRx1DbF1hLyhw48YITJXYhoyU2IcADoJcYDbaRyO/RWvS9le0MuA6KdPn1xDcz8//9qPR9bMnWuTrEbSmirduaZ0bo39M5wT1kHuGzIiUUo90EXBn8bxOD/r5NjoqI2Pjtn46Kitrqx4sc/Bg312sP+Q7e/dZ03NTVZubrJSU9kayqVqUgcA+tzivD1+8sQePXlsY2PjLmMKifYdOGDHh054y6oj/QO2v/uAtbVEzBF5Ew+mCIjWA6UsDtzghUNEiGu90Lf9d7iBExYA+gaEVOzySUugANA/6dtfTP59SGAvAOhyKusFLdMAjDLdcXBF4f7HP/7RAXRlXeadzLSqTEGbNIiu/3NtjLA0sLPx+xeWO9RNi4vztm9fjx06dNCd6gBHT9vx4yc8CIAxxjVwzjEWoQxnDOqbB5iOIU4FNoYpwQGCQqIlDKMoesIrE56xK0DNsVS2EzDG+MWADblG73enZE8COkGJHv1lFxfDgJVxGjTntQp2wHeO51wA84DnGIIDA0e8opq5AqBDZV9ZXLClxflq31LdRwxcZX4yBwIVZFRiGIcB+9CePHnkfX4w1qneP3/+nBvdyPDo0QGvTuju7srmV6r2ZJJR371vn/Xs2+9jXF1psJs3b9lf//Z3u337jhvIGKALC/PVXvIylIMqtsnlK6clDcI/5RwAACAASURBVFyloI73X8827gPXxkHR/hjRyijmOM6HIc33ok7ECWJeX3/9tX311VceIBLozjGcj41nBrnVC1ApwKjgSz7okiaUiJpx48/1h7dnCoYpOJWCPXkd4s7L2Jj3nPrmm2/c0ftv/+ObD29iH8mICgB9525UGhSXjn4bcKG1U79zBU8UaFf1wHpgaxrY1bn0rgAOAQN+RwoyE2xgE7Xg1OSMTU5Ne8BJc0jB63ywv54E033yOkx/67f/o/cMQGeOvhJXQdidu1c7deYU4E1tlzzgUO/5SGWfJlFU1/Ns3dez8LZni+/T6jitMaKh1fOxtrqcJDzA8yVbWVrx6gutywKgZGNprlTsYGdoTtE2ZaW6/tHbvLWt1cqe8FcKQH5p0ddf9ZTlMwXFDh8+Yp9//pldufyZXbp8xYYGh6ypqdk3gV56htL7mLc1GWcqu63c8wJA34rUNnZMAaBvTE5v2yu/7tT7TbxNV6S6R78bAaY6n+vnrPJN60OqY/K/Sa1lWqPSpGe+Yz3CT5KvRIAdXwkbD/8qrRhOW07pc/liaYW0gN+qbvIqurUV3HkbVMfIP5XeFtuWPhfIoapv/EPsfwLxBN954ccCruD3MS+1JpPu1Lh0Ll1L/qD8XyWGS3+JEQuKXkAYqhcBlQF8VX2ucSI7gCFAaWQJCEF1tQB0bGmS1wEyAIQicanddavur6q/petVxSdZ6XlJKyJ1LHPVvSbRgOszZvwmAAuSj9H7jJMx/vWvf3V5MWauR1ICc1MVO/JlvlqH5NsxHzbiCbJt8LOZUzDFVao/BSWM49MBzqt/L3JhfGrXhnzZR/EEgUKcKE0gSNfvdI3NJ0Kkv818UcDbftf57wsAfbMS29j+BYC+MTltdK96+jXvp9Q9lwB03jMQfXVp2V4Nv7RXr146gD77esbB88bmRgfPqUifmp6yyalJW/Fe0/S3brHW5hZnsZqcmHTfZ3GhYkuVJTpMu58zOzVrr6dfO5X769nX1td70Pp6++wkTBSnT1lbZ5s1t1PIATBadoAUHYy+Qceg21mr0PXEeNBbYu1QbFC/d+kA9Axrhiq42Z+XEpylY3jnfMOvXtmtGzftwf37rifRj6JiF+CcJpWivy9evOibGDQUM1KykWIt0uOckzlwfmJ4+IXMkTFFD/RmB9CJcypRgDUvYoUnfeOl+JmS3NJ4FrpZ4DZyQ1+n61wa11WSlKjoL126aJcvX8rG0pTRzIdeV4yNOZAoRvW5eqCz7mofJdtFPLVUTc5Dz7Nusx6x5qgloxLOIqa66OD5U1hwxiessrBg+3p67NKlSzY4NOh+Dc/c0uqyeesxNk/liH8OoC/M283bt+zGDz/YOK1Kp6bJOLZSU5OdPnXartKq6tRZGzw6ZN2dPVncc9Xp3wHSm8tN1pTFgXGQGwHQMyr3jf4mt3u/AkDfbokW59trEigA9L12R4v5fHAS2CsAOoLNB1DWC+xg0GLoYIBC3/799997JjpGUJqhL8MM4y81ytPAjoIG9QKqG7/Zovuu2NIyhmOrO9EEJ8iyPHEiAhBkRGJcYYjVAgwBoCvLEeAbI0eVFRilyopkztPTM15BrcCT5ss86DPkPbxXCUZHsDlNKIigVb4/HlVkGcDuvUkDYC81lrI+4VFlVquuWPIsXQImGIzHjoXxiGHPe1/fAevp6bbVlWVb9cqzRT+nMu2hoRe1OY7Ds2fP7fHjR/bgAdsDN8DHx8dcPoDZGOGcjwAIjoOCFVDGa+4RHFusZaWWyeRs8p5AJCSMjo7bi5cv3UC+eeuWPSZj9sVzm52Zddp7BZm43wKi9DzGM2hVen8ZfmngSk5GPtihXlNKzFCgToE1ZEjw6osvvrCrV6/688EmikH2VwUH5xZFYQrkKxCpZzUFYORIsc+7Bl82/lvY2T3zznUaiGXuugcKUBUA+vbejwJA3155pmd7G6i3VidF0pOe/zSwLgAjBSekr9J1NgUH08C3qPgI5Ag8Vx9QVfuRlCJqQdadpWztSXVgPliu+dWbp47LSzfdt97xq4CtCTvIxw6g10DkGgNP/p6l+wjcyct9vac0Ddzr/7IRlKCVnj/9rh7ALFAifQ8AfdmWK0u2kjG4pAkV3ocvY3KJynOfYZJ8gb2W2Ckl7JGMScdIdKx4gA47BFuC9TkS+4LWkZ7ntElhTf3pT/+DB5kCPI8AmBIAJCMFBdP56dlN5bWVX34BoG9Fahs7pgDQNyant+21nu5Nfw8bAdBlb+q3o8A2n+fXmnRM0jEK6os+XWuW9L6AXQLqbFRBqy8qQC+fqaerAFABBvJfNBbZ0gJTU72Q2tTp71/6Mb8OSzZpUJ/rKVknBbv5fwrC4h9i8+NL4etwLuapXuj4tAAurLvMTeORjHTvUj9W9j77oB8BngEU1F9cra4A8uWPcl6t9SQ1C0QGdBXQIVCeRAXY0fDVkDn7yFdJ/SfkJLtEgEjK7CUZ5dtWCazmngCCM95Imu52nxpfk7+ZJ34ybG34/9xL5gHojkxFB49c+T/zQ7bMTXPkXYw6yFcU9Rq7/HLekaPok1U9ybUYE3Lkvuq+5H9zqf2lZ1C/iY0A6Olv6G2/5/W+LwD0rUruzccVAPr2yVXJmEoIkr7L+xLpeuL6d9UigZdYFkUmy6sOFPJvbGzEt8npSZuanowK9HKDzS3M2ezcrIPnULx7QcvqijMbdXR0eqV5MJjM2cIcxQwLVpmv2ML8gs3Pzv//7L13cyTXduW7Ub7gbaMbaO/pLi+v4j5p5oUU+irvn/mAL0KaDyDpvdHVXEvTbO8tGt4WgEJN/PbOVXU6CbDRIMgmm9mMJFxW5smTmWebtdfatrWxZd6BqNNnJ0+ctOkTJx0UPX3mjI2Mj9jQ2JDt7rVta3vTYxTWQhEpWDtZR1nnWduxV3lQWNeo3JlULiQZzt9ZK9P2IwJ5+czrudd2+9sA0LGVrHNidisnmrdvALtsykWxH3k6+cipncQHZ+yA56y/2GKuS+0uWHcpRsA/R8Zd16PxS2Y9ZcUr38UTxffMFzaQNZ5cKLaQNVq2VXOWz/sISD9/npaS59y+YjMo1I1rd115v79qnQI4n8rrs96zYTs4XlpgJmUY5p45VUsUbBTXzc/s32XWw/6v1WxyfNxOZTYMGXaHyjt7tt3esd29XbOys5asVC1ZqVK2Fi0Gdrft1p3bduv2bQfvl5dXbCN7Hol1rly+YlevXLNrVz6y6alpa9QaVikFu55/5HKdgR5Co13w/H3WmRcA+vGtmcWRPswZKAD0D/O+Flf1M5qBDwlAT6dVDnPq6KWAKY4OTiGBPM4V/cJhpQsoVBJEsqGpA6jKzQCdd9zJEUCZJkkOf5sDQMcZ6nTa3aQBCQsCbjEN1PcOpyxNfOBgis2M3A6grwIJHGwcVK6R63vxgmraua6EeiqxtItsVQagu5R7lqTOJ8F7QUkwBuUYUoELy7zHvghmmMYSsudtdyjFBADU5vpIJJDoqNWrVqOvO72gPNkNuE2yOxjb6uGO0zo//9p753JdMM9xYEluBHhe6Uob4qziwMJyp4c4FaUXL17w64t/Mf9i8W+1tm1ja8vK5apVKzUrlUPS/sHDB65W8PXXX/tGDyuXe0960ONQc/4eY8JTF/4zm4ACggrGpTlWQi7//EgOkaPomEoY6fNclxj8VOfqe923kLlfd0edZydlkgv4UuChwEJzkwfYDv9M/zz3LAD093tfCgD9/c1/CpIqANV7r0TvQaNTgjtfcKKECL8nGcA6Q5Cebkoyp73NAc8lNVgpB7sXm5MHctPEl6/UWc+MPIi+H6ie7n/QZ2V5uzbtF85Az/tA6XXvB37zd93T9N7uB6zr2ClwrvuvJF3KgNMxNIYUGBMolAfOBaAAntODErlCt6Bqf1KmtUxscS6eiZDb74EwPT8De0dRIr5HymSnYA5/QokqfAwVjuBzffLJpy7j/t//+/9t169dt0qFZ7T6nQLL1J4cBKAfzSeM2S4A9B9vvSwA9OOb2zyIngfM3wagayQ6juIqvZMHrS9aG/gc9gffW/Ld6brD30mkk6hXL1RJuhIjYa/4rJSaBKALUNB73o2zskIaSbvLf5c/vR/gnkq2s59sL3PDOqq+rVqnNCcpaMx8sJ/Y1AAVkv0G0AaE5XjYWhjegAYAE1w34ISS4krua/6kVqVYjXkA1CUGDbnYKT8PX/mZRD/zzH2R3ZfKGaA48ZnkcAWgCwRnviXbyz1J5fI5Fv/ENlR8KluiggXNkexPfu3V73W/uBbmhxharH3mkesmD8CYuSfsz/pPfCr1HdkkFaXDmGTjM4ydmNNZptvbboNUeCBFMM4N+MIxYZoDAFEQz1fml7/peckrACluFNCVFjceBkBP3wHZ0KO+9QWAftSZ+/7PFQD68c2r8iq8x2mP6m6Oai98Rd4FrUfdXAdFvDsh3Q6AXq5UXDp9ZWXJt8XlBd9g9nZKHWvRX7q1ZYvLiza/MG+r66vW2tpytjjvNLkqZ3dvtWxzfdM21jac/bu+um6tzZbttHasvzFgA81BOz1z2mZPzdrJUydtmnX25JRNTk/a2saazS289nPJNrIWADxrXSe/x9okG5XP4WgtFeCs9n8qaNLaz1outjRr38Lrebt985bdv3fP7QdxXKrAlMZcyo8Cnn/yySe+znIe7COf49gCivnKub1X/Py8X4dUYFJGfeTjaLUYguFah8kVsqkgQNLnIjYpL8vxsYMcG5IUX/mZdVpzopyano+0II4xI5OOGijnQzUkJPp78QbrPvcC24ctU5EaY5cd4VmQ4gljko/AfWNTMRb2ArvKHPNMqgCgVq3awOCgnTl92j796CMvSOPY/QP93j5gc2vTtnZattPesTIy7qgVNOtWa9RsBxJSe8fu3rtnd+7etfmFBWeho9r5em7ehoaG/T5dv/6xffH5F3b29DkbHRyxRq3pxSPxX8i19zqiv/nz8b29hz9SAaAffq6KPX+dM1AA6L/O+15c9U84Ax8qgM4UppX7abDJ78UsxXmDWQwwChAr1pxYdEr6KoGjhIMMeJ5tcPRbB2IdPWd0bJwupMaDiX4uk3mbtcnJKU+gIE2KK6Pkgl9jH4nlslWqFQd2F5cWHei9dfuW3bp5yx4+fGSPHj3uVsoreRNJ3j6XLG9Theus8rgaAeI9RnovuauxhjPNNWQ9cjI2r1kktsVqoB/p+Hj08aYKHyB7ZnbGRkdGHVgHhPdERgnWGNKHAdKrohgJeo5FIcDTp8/s7p27duvWba/EfT3/2lqtYBHAFosech1PkuCUnpyettNnTtv1a9fs0qWLNj4x7gmMGhJZ1Wo3Sb9N0LOzYxUAdADyatXnc35+wZ48eexyf998c8MTLyvLyPWFhBab2OK9IgMS/ADotUx+P5hySvbpeXozERSSj70AJfrXpXJZ/A2wirlVAo2ghY0Aho2qWZJGSsSnVdk6r56dPHiiv+t5/qHJl6O/F8f7yQJAP975fNejFQD6u87Y8e6fB6j13isx8uZ63gMu80C2RsXaql7mYmcJPCexQGJHf1eiJm1vwXrJOlsu1/yQB43vIOBcnzlolvJJHu3XPV53gYtr/aUz0PPzkF5/HkDX3KX3nO8FgufnKv952aTULqV2In1m5IulTMMURM/7Ux1YHmz4IaI+WCYd6H3IKc4L9RcVwMWzHP4GX9XuhdY4oWQTIHr4I+1uT0WxSmTzSE7R+/zz3/zW/v4f/puzM9TOJmWspM9e3j7qOf6hdrMA0I93/UuPVgDoxze3qb+6H1j+NgBda4XeQSW0lZhPi3b2W+P0edkzfs6zhNV7W+xsAGYxs1MZXI4vVrQS7QLlBXhqPAJVWQNVWM3nOR7+OV8BUdg/ZfcJQGct4p8ABsmYp9ej+ElzLD9eTHRAbZL7gOl8TxzFOTk/SX2S9MS5xCvqvypgthenRNyp6xXbnPgBAED9czmngCkV9wIaMA/Mp8BzbL6kaMUYFMtavecBSxif7gf3gr9xnQI20oIs5imN6dlPsWned8iDy+rbLuCFIgDsA9fAmDmvihjENuQYzIn8GUm2i3EOcM6G36Pnh2OE6tlIdwM4lyw833OPdK9kowScq2BftlWgk8AuFUDo+lIbnAcE8/Y7H9O969tfAOjvOmOH278A0A83T4fZ67AMdI4lwNVtkxjo7eh/3tnds1K17OSJ9fU129hYs9cLczY3P2ftzq6D6DB+d/d2nJk+vzjv9gZJd95RB39r9S5Iv7fbccB8dXm1uwGoA1TSd/rc6XN27sx5z09RZNMcbLiEO7Lx88sLvu6lRBbOBSAs5jZrmMhCKsRS2xHZLhUyqV0Ex2Os7Mf6JTuk87yem7NbN761B/cfuA1Ru428YqLyXqzHIqkoF8W+/J21ibVMxaSsmayrrP8UeXF8Crw4B//YP3KcDcNEkvdjjIwVkJkNm5e22mBftVVhrRK4jX1BnRL7osIJqYrInukapECjAj4Ac1ozYhOwGXwftibiDMW8Uh/hb4yNfbE1rPdioGtt1zPKvWPDbqovu+ZLhVjcS+wFudJzZ8/ahfPnbfrElDWyloxrG+u2tb3lbQX6KiWrNepWadStXC375n5Ex+zV61f2Yu6VPXz0yOf76bPn9uL5C2s0mnZi6oRdu3rdvvj8d3bh3HmbGJnwwg7B591+51k+mNcl9Lze378CQH9/c1+c+ZcxAwWA/su4T8Uof8Ez8CED6CmgqWA7lYIDJMdpI7FAhWIwtF/4hrOFg6cAPZUFzEtqixH8Juj5Lg9FCj5HTyIcRc7NsUle4Izh+FK5zlcCcJIcqlaUc6bAGseQTSw/egAB/AI237p52ysQV1aiT7jAWxjXyLfDRBdQLSY6jK+UQaFkBnOh5IWzwpytHdcePc/5e3heOJL0d6fnuTPPL5y3c+fOeoVn2r9pu9WyaqVk1UxCPk3QIz/P9ughhQ/0LLzr/Y24V+vrG+4g4xQCoEcCpO1zyRhwmpnLS5cv2uVLl+zylcsO4Pf3I9HX9CT79vaOtQHC92ASBAO9Bnu8Ue/KZ5GM4llhPu/evefVp2Kw5e9H1BVE8gznPgoeSt1kfgrodosYMiZmBB5lL5SQbKwSiioCIVDgugg2cPJx2JGe/e1vf+vPCvMsSag8CKZgQsnNPHiVBlTv8jT/nPctAPT3e3cKAP3Hnf/8833Q2VJglX1USJOy37TWpImbFMjmexI3SgIokS5mlvqvSq5OQEAKpoS9QnGkui/7PF2TZGcOM4P569vvs91ryezVhwKgp+t5Old5AFxzq/uipEQKSuQ/kybuv1tYF8V8Yft7LA2B5gIJUtZ5Ct6nzxalDH0hSRDPxRtAeqqOIwn3+F3c5wDSxabZam3a1tZmFzyXP4JdlGxuX7fwr+yskytXrtqnn/7G/q/f/71dvnwlk28PZkj6LKVAeZ5pfth38fue5wJAP8zbfrR9CgD9aPO236fS92C/v78NQBcwKkDwbfvrHeS8Ag4UJ4Rs7kaX2aY+5wJqQ8Z02UFyscBTMIVjEjPw7rGGsE4Qa+FfU/hLLKbzEz9yXMYthQrGji3EDoqdLHBaIDqfV8wmUFSMZ62xSrSncaVAXR2P8UnNi7iQRDvjJA5hXrDBxCcUiZM4J1HP9acStoozGRvAr5TPFGMK+CbG0HGJK5nDtP+37D7ABTZfoLsAG45HcZKAGwEogBu0U2MuGS/Xlp5LfkjelqXguuZI9kT76jnSWs/5uYcC0DmGeu4CwBCjcr2cn/vDdTJ3xJiKy1UIKPUBAVUC4JlDsQ85D2ASfYFhTHJcxeacS9cgGeU8AKhnQkAXX1Ob3Ivdy12w7vje6jePVADoP87MFgD68c5rfr3YLxZQzPPGmbu9zwHR6bvX55LY260t3168emEvXj23nfZ2dJiG8FLqOPN8YWneFhYXnOErMBrJbcDUgf4Bq1VqZnt9trK0YssLKzb/esGWF5asVqlbvdqwS+cv2cXz0WKQba+vba3dLVtZX3WAniJSqWnwlTVWLUhQUqEYifWJa2WtY53GBrEOa83huOSEHIw9d64rx64e6GleE9vx6uVLu/nNDQfQWZs5nnx+rauy22opqZwTaz4b1896J19chUCs/Ywf26zWi7LJAvz5LGvk9jY5vJ1uyy/lYtWqUC1FZKc4B/dAtk/KKFynWnmwr9qSMD7WVf6u9i5ca2wrvskukI8L1avwO6S+wmf5x3Fl76QYqvumOZMsO3nEtIVMKuvO+BkXtp1+77/9/HO7QBvPEydsYKA/er5TJLCx6jLtzf6GNQaaVh/ot3p/s0sR76PYuK9sG9ubtrG9YV9/c8P++re/2f37D+zx4ydOshofGbMrl6/aF7/9nT+H0xMnbLB/yAH0UsJAz4Q6Q8L9feq3J/Gl7vGNGzfsz3/+s/s3et//x//8w/EuLMXRihn4Bc1AAaD/gm5WMdRf5gx8CAD6fg6yAAElV+RUK1HCzzgpGFycTyogcehUFSjpc7HllNRIEzfpMdNEzrs/CVlpn2TckSPN2FQcC4cSx4wEhGSLJHuOY0eQrSBeY5J8nhILqva/76DzPb9WrlHJA84DgA642253bK/dYwMq2BDrS/NN7x0kVhXQ+9/LUbUfDJJge+FA0td9cnLCZmdnvM/T+XPn7dTMKU/24BDyT0kC+pECnrMp0SNwG0f+xYtXngx6cP9hJkn/2rY2t2yXYgASWRlQ3d5t+4zyO3qlkjinPxWAPSD+Rx9fd0n3yYlxZ6Mr0d/pahUFIOCJuUyykQBiaWnZnxeSKki5MxYSSfS60vOFQ835mU82zQnfoxCQghRizcQ9iErdkKqvObA/OBiJK7HWVRgiNok+z/6Sqsfp5hkhUFIwEwB+IoebsdrTZGWarEv3ffdn+uf5iTyoobnT+50mgvld0QP9eO9jAaAf73zKHqVf0+TQ9wERqd3cLwGtz/JV4KeUWfjKhv0kCRLrXwAXqsYXM0usX135d4HcUD7J29YUPE/B1YNmML+Opfvt5yP475K13s//C5dw389PSedBc5/OtWyT1sK0YCIPkutngcX7Acph+9tvbAIGUhZ46pt959mAXfhGX/NQouk24kvsmJI5vaSOChIDXI8CgV23uz3AoZT1Eh5xG5u2Rxkfn7Dz5y/YpUuX7fq1j2x29rTbZT6fXm/6TKbzrmvZD/h517e/ANDfdcYOv38BoB9+rt6250EgRfpef98xUj8sv0bt97f0PdTaIoawGF345WwURBP/kGxVb25iv7yEegpG8j3+MklsEu1ioKH2BDgqX1ygPH63inH4LPZQ52U82Er+pUC7CpfSwjKtIxxDa6h+p6+KU3Q8xkdsCBuPpD1J9+gfW/O4g3MrWU98y5g1f2rdwtjVo5trlHoV16WiYI4lZh/zCAgilRl+VjwiKXNJmHM8xifpXUnuqn8s/gOxFDEVAAb3RgXVKfte15vapNRv2c9H0BrMNajPLNfG9eocasGm8YoxyDgYo1jyAtAFgOg+6FmRTDzXCkgvyXv9zH1RkUdPze27fk8+RktzGen7lLLPpUqQL+J623v7Ln8vAPR3ma3D71sA6Iefq3fdM10T+F5FMWIz8zupcfQ3+61erVtnp22d3Y4zetkij7VjC0sLDpQHA73tADr/La8u2ev5OWf5vpp7ZSsrq75O4i8ODw3a4MCQDfYPOlC+09p1+fbF14u2tLBs7excsydP2+lTp7v5PauYtW3Xdjuw3He7eSgHTrO8ZSrhzjrMesQ/9QSXjdIar/UXG0FOSOswn1HuTcVBTi56/sLu3r7tTGXyIMydWN5av2R72Z/PCtSW/aCIik3+tcav4inAbewj6yzrHGOVegfjw45tb3PN2x5XYmdUbKQ1T+u2+o1zT9kHQB57olaHrPmsyazDsnc6h2IWfAQVfnO+58+f+cYxe3FR5EaVh2NeGIvsp4oU8BM4vgrllMtUTlkFZ5Jyl4IL84Bt4n6p6AEiDONGyVIs9Z3dHdtobXqPc9oGVGh/2d+wWrMRDPRK5C15DpF439ze8lal//uPf7Tnz1/Y4sKS8cyfmDxhly9etk8+/tTOzJyx8aFRa9aarkDa16HnecDoXSn3AkB/12Wo2L+YgZ98BgoA/Sef8uKEv7YZ+FAA9DSBc1CSOE1EqOIw7b+Gw6REA1XnVHbimOKIpcnllK2QT+SITXCU50jMqb4SQCqOe7tbVcp5YAbg/OKg0WsI5wrnFMdNTpmS4apcV/WjekM9efLUHj545AkLNpw2rg/GeSRKyg5mSL6915dWCexeH9qQa5fEO44a3/fAlkh+tB0AHhsbt3PnztiVq1dchgipqrHRMXfy+BdOJn1II/ldBUiuAKBXfVySY2TMsM4fP3psjx49cdb5dguWe48hT9VlOws0mDcltjY3N5xlXq9XbWR0yD777FOXOj9zFunzWR8H1+ss+nL0XPItKwhgnrkH7INTTt/1P/3pTy7n/vjxI08oCZHxat72nvfR8grQDFyKJH6l2x9QjriSMbDnBwd71bEhpTjiTrMqipXIUbsBVcvKUVe/Jklc/e53v7Pf//737swrSZj2yfo+kO0oz/HP+TMFgP5+704BoB/v/Kcgc6xf0UIj3b7vjLJr+cIZJan1e5LjYtWR9JDdpKBJfdyUTNE6JIBUY0nZCyk4v7tD64uwL/mE137Xt9/1HLZQYL/PdgumPgAAXUl1JcXy95Xf5wsN9Azki4lSWyHmZJr4l+1SIklgR8owlw1NgXMxXcSm05hSRiH1bi4TmCWqdK64nmh1o39vAOgkd/yAwSJVcgvmiJRalFAcGUFqcdxGRuhDO9wFnUZHx2xmZtYBqZPTMzY6Op4BH+Gr6D1Ln820IO443/ACQD/O2XzzWAWAfnxzexCA/kN9y25Ra2bXUjUqvYe84/jjKnpWP1WYbZJuJX5QIVf63so2KRmvRo/aLAAAIABJREFUIlQB52K3CRhAThVwQD63AHTJtgooUP9xsd9JyocSljlIIFC6F/v02ktoLIrlxLjTesx1iPHH/LCuMSYS9pKNJW5gTPj8rE2ME/AcpjdzomMDPki9imsUi13sP4FO2H+B5mL0SQJfTGyt0WmRFWMWE12yvoyTjf2JSxkbsTbjUx9Z2RIBG7JN+bmQfdG5FePnfQndZ91fKdHpcwJAJBvM31WQIVlfxdgqJpStVa94gHKuEYYnsTkgOtfJvHJcng2B7zqW3kDF6bq+NC4UMJYWraWFFqmdLgD041vTfqojFQD6jzPTqU3SOqL2ES63vrrq+R1nIo+M+ns6Mjxse9t73gu9VCm5jDu+JDHCxuaarW+sBnhe4v9tB7fpi/7q1Qt7/uK5PX3+1Fno9DonbzTYRNFi2MZHJ2x4aMRqkFQ6JVuaX7blhWVbXV6z9ZV1mxybssmxyS47vNqoWF+1z2rNmpNPlCdjDaYYDLtCjpLYK9QX17sxX35t0+yq/Qh+LWsTgCx2Q9Lq2FCAcuaGDeD80f0HtrS46IdgjcIuirTDeZSL4nNsWou0njGn2EzJyrM/9oK8KvaDewDYzf7YCfZnHeUr6yqAfauFEsh2d1xiieucjI11T8x15XY5Nufh2FqbAaK5fu0rdcb0+dBx+fxtWl/euunXpv7lEW+kLRatC56z9l+/ft2JKxQCcG7GwOflG+TtCGQmqQlQ8MeYuDfI4f/mN7/xZ4KfORb9zsmTkmyFwLS9s207ezv+fBIwVRt1qzZqDqKjmunPcLlsLWT6d1qer/xf/+s/nQS0s7Nr46PjNjszaxfPXbSrl686+3yg3m/VUtX2ICB1zMp9ZStTPOyxY2/7cd7awx1V/kvBQD/cfBV7/fpmoADQf333vLjin3gGPiQAPQXH9gPRPa+aSIziyODc4JRKxkj9zsReIKjHucEBIthXdaCSvXLWfghw3rvlkRyWXHp7LwD0XQeXd73vjfqpXYVhfOGCnToVbAE5rko06FrlyOoc9PGeezXnSRTA6KdZ76H1tXWj9zfMcxfuyZjSfJWz2EtWBNgB0CxWOvOhxLaS5SStYXyrH9CFC+ddNh0WOr/DiY19d9yZY+x8pgLzvFyxCkB4Gxn4tr188dJevHxpd27fcel0WOhcB8B/Xx99iqJfOfcHED5lbxAg0E+d8zCnAP31RtVBcxIe9EO/cPG8g+OjIyOUXLozyv7urLqH3meNesP6BwbcmeQcPCskfphHpPEJagg8APXDqaeStO7XEv3ykMCCxdZz9nFQuW7uOcC65BPpc8+9xgmHoc+xJMdPwKEghGCCgEoy8syn+heqByFFAl988YUHDgQzSq6pZyP3UlL8eZn+fGHKT7w8HfvpCgD92Kf0nQ5YAOjvNF1v3TkFnD2sz4AGrf8HARjpe50CCkrcKkmswh+1NGG9Ya3J95dVD9AUkNfg84B+HhTf2zO3Oxr/QUD62yZjv2s9CNjpHitjoPc0YLzjxi/2337KJul8HlRckd9H4IDkfZWUU4Jez4lsfVo0kYLlSnTIHitRpfO9AZpnPc19jG4YSeCkd6b3jPQSWOEzvfEMWwDs+h0FfCT+BOSEnGTVE6djYyHNHEo4A0bPQwrYxicmbGxk3JOfzeaAtxlIwYn8O1MA6L+8V6YA0I/3nu231h4WQE/Xn3RUWj883sjWB8VcKuqSlLiKn0nMi9km9jc+c3osFe8IrA6VrKYn7dOe38QprBve09bXjZonssUWU7yoFlvqqYq9BNwQmM94iAHUmkvrKl81LoHi+TnbD0B3hSuPjXZ9TKxdGjc+vljfjJ9xS4EM0IWYlmNyHR7zjI52+5UL8OAeqDcutp2xc03yAxQ3i5nIeATqpkVcHEfMQMbEJiYk8838c/8khS8WuoAV+QSam3wBsPwU7ae/87Ni8tRHSu1aGgsIQGdMkuLn+cL/EeNR863r5Lp4XjTfgFIUIHjhVcbiF8NRtkPHSONTjpeX1NczIXsZ8SRxeTgnaZGCPpte+/G+2XG0goH+Y8yqWQGgH9+8pu9V2lqR95h1RuAzX/mZNUDv7+nZ0zY1OWWtjZbtbm1bBVZvrWqNZt3q/Q3rAJzbnnX6gn0OE53/5uZf2eNnj+3JU7YntrC46LkaFAjJFdWrNRscGLahgSEbaA46u3dna9d2tnZsY3XTNtc2rVnrt2a9aeNj4YvSA70xWLf+wX4bHBrwCWKtx+4oJ0nhEQCiCmzEDtd6IB9deSOtHfi92AqpquhzUhdh7WVuAM6X5hedjJJKnvO9AHEVTaegM9+rqIo1kvMJPGasyl+xH+sbf8MGYRcEnjM+XYd6oCsW5d6lG8fDDrBuc6zIAYZaCp9hTefYgNooTrJOs6+K2Ng/H89o/N9887V9/fVXXeWa8Bt6sYXibew+Y+cctOvgK/PEOYiZmVOdU0+7gHRysdhlFeNRdAXQz1g5FnNBFETuknwk5yxXK9bu7Nn65rqtrq/Z0sqSf6XgowyLf3zERsZGIpbt67Pl1RVbXln2fCUEJA4IWefU9Ck7d+acnZ09a2dnztrY0KgXeZSt5AQg9qugmNkX0vW+eXLh+N7ZoxypANCPMmvFZ35NM1AA6L+mu11c63uZgQ8FQFfALIcmDTbzEyvAUDI/ODdiJyhglazOzZs3jf4qJEBwhHC2VLHJOXCCCLT5XNrf7mg3M9jXSphwTLENWq0tD5qbzX4Hn3HQ6B/ONjM7404WDpsSUboeJYi6/UC3thzgffr0iTOoHz4MlsarV3O2vERfQBIhsKSrVgP8dVZ6OJhidO112i7dDrs6egLRx5a+3iR1AghnI3ENswuHNXo7nfe+50i547Tzb2Nj3R3dAMLNnd1GvZ45bX1eybuyuupy7YwX54+Nsa6urjlw3mj0O1BdrVQd2KZfEv+iD3oA4c5qr1asXAHoB63pWLUWTPBr167Y1WtX7ZL3DL/osu84p7u7277hrNbqtW4CHRCcY+Ngivny5Zdf2bff3rC7d+97MigKF0JSPapQl2xpcTnzPOMZ4p4EgN7xql6ccJIv3FvmDIecOQRc1z3gvnJOElo8owRT3D++KiHEcTmv7gPHu3z5sqsWAKZT0cp5uHYlI7kH/FMCKS00SZOXR3uufz6fSpNm+60Zen8ENBUS7sd77woA/XjnMz3auwAY+edcn1VCJAp+VtzusSlhIdlWbB6JGRIXAs1TVrlswn5s5xRM5bOlPsDJil/KQeD5QUD4YQGadJ7ynxFg7uf+QCTclRDSV11/ylxLwWvZF/ZLWZ7p/qlNEBCQytqmIHoqvZuOJQ+Upc9JOp4Oyi/YbQfOej3PydyoB6GOizx7Vy2mDegerVvENKenOcVo2DwSaWGTy25v8ZsEGlGohj9Tp1CuH8Zg08qlaibfXgDoP97K9X6OXADo72fe91vL5at6bjZpsJn6a1GkG/KsIa/63H1gtd9Sn2/JyeZZvlovtFYIxFafcxL9gCls+N5im/P7VPUJn1DnVSsTEt4ku6UIxj6AHexHMTZfsaHY1FRqV2AtY9M5tHama29awKQYVftxHRyH9U7sNcaD308yHhADu40dB9CH5S12On/nOlUYIDljgU185VoEoKtwTu1ZGLPukcBp2Q+t9QJ2BdgQ21C4zM+Mg+vQfBHHMFeMkd8JBMPf4L5rTvJyuHpuVDCe2hz5FWlxeWoXFSOLjSiwWyBKWnjBsbAfbHpOxDhX79uUPakCCcaOb6W4IrWxKbNcc5YC6Cr2SPdLn408A30/n0h5kR/yxhcA+g+ZvYM/WwDoxzevKvrJg6nk7lj7UOAgnyeyA+8Ua9G5s+RIrjgbd31lzUFtcj6weMcmxmxsYtQa/Q2r99etA4AaAuv+3/NXz+zeo7v24NEDe/T4oS2vrBgiSeTCtlvbtre75z3Qm/V+Gx+ZsJHBUWtUm1Yv1x1EZ2vvZKz3rK3e8NiQjY4P29AIaoRDttve7baTUM9wwHPWBhXy4MtKbZH1UXaCtdsB8UyeXGuQiBbknlj7WJ9Y81h3sa/b5IT2OjbYP+C+MzYRP5rPyV6oWFZqHWqByfrNltomPpPaYMbHueWb03KQ82ATWF8VT0RryWhpwu/Ir7FhVymaC9JKMPCVg+X6ORefEbjN8cmBYX8U70jmXk+gcq/6/Zdf/s3++te/dNUfUdQMexI5Tq3XeQAdm8B1cDz8AO6B7KNsrNqhkWP+9ttv3UZzLeTqILzAQD9/8aKf5+Wrl7a1FS0i3cbVa7bbadvi8qK9nHtl9x/et6dIzdNGs1q2kzOnbHrmZIDunT178YrWly+67dVGh0dtemran/tLFy7ZzIkZOzE6ZQP1Zsi1d8w67Y7j5JWsePg7mPl7BNELAP341sziSB/mDBQA+od5X4ur+hnNwIcAoKeJd1WdS2ZdU50mYuRY4Wzj2Ihdzs8KRiVjRFKGTTI7Ag5SaVKcOv4pyXHU2xts7pDf5Z+cBCWrlSSQZN/Jk/REP2dnz53tysWl4LsCb1W4p061JJRwQLk+AopnT587S3qX/k99JavVGg5KK3HVTZDv7WZM+egpGuOKClmChgheau4YM8ZIMIRzPHVi0p1mxqRqVABuJQTkmCMftNPatlcvo9r03j2qNO/b82fP7dnzF9baQp5114Hseq3hSW6cbMBofq9CB75ub7d8vLDOKpWQPiLJ3vbeUmZnz57xQoRr1676RtVvsx92RJ9BwKevO2x7QH7mgJ5AgOOcm+vnGYKFDjP+xo2b7tQLXIpnomww/Clc6MuqOXuMtegsRDJJFaxI9JPYIiBiHoPZH6wD/kkGC4eY5xIHnPMrmFFCSAk5jk2yB4ecAIL+6BQ0kOjhXrA/94LjS15yv/fmKGDVUd+FH+tzBYD+Y83s4Y5bAOiHm6ej7pWCE9/3vqa2hXdfYIOYBCSc1EuWxLt6narPqQq0ZJP2G2/+/Eo4pAlpB9AJ0PsCQE9teR5MP8w53jZv35mThIH+IQDo6fWnCR7dpzzIIT9JSTX2U3I/bwN031LWuRiAKXieP6+eyfRrvthC54+vJG/2bK+9a2QiEzztDaZ5nEeJrD0HzaNxX6i/iGmDSo8Yotj5YM8AlNfd/glEJ1naZ6GsU4GFweYAukD0QsL9be/XL+nvBYD+09+tgwqhtLak61AaAwkYwT4pdpE8uphbknZVEZiOmS8UEnBOHEXiW0pNYnDzlbVDct6sh+q/qrhQBWUqKhZjDL8df5tzkyAnKa42J4AL2FKugQS9YjXFjQLEZVs1bsUKWjNlF/PFBdoPgAOwAECXmILrkwS7WnZJjUPS9Cqk1dwxl8QXAicEqqTAeQpIv7l+92LY9B6KxQg7W/LmxCWAJYydOdZccW+ZO8ajggn1RpdaQE/BrAdMaw70vKTAcd4OKVegz6TqW/xNIIpiU8ndM2fEttgUrkOtsrgW5pXnSoXnKeOcYyq/oK+at/Se5u2n3tL9bGb+eL14vIdu6Nj5d+td3/4CQH/XGTvc/gWAfrh5Osxe8kcFNLIOsGaxngio5Ctrm9YTV8Q4ecrb9kyMT9gOuaVWMJor1aqdODlpU9NTNj417lupGgqFWzubtrG9Yc/nntmDxw/sybMn9uz5M1vfWO+qFJLD8sKZvZIDkUPNIRvqH7bh/mEb7B+yal/V5bJ3W23b3SYOaznoXq6VrFIvWaPZcAl3pLpl+7A9jJ11SwA0NkcAuoqy8sXQAp7V+o91SuA5vrDycSoKQzlxdHjYpqdOeA6PeZJdlG0SSK9zAWoD8DPf2Dt+z/ojxRPuoQrIWI8Ys3xz8l6spcpJKddarVLwWuvefq6DOYBNTe5SPcs5T16hhHFix1mzuQbyXxRMkOfi/GLnyzaoAEsFAQDof/vbX7/DQFecqvVdLHrGT56N4jW17pCKSd7OpGqn5Az5x/nxJRgn84ISFsqg8wvznvcjRiF/uba5YUvLS/bsZbQNuP/ogbcQcAC9UrHJ6UmbODFpOwDo7V1noK8sLzvr3MH+Eydt9tSMnZ05Y2dnz9kkLQYag17o4RlJwqi9IJqT7+S/bl9P0dALAP0wS1KxTzED72UGCgD9vUx7cdJf0wx8KAB6GqjzfZo0kbOTTy7j3OEoqe8PX+VAKfkiBh6Oofq0USFPsI/zxT8lQH5ogOry5ZVKVK5ub79R2a9KdlX84yiSkDh3PsBpOW3qUSRnLV/JLgdTiQmu5f79e3b3zl27feeOvXw5Z+vryE91rF6ru+OquZSzCAOdSsze9QZzHoCZ38M6J5EAME0ih6Q1IP/oKIBw3ecsJAhxrgN8TyXsOnsd24D1sLzi/dphnsf2wNZWuV8A0SVPbgNO4+B1On3W3uvYXrvjIHo5A4M5OH3PSbQzv4DiLu9qEazAXhsdo8/4qF29esW32dMzNnN6xgYdSA+HlWNstVq2tdXyCk0CKxI4/c0BDwhIONFf/saNbx1IF+OEsUSQEXNTqdSsUq51q4NDKr9ks7PR254NcJvAIpIhzCs93ntzxLxz/wgcCCb+9re/2TfffNOVzdJ9SVUIeK6lBMCzQp8m7g2/U6+mFDjJA80fAniergNpkYqSbCoU0c/sUzDQj9caFgD68c7nUY6mhKrULEiYSLZPbHMlW8RawNbJJimhLHaY3qs8eyqf6E/Hmia2aRliFuBk/jP5pLeOkV+P8sDMfutV/nf87ALhALZZ//VfOgM9nb88YJ1P4KQ2Nw+ghx+CnQ8VnBQoV2GWQPNUvUegRN4XOsh+pL+P70OyHQl3trieGEfKMud7Z5pnLQv4rNv3Cq1QgqVB8Z7AmrB95+3ixQtdmUfZOzF46DMZKjqcr+OyhfUakr4A7uFrpCBW+rzqncg/434taQXAO76wXLeKWf793//d/uM//sN9JXwPjvv//L//8Y5HLHbXDBQA+k/7LBwEnqdrVv49UpwiNRT18iY5T9KZryTTSUan9ifWh1g/tBYJsJbak/qGA4aS7AYckAKT4kkBsYoDBaBjF/leaxLJeRLfrDMkvjkH55P8OYCNlKL4nutRgbPkbdM4i+Pm19C0yIDxpZLdXKfWSM4tmXQAfQB1reHYeq6Ja1aLKPx/scy5LgoU1KoFv0CgOZ8VIKLza8xaC1NQPQWzAV/F3GZMAPvqxSvwh2vm/JorSRRrzplLgT5qQ5V/gjUHKngQaJ0vokhjgXQdl71LVXL03EiCPtTULjgQw/3m2WE8XJ+K1GUv1TpAtjYFvFUQrWctLTCU3djPruT/lj9m+tyk71Z6r47y5hcA+lFm7e2fKQD0t8/RYffQ887+PO+sJ9gHQPM///nPzvQlj8fveW94Z7X+9Df7rVFvWgUFxj56n5vnmU7OTNvJ2ZN25vwZO3P+tNWaVQfRVzZWbWFlwV7M0f/8mb2ce2lz8689r4T/SW4HIghS7rutXdvb7ThgXq/UbXxk3MaGx21saMxGB0f9b/Rdh8CyurJiqxuxmUUvdsmrKw5jHUxbR/A9+UDZHa6dfdkkfS7pd7X80xqunKcY3vLrR4aG7dzZs3b+7Dlf71izRbCQz6/5FvMbG8emdiqyNypaY38B6Mw/eULWUABn7CdrrJjq3CPysyhBOZmnGoQVxahqnyhbLHsqAolAe8nIcx5UYrDV5EmxuymALqCfz6tdyVdffWmA6Ngg5pF9guQUT6T8E77nWcIWMFfk1rAP2FjZwTeLDvbsyZPHXmigc6lPO4VvbNxj/u20KSLbtr5ynxN71jc37C7FAw/u272H9+3h44f2/OVzm1t4bX3lspWrZRsYGbKB4UEHz3fQwHejAVnorF26eMnOzJ5xtYVTk6fs1MS0DTYGrEaxcF/J85tE5KWOc9GtD4k2apPptUa+lhwqbS4LAP2wy1KxXzEDP/kMFAD6Tz7lxQl/bTPwoQHoSjykAXPqVKcJUBwuOZgkYHDE8skW9T+D6QuILqaxZHk4tqoZcaaUQD7KcxQOX9klyBmXnDV+zznSqnjOxe9mZk7Z6TOn7crly94TfWpy0sYnxrs9+xSUAwBzXDmVyIIzRwH8PvGgAuD3yZNn9npu0UF0gGmCgJiTuCJ3gPcCQFfSRsx5JQmmp094n3OcNRxjxjh9ctoaVE96IjwKBPg+TeK7s7gT1z7/6rXNvXzVBc+fPkWu8bnLpgO6k9SGeY7IEIA7rHl6pUPW1j2MhHd2J7K+RQQkXlpJLytnoiO9H73amcczZ2bt8tXLdvnKJZs6MWETE2N+vZtbG5mkVCS2Yh6RYW/4PDHu5eUVHy9MeQI25nRtLfro6R/jrlWj9zufgTnPhsMNqA2AzpzJuY8iA5KAERAKHOB7nk2e2T/96U/217/+1Z189fXS+RwkyvrIEmBFYUMk+5CKAkwnsOD3BF96b/QZOf9HeZ5/jp/RdRUA+vu5OwWAfrzznn+e06Nr7c8z21QIxTorSXbJ/Kl/rHqdSg5Xx+qtrWE/9C8FL9KirRTE1dqSfvXCsDZqKz37kn5mPwA9D7qm9j29/v0A83Rd7I79AwXQ02tVIn4/xlp+nrTm6zlJZdqlVHAQ41yAVZqsf1sxw5vAWhTjlbCxPF9dYChk2pW4C4Asep1HwixseJUt64UYgMd0F0yiPcvlS5ec1aPiNIByWruQ/KKsrkWhCMV99K8sV713JT3QQ20m2tmkNlXPXh6cSK+pANCPd807rqMVAPpxzeTbj/N94HlqQ2Q7WGdU2CUQRACAJL6xVdgpAbz5dzMtGBJrmaQ0QDmApyTFBcaKCS1JcbGuBd4TK0nWW+xkqXF0++ieJoY448cmSc8Y2Ac7K8Y8XwEBUpUqgQOsS3l7loKgaYHSfgA65yI2US93FQbo+IohGJ96u3PdjC9VneHapTYj0EbtWphnnXs/EFj3U/MvIEcy88w341I/dPVrJ+bhHNxTKb4BpqtAgvGo+EES+ymzkXFxXzif/Bieo4N8FsWzimNlW7R/Ol7GLMCfWI1NEv88U8oBpIUMAuEVL+repm9Lem/zvovGIfuR93tSYEbFYCkDPe9HHQTGv/3tjT0KAP2wM/Vu+xUA+rvN12H2ls9KEQ6ALrLt5EiiXWEwuL1dICSI/v4Abdv4nn3WrDU8t+RxU2fPTsxM2/SpEw6eA6KX6yWzSsdW11dtYXXRFlcWbWl50ZZXl211bdV2dnecwOHvp5VCzn2n7ZvtUipcttHBMQfPp8ZP2OTopJXoOt0p29rqqhczLyy99m17d9sgrGB31GqS47J2kyfC1pC/AahVIZbWjbTAlXWQNVU2lO+1nssmCECXDYaNf+XiJW9tSF6K9U6+r/qOa41hHjm/GOg6l/qhc89UXMQ6yz/Oy7qaAuhqLcjfuF58ABjotVq9m5uS4gz5NTbsM7ZBwHxqfzinVKawM+S9mDPsD/Y5Lf5N10sVkN++fctu3brp868WIqhYar3lnGkrM54pbBMFbADofK/WIDo+94JjcQ7sm9ZlbArj495iv5Wf5qmsVCvWV4mijpev5+zPf/2LffPtDQfPn7545s/ixtamlWhTWa1YpV61cq0SxeF9ZmPj4zYxPm5Xrl61j65/ZDPTMzY9fsJ7no8OjFi9UvO+58Dn6ebgeYRZHqR7fFcumQGiFwD6YZaiYp9iBt7LDBQA+nuZ9uKkv6YZ+LUA6CmwnSZacKAcsJ2f9ySCEsTqGa5+Nfwdh+fWrVvO9sVBJAmCEyq2lhypoz4/cmSd7ZwA6ATy6hku54u/cx0wp3GeT1O1ePq0M71Pn571JBGbnLNIYkQPHcarPtk4nlzb06f06ntgDx88tgcPn9j83IK1tndsdyfk2tH0cbC3VMoA9JAzDyCf/ntVl0rCKY1q0gtdNgZjpI8TDpccb8m2h5xq9Gvi2nC4lxaX7PHDR/b44eMskfLMFhaWfKtVa16NihQR1cLtNpLtJNbbtrsTKEwkKqI6FHAfGXRkWakM5rww1/r6OlarM+5KNqaWjYwO28jIkH308Uf28acf2blzZ+zM2dNZALPmPiSJdJL1gPP8c7Z7uWLNRtPPyRhx8AnWeE4iATTXfSRSAD2SXYyh3pVtEiucD5BIYk4A+LmPzBHPiBxyrpMA47/+67+8uprAkMSRkjjqAaskl9gZME5w7JFy/81vfhO9ls7Tm34yZMuy/lFpouyoz/TP7XMFgP5+70gBoB/f/OcLw5Rg1TMuwFEsOiWyVXVPgoJkPuuVpNv5HZsKx9Lks9YgsbTERkvPq7VHgHv6vinpkLKxAmDAlrSjyj0r9jkosZxPMuvnFOA/aJ/9EtHs6wX2HwgD3a8nm8P0euVbpIl23Vt9JmUP8jsll+QT5cFzJdrYNz3X9yX+dW9SQO273+9ZpVy2WqXqORox0FWgqIIQHhgKy4JBU3F5Q2w9dg+/Qr3PxbYEQL9y5bL7KfydIkCSnQHYlxw439wkUbZtbfpW1uo2Pj5lw0MjoRzj7VgiMZov7EjnUvOpfVKQ6V3f/oKB/q4zdvj9CwD98HP1Q/fcD0DP/453SMA5vi/xFbYpBZ4Bz4lX1EucYwgclpy61ji1gyKBriQ6yWn1fiVJrbVAaipSJSPWU+sSMcQ4p+yEAGStiWJGAwbgS+NfK0nPWkMCnmMSNwLicB0cF7vLP9YIgcFpfJra+HR9VlyX3zctXmOM6nVOXJZu+r32F+Csti2ssXyer5pXsfo1v1rXZPO17uXHJr9Dsadk89VaijkD1ODeMFecj3Fw76UyINY+95Gxi/2te6tzquiBeea5Yd6JU/X3dMwRv0ULEPlKXAvPDfG2JP1DRe2cgyJiofNVwDmfD0W1UEpJ76XY6wKeVDitwovUb5GNVjHWfoB53s7KHqX3JO8H6hza96jvcgGgH3Xmvv9zBYB+/PMqRQ0IL+RhYJ6TuyNHwnPMP7GQFdesr224dPvgwKD1N/qttbPj/uHkiQnfpmenfeuU92x3b9vWW+u2urlmrZ1KC5rPAAAgAElEQVQt22lv2/Yu+4dkO6QLfMoa6kWlioPzHUgerbZZ22ywgZT7kJ0Yn7ap8SmrVxq+tVpb1trccvB8fnHONlubtr3T8phMPc9Zn1DxgADBusRaxFolW6E1Lb8mYHPYUna42k8yHwLQZZcnJybt6iUA9EvOqsaP1vql+FDnxI6yHqovOes19g5CB3aTf4xHsaPysazljB9SB/ko7ADXwrEiV7jbbaGkNVPjF9tdLHddt8bIz9xbbITUZtRug7Uc+5zmxrSOc171cn/69ImxKdaFeBSEJvJ2PVKTesdzDPkanCNVBpCdURGeZOK5l2zMMQA688R1b2yEOipFwSOjo7bXZ7aytmp3H9yz//j//z/761df2ouXz21hecn6KiXvfU5vdMB2l27f2/Wfq42aXbl8xa7SovLqNbt65apNjiDZPmJNCD20qEJ1IQeei4HuALpvGZJeAOjHv2AVRyxm4JhnoADQj3lCi8MVM5CfgV8TgJ4mbBSkCrglYO8B6C0HRSWVSQ8inDTYxDhW6vFDkE4ShL9JJil1SL//aYtq1zf/BdMbMDiOE3JBctjYH0YyzhVJBv4OkDwwQB/PUU8YX712xR3riYlxdxpJKJOUSAERrp3f4aSqnzbXDtD78OEju/ntHWeiI6FO326CAkB0JN2RLndHtd2OY25v+/kH+vttcipkAS9fvuRS6JPIIo6MeDICoJqggs+4JHknHGqcUC4acJ8+4QuLCzb3as4l5R/cu2/zr2FGLNjG+qatr28645trBkRnPKgT7WTguasP4ARmLA6cXmaYc9DHPBLwVL92rK9EX6aQdN9qbXrgwn3u7697EQLS+FeuXvL5rDcYI0x1ervTry9jiezBxodFD1Nt0B396Hu4aHfu3HFG/9279/x56fXTQ3I+5HHZItnf8Hv2ySefek97nHwlzgNARz42AHQUAWDy+zWVANA37D//8w/OQo8+xYvd5L6SNwqkBKRxPAIeElcELdeuXXMQnSCG+0dQo2RXPhn2S19BCwD9/d7BAkA/vvnPA+g6Mu0ipPJB8ppAXcA4KhlrayHLSmJDrSacudWi/17LAUTARdgX5RJrJAVDJetjDfJjY592s2KkkMgNWwaHF9lcRz0joZMNyvfIwMdgZ3Dc+Orj3c321WfSz2eAcHfmvPg9KuD5GsXxeyExp79pZxjDfJ/7THoXANCVTH9XCfee6HjY897PR7nPmq3v++z3l/2n4LXL79ETjzYhmeIM9/K7wDm2KFqMhF0K+y4bpYQUyUQK6vz3GRvBJf36+jJZw6z3rea8exm6t/pFXKf/3+83lRPxG/UxB0CvVqJgD7XAeP6khhN+UmywQaTMUvHkkYAoivbExCQpd/kyAPoVbyWD/cOnobck7wrXBPucd2Vne8f2OubM8xNTJ210dMLVZoKFHu9CHvTfD0BXAq8A0I/yLvz4nykA9B9/jrtvfG4Nz4PnUgIDJCAWATwVCzllnEvWFXslwFHMO8lmqziYd1yAK+uAgHP8W8CT8KFLbjukfMX7L8Y7MaHspph08odVWK2CZoGmJMIBd8Wqljww18uxAHAECgMw4LMLfFVhWR4Ud/O1TxuI1P5rH4FBSvir+Jr1j+tnfPj4AtMFblMswHgEoHNsFTYLGOZ3eSA6BaA1bhUX6GexwvV7FTgxBu4F8Q5AEEUHzBf7qd+vngOAGeZOSgLEKsQvKgRQ4a+k29VyTa3WGLvY2WF2MhuUK9jjmpkrxiHGOWNjA+Bn45zso3WduZaiGsfWs5AWCuqcqYqKmJj5ec3bZ42d4x0EoAscP6iQS8D+D7FFBYD+46yXBYB+fPOq9WhuLgpwbt66aV9/9ZWrAmJPWA/8XSiXPQfmhVMuK74XuamdtjXqDatV6u4b4vPS93yC7cSEjZ8Yt+12yzZ3NmyztWEbrQ3b60NmPfqid2zPdomPKMxEKRFwEiVEZ/L2OXgOVDnQGLTB5pBLuY8Pjzt4Xqs0rO0+9o5tbq371trestZ2y5aXl+z163kfI+8wwCw5tnPnznthD+tRWgjE98rhaN2VPVXvcAHPWrPw/13F0WXKSzY+Ohby7efPe34K26FiKYHZKqqSDaZggU19yplvbCrHY43m8yrM5Sv2GSCbtTZlh4uBHXaNmCUk6Tc2Nr3vudppck38i1xXxKrEppFnDJUqcrnkIPEHmCfOh+1gDmONLmXxD89AyN7TjpFcL/O+srJszf5+G8JnAJCmhZL3ps8k1nd2PJaez/yFUJaM4jX1jOf8sqMRP7Wtv9n0Y5w5c9ZzbyemT9jU1AmPR8i7ek55cyNIMwP9traxYY+fPbGbt2/Z//7Tn+zW3du2srZim60tB8kdLAdAr1VtD4XNvo4NDA5a/9CAffrpp/bZZ5/ZhfMX7PyZczbcHLZmOdoViHFOZAmILia62Ocu2ImdVMq6kHA/vgWrOFIxAz/SDBQA+o80scVhixnQDHxIAHpeMi2txJbjp8rHNBGKwwOrISo8e/02cSbVkzMC1HLmxK078HD//gN35Oghzufpjx1BcZoIz6fU9/s57kYAH5wzTUjH3yJ/osRxABZpToXrAwDGSfrkk49t6sSUA+pKMOBIKrhQQI5Dyz8VEWxuhuP45Zff2L279+zly+gtuJX1vvOK+3rdgQoS7Juw2ltbNjoy6smZM0ignz3jLK9rV69ao9nsSj4pOe+900t9zi6j5yjzyvwvLS3b4iIg/it78fyFg88EPa0t2PgR2OzuhKxqCWe5RHK9kvU+DyY4Uu6aLJ8uZzTuWdulXvscxK9WytHDx2C8b9nOdsv/Dsut3wH0hgPmbNc+umaffvaJnTo1bZNT45nUV92DgOgHHIz0aiVYbzj5OO7MIwkgklFffvmVV0CHROJC9JLdBsgPoCmSfU0vOvjkk0+6vZN4dpkTOeNR8MEzyLMRvdGZF+bsD3/4L/vLX/5iu7vbXbYFn1eyRj2u9A4o8cb9JKCg6hcQnf5QH3/8sSeLCGyCpReyTQrCfukrZwGgv987WADoxzv/6fPMmtKrog8wkJ562LX5+deegJHsLYkNgHSKwkikAFwCmFNp7usE9oJ1MVtXAwyP9hldgDz7WcCxg9QucU1IHnCoEsfxuVhLMksmVNt7Tftars8IgE9+FmysnuWZBQyJOlZzWntkAHpmBDLgXEB7D3THcPalyL6D8AH473Gd2R89geAMdY05o6vTDkTlb+xzyJ/9uvPHzP18uKcjB6KrAsBZHoDJwZT2e1HqCxA6A9BTcEY2OZRkQk3GwfLt7QCRs7U/CuYy/8HvoUYZBQMO0mf2yX0ub/MS+8fd6flDAsj1u97POmbsz3GRca8hr57ZSJJYkooUG9wBIz2bPKvZfeRosNJDwjESVV7Yd+2K+0XjY2NZseKORXsb/IxN21jfCOWacsUGBoZsenrWxkZRZqk7iC47mAcAw0fr3ZeUWZgHNQ53j2MvFdLx3hY90N9l5t6+bwGgv32OjmuPfMFJelz+RsJdrC++AoAKNCU5jY0SQJD3Y/V+paw24h4Bnvi4bCTl2aKgt+b+cVpgJvBebU3w4cWYk2qLxq11SOCpro84iMS8+nyLXcb+HItrSYsDiHdSCXoV58hHF5ihYoFQ14o+silrmnHxNwHJ2i/ilE4XFCZRD8DPPABg4yNwnZKsZZ0hlu0BEG/2kU/jAN2PvLS74g2BuirezgPrKnRijjQugBTGpZiUsQHuI8HM8+BF0X19XXUz5luMReY4fJ6Vbrs19a4VgKxnp2vBEjl6ngkVFhMTUVQMcCQFEyl6CZjKH0v3iPGlQJPOnQe/02K3FNDPP9+MVXMlADz9rOZZNj//zqa2qADQj2tFO77jFAD68cwlnmNIt+/Yo4ePPIf07c2bdvPbb+2Fs6FXvEA4wovM18/8THxkXzvLsMXNGeP0jwbMnDwxaRNTEzY8NuQbzPOV9WUH0De3kc3us1qj5vmsvpJ5Pgk1Iy9iIie1hz9bskqpbI1qw5r1fhsaGHYG+kBz0AYa/Va2qlX6UGJsW6eN+hGKSpBVgkzDmozdWF1d8bWZde/ixUueL1LLkMz1zogigMcxr5Hr7HNyDMVbd+7cdoJHKGbC8I4WSOyf5keHBodsemrKzp0567khQGf1QFf+VCqUWrPIdX399deuvMiG/QmlxQCx5dPyOa6D42CLWGPJOwnY5vp69iLUHollWdsZ+507d90uzM/P2eAgrQlpmTLgZB7iYJ03FFRaTr7Bz2fdZJ9Tp2YcSFeRk2LnsFVb2fhfdmOX2dOzdu585MU8phgAUB/yuKq9u+vEledPn/nnsKFSluF8UsjRGk88MjA4YBcvXLQLFy96zpR7SNxG/OKxSCvujY8fRdLtbXvy7Jl9deNrB9AfPHxoc/Pz1qGLGiFoVjyAbHu1VrFGf8Pzr6PjozY6Nua5RUD06alpmxyftH5k8ft6su0R6HYcTK9SlNyhSBjeUMeLPrxQ2iuZk/7nhYT78SxcxVGKGfgRZqAA0H+ESS0OWcxAOgMfEoCugB6nRUyr8AsyNlzWT5PfpXJmOHjB3hWAHk7r9nY40O32jidPkfSUM0qS5cnTZ3bv7l27eetbe/rkqQOkBPBdJl4GRqjXNp4OrrQnnT0p72niLqgQzHNkx0mEVJw5FkhElozOmF78HYeX6xRbvdXa9J+pSiXonz09433ISebgnKo6Mw3604BeCfD51/N269YdZ06TsHCpwYUF29zYsDqJp3o9WGN7HdtBqqrdjl52J0/ahYsX7OLFCyEnPzvrqD8MdSXkAWBwwpzJnbE/mOe19XV7icP9/IU9e06v82f2+NGT6Hnu9y6TEPIpY06it1Q2k7YXpb/dzTGNLKHNOJHWcrZ+ve6y7bDR+ZlrImkeh+yzRr3m2257xyW5goV+2Zlr9ESHldDfD3MN8HrLXyN6ZQVDPJz8YJNE9S+O8Dff3HD5MCUHAcXZBPhL+lF9yalGRYIfUF3VvZ1OMPt0Dhx22KI47RQ5/O1vf/UEE/8IotTfXsFkJNZ6/VuVfAsJ3OinRfEDIPrvfvc7u379I7+n4+OADCFZq0BDa0ceiP6lrKoFgP5+71QBoMf8vwnAvVkM9a53CBvAmgBznKKadZd+W3X5vOWlFVf1WFiY9yQMNipYfGuuXkELDGfKlvq8sAgwm7XVK9g7HDfAUwdEySz5qpuNV9Ru1S2xjrJOOWOgx0j3QibUOjpRnKb1POMbe9KKzeelu8Bk8+SHCUA1/Xs3ds+S1Q70A+5m+8Uow8R2Mka0WOs6RRwjjEXXR/BMQQaYfwdAj4ZyAaiHJQcQ52dB6vzJf+rr/T1A/rD34qiruECAuo9c582KAtIL7l1XljHJFnvZQF2LJ9prwXqRPcC+edGAPBNXTuHeBnDuTJss4QfDHAbM7jatTqJaojc3MXPeJY8iiYwGDtCtn3XfA0Bve1FD3Jes8sKLLDRfUVSBfyOmPIowJDNhoLNRFIi6yzDg18ioJ9sGBgZdrp0rgu2zurbmPgQgm1rbMA75PCG3WLGzZ8/Y+QvnbGpy0iYnxo1ehpyfOSC5RjHddisAp0q1bgODIzZ1YsZGRmCgN7xQ7rAAuvysFOh41/ea/QsA/SizdrjPfCgAempL0iKOw83Cm3txrIOOkYJ83TXU3/3DZVL1TvBM866mG7EGzDL8ZPU45SsJc5La/k46y6xXHKSCYAGEGjvxDslxGM2As2mPc+91m7HgAK6xkdhDfdX36nmasoylLsbnxUAXm05jUY9uYgXGoV6o+Nj4+sQEgOZcG9cqaXIS7ikYoWtRLJu/7jyALvBWALok6Zlj9mXdZAySI1dxgRjojEmy9QATYg6KJa1xpCC4xiAGvWJqgSwCdHVdGqPsiZ4hAHDiDUm5M3fMFefiHNwTQBmAE7WXIa5l496y6X6oIIB5ZX75mecnbf8hEF5sdjHh1ZsdMINNcwWoztZ1TTKbqHuu607nRoUXmhvZgRTszgPeaZ7iTf+wVxyRAuhh31W8Fu/hfu+ijvtDCrk4V8FAP8qK+vbPFAB65ttn75XAuvRZFhgsn773LkZBL4xvcmes44uLS676d/vOHbcpfM/vyEURy3BcPFLiJlfZ6gt/E4CXNaG93bY9/pb5riNjIzYyOmLNgYZvG9sbtraxalu7W7a927JytWz1JgB6JXJL3jY68mOtrU0vRnXFxVLFhgYGHXgdHhi2wYEh9ylhqZc64gE7kd3ZziPDQz4urhk7yLrMWsgayFixLTMztL847Wsh+clovxc+d5A0gvGNjwshJTYY3Hf9+oNYQsuKmn/vc5IVzpIvGxkc9twexUQUXmkt1FypOEoKnBQtsDFWgGQVdbGea01nTHyOz2gt5m/YbG3YBBW6EVtwj2GDcx8fP37ia7vL3bdafu0nT87Y2NhItIq0Pn8WYu3ddTAbVUjybqury37O4eERL9SKYi9ipcjDioHOPLM/hXgoVl28fMkuX7nqwHcoUUJ8aXiRL3EOhQ0oZ754RsuZR25LXf1kczMrXo54plqr2clT9Eg/adeuX7fr16/b+MSE5xaJwza3Nj2mIX7i59ZWy+YXF+z5i5d27+ED+/bWLXv05Ik/BxutLVcELdEbPQv2AM8p5hgdH7Ox8VE7efKUnTx10q5evmJXrly1kaFhG2wOWLVUtUrGNed5i1iTTGpfsNK9rxkBCFUVGYCOdDsAegSB3xVQfftSd2x7yPYyDyqwo42lWlhyov/xP/9wbOcrDlTMwC9tBgoA/Zd2x4rx/uJm4EMC0L8vUMwnf9JgEocKmR6c762tDXdiSMg7gcoT4QHislFlChiJU4yckFeGvnjmkuOwjUmMeHp4j8QskkjhvDoY6k4KEuMZwzwD0MMZCBkppGwj0YAzjnxplvbuyuFG389IWPd6uHEOPJ6QKRp2IB3wl6QEG4loHD4F+b0+QTjMbWdSN5v9fl04m0gj3bp5y5MWjx4+MCSxHERFRs6rdksOpiNldPnSJbt86bKdv3DBN2cvV2t+7Vvb9DHa8YCE6yG578UIBCrtXVtZXXVm5IP7D+zRw4f26PFjB9GRbN+AGSnkoMuy63luAg+6nEYHL3rJvJg5VdXCoi55ct4jFBj/XgCw23UGI3FfcqCIbWCw34aGB+2jj67bF198brOnT7ssPXNAIozzE3xwrwQcKCghIOA+ksihIICghU39m+j5295tOyA/NDToDvTExKSdPDntTm8UPhAU1bJK1D0HLnCuN9bX/VnVsalGffL4cYx7D5Z+yFmlCZku4y9jk/MM+xy0216dTFBw4sS0qxdEtepnLqnFswRgAXgvdow/xkmf3cMmUH8Oi2MBoL/fu1AA6GlBl+LeLPmpW5PiEV2qc6aosc/tgzW7tr5miwtLNr8AWB6AeYABK1kyfM2TyZsbIVFHX72Qec1WBlWyU6yTMbKdge60BOJoIPU9B4wzaDqA5IRg7KCxA7W9Y/jvsmA8QPn4jKTXBSs7Zz3w6S7MHIYui9MzO+BAc1BIIubPQGExyjWcNL7vFlQ52N2bwDdhn0g2BYjdtShZlsAH3C3Ycjhc40wAdb+0rgpKBqA7eh1+RPfKMpZ7zEWw1RxgZq6yYi79Ltj+IVPvu/RFsif8F/wDgdnxO2wrbVtirQ4VgVDVkSR7+CMhxw47JBgiFI25xCAJRkA0Z6N0onejEpuesI8HpQugZ5kUPROh5q9EPsk7jr+TFRB0rAxbvcz1BHAeKgdtl17HJpHIazbqNjgwYMMA5yQbh2GQBpOCXoB8TzEf/tLq2ro9fPTInjx9aq9fL9jyyor7OSpMg+1RoTdgpewJpYmJMRsbGbbRkWGr18NOlvzeYF/Dt6KYo1prWn//sI2MTdvA4JhVKg3vgy4AJAU4UrBLT1c6Zz+E9VcA6D+evfoQAPQ8GPmuIFkKmL8NaFPSMt1PTLTD3CU+J5l1fGJiDOIl9WUFRMevTYF1SWPz2a6qRgLYpz6uEv/qU03cI7Y1ALLABPXHDTsZBWUku9UvO2WvyddNi7P5ncD8POip+Io4jOQ7Y8CPVs9V7g8xI4C1pOlVvB2qMGtd31o93Hssue/262YseQay/HFdLz/ne4fD9GZMGq96oKt4Idh9qKptZa2jYk3X/lrTBBSLuai5EQOeMei+6FlJx4fNYb0GzCDmYVxp/3g+w5xQhEwsKhBJympSF9Ax1U6Nz+DvhKKbZQojAbhwf5lTMR8pXtbG86ICDIFFafEw5zlo7U+fz/xzkX9PD3pf9gPY03nfL9bS774vDkvf88O8q/vtUwDoR5257/9cAaDH/PhasgP9mwLGKJTSP3JxYQPeLDZuezGo+fpNLolcSMi1P7PnL553pcTXHawlB9cXoDT+scptO6F2RP4HMB130Lfs5PjTSHeXqyUHy3f3IFjsWLuz6/LtFB7jYwJkestF2OP1uheprqwuuxw3uSaKRL0Q1NU/hmygfyCIIPjUWdhRxfdE/ntwyEbYp9lv/Y2Gjx1lw+iFvujrGvk6in5mZiJfNDo65utoEChYp6LtH7lNbFy0FbzjdvfZsyeZtDl+br+zt5lf2Pus+ZyL62/U6jY2grrkGV+X1cJC/eNZb1lnsRVSL+F72TLWaXJb7M96GmSTkGOnKEAba0vEL9WuOgqfwY/XmgugjX/A2r66uu5McsYdrTZOZ4Vygz6fxAbha2x3ldiwuQ89lznnOTXim2hxWfX8Jzmu6E8ewD45OtjhZ2nhceG8nTt/IQB02k5CzKYlJDHTXoD1qBtANnr44IE9fvTInkM+Wlz0GIPr8kKtkRHPzaKE5czzs2ecJMSzQsEFcVmJWKhes5XVFXs1N+d5w6+/uWGPIGktLNkabTUzkD1kSLGx8cB6a87+poPmgPQXL160i5cu2ulTs3b65KzfT54xb+uVkZB6b1kw0OMviXhYr3pbUqhZTPvjrIeHOWoBoB9mlop9fs0zUADov+a7X1z7TzIDHxKAftQJwxkNOVuccKoUV7rJ7pA+zZje20gR0bc7emH2eQ/qTa+MvHfvrv3xj392By0c0OiLvrW5FclqB7h77D2Xw/FsPo5ujJxYH0agOzcZYBkJMQGWYm4JVQkwIWRLe4lyxnvpEo7TBa+iv3Dhgju+ONuMnYSApAcBkHFGVI3vElZ7e55YunXrVmw3b9rjR4+DTb674wnmWrXmjvH45IR9dO26Xb923WZPn3GQmePBOnc5862WO5kRFFU98U0Awz/mB6eW5DcFCPfvPfDv517POVDgIAA7uo8oUKZ3l3tyuJk/12UM6uf4KtAEYCD9WXB7l/Xo4VUPzIgkf9suX7lsn3/+G3dGCSQIgJQMktJBHDoKLfidKnS5RoIJAeiaU0Cvjc0t77dFABMys/3O+iYYIiA4exbJqMFMjoqxUFkb/Za4PxEIPesGLjjhOPMC0JVMVUWykjjxDCM5b1mggNrCto+D66NP7N/93d/ZZ5996j+TkETCliAjTQQpKfNDAIKjvrNH/VwBoB915o7nc792AF3PXySWs3UqA527WZSESdRjWkeLjy4bfK/tbFneW0BDkgskBl69fOXFTkjbRb/zdVfZoJrd2XIwyrP+5gEYZzYoY037OuuYeUi26+dMwD2SSr6guqB7jzLuWPCbzO2utLkW8Yx53GNuZx93kD5A6WBKw2Lv9dN28DpbX7uKJN0e6ZEGC9H4jHGuAvnApzPudxwj/TmAfP0TcJ5noGcnd8A8kabvAv1hMXxasuKAuNwMQCcVEZOWDS/A8Jjbnhw+xQUC0LuCKm5UREcXcJ11qeu29AAAjoSgy0RWYFtnrVlQEGgHYB4sa4Bz2OYUtQk837b2XijJOFt8r2OVLJHYk+/PVABcmt9lBuJrpqjTvY5MAcVZca7yQpIJYJ6e4iQvYf8EiaGDLmAfSi3hX9E6pX+gaYMujThgo8MjNjE65u1hHDwfGbPRsVEbGQVEH7NaveHJvoXFJbtx86bdvnPXnr+g5cxit0dtgCvDBhmfXGyjUbdmo5ado+nfA6JXKxTWmX8FxKcIoVptWqM5bP1Dk9Zsjli5QvFhAOgpiJLakzcZU29KHx919SwA9KPO3Ns/92sH0A/yhbprWTaFPT8ya3ORMdTEKD7I/xOAG0pIEQ+QbGeDFUj7KxWUppKvb79z++8hEFe9q3vFw033d4nJ8MWjndK8fyXBTUKevzHO9Fo1DykIrL+nCmbaLw8ik8wGpAZAV89ufGwx37HXYuqJAc64dA71Ctc8s0aL0cz3AlY1Fq1LGq/Gw98ZC+eWtDzjwbcnqU88IwY+zDkV5hJfcK8k0S5/P2XD87ueUlavR3oKoOcLM1IAnTFK3pcYFZBGBRDqM84Y6KvLM8PYmCNJ6KuXu9qPiBEp0F5PigrGdQ3qvasCB+4RsbIKLgB78sfQsfJA9X4Adn4f3ZP0mUqBeN1zFSikhQopMP99IPlR35vDfq4A0A87U++2XwGgx3wR26CAhNur3tSxdihOwI+LfJizdNttW9/Y8jzK3Ot5zxvdvXs/Cm1ev44C4pUoIHb2uctQl7yHNT3Q1QPRWz9lJylxbogUXpzaU3VwLB+/lR0y/944hG8QXmiThN8bIDt9qPGr3bZsbTg4ylU08XOzlkKsYeQQvQiWwtK+koObjG+4OWDD/UNdIL1SrmZ9wDcdECfHSDzIuj42Npq1Kxl33zdUSEKSHeB9bu6VvXr1sivhHrnONQe0h4YgSAy4bSBPhIoZ4Dk2anurZTutbatWql2lD7XM4DOcm/1Yn1WApQI5rXes59hjbAxguOTMBaCzlmNzsMXcJ/wE9lHP8lT2nTGzRfFuKSObTHuujHU81Kn63UcPQlLEP2qpiKLljRvfeI6W2Bibr7YcUpHc3AwlK+IonsErV685U3zmzGk7NTNr/RQBOKll2xUsXamLtpRZAcba6qo9vH/fHjy470D63N/TDWQAACAASURBVKtXXfsGOebUzCm74uSmKzY5NWkTJyadsOXz7cqXu0HwKZfcN6A4+Ma339pfv/zSXr6cs51dj6KsVKp4UNPNx7nCQcmGhoe8pcm5s2ft3LmzrkYKuWl8ZMzGhkajnVe3BF5RXC8O7pW/p3JwB6xnhxMeerfF8JB7FwD6ISeq2O1XOwMFgP6rvfXFhf9UM1AA6FEhT9VhJDYWbXllORjoGesBpx22ME4wjrKcQIBKgkocUqRxcQTV3+7582cODi8tLrkcD86pB8IuOxq9RoNd1skStvTkw+GNLH+P4dWDd91vd/Z59k2WucalimRJxrIul91Jx5m8hPTQ5Ujg0GMoHMXwfHC+uB6xlXE4kX7tbyA12PJkBXJJd27f9j7vj5/A8nptzUbTEy8hdXfWAXr6+VBdCVtMwVD08ml59MO1O4BOX21Y1Bsbfqz7Dx7YgwcP7eGDh141vLRMheW6O7DRE6ibtnjLK3FYb+7N+fzuQTMgxdmUITcLc+3EiSkH0JE5D1B52mXWA5wI2Sv+6dlQUonf8T3PBfNJcEcyKJJnr+NznY478hQXjGS9G2GfwwhvNgess6cii5CmIogg4UVgxBzyPcFH/OtEEFfuOdfqcRWVqpL3CjBDhQB+fypROU0ii2eGa/38t5/bR9c/ctBieGiky744CDhI5zOfIPqp1rTvO08BoL/fu/AhAehHZfV03wsBqAZTgIB/122OB7m+hVJJvNUd29oMiXZJVWNf2FTtD4gOIECBzepayMcBMoatge2bFVxljGf/OSv6yUS2e1LpYkVny6UH6hkU7fB5ooiS4uiCq6X+8fafBTwrMSU2vmTixW3uge2hBpONJxuHZOXT1b03hnjm9/tZa6Zk4gVv996ShAWfgPTfva5gsQRDO+5Y2FjdvTdZ88kftacXIDjQLDq9y+FnDHNPtLHBzEEiP34fcvm9n5VQccYkwHjGLg87lUm1twM8b+/t2J4/c2ETJLODfB95wp4MvvraZ7LtjvCHTRIzKF1VgiAa109SERvqrXBgamzT22/b+sqwicxGRoZseGTIC8cmxpFoH3SAexQ7CHgO+3yY/sXDwdphGxiyUqVqW61tW1xattt379mDh4+cgb66smrDmazvxASqLhNeVLbX2bUK7KByyZrNmjWbVWvUaSWDtCLsI2whf4dlidJO3aq1QWs0x63WGHEGeqkA0N+v8Tjms38IAHqsMYmX/A5y6ppOgXICDCW5rb+nYF4K4An0SwHR9O/4vdii8FXn3FYJNMYXVuJcIDYxgRjDR7nV4edWMkbarBeisnFdxCKcB39ZrHPJtKcAcZ7lnha85X1HrlVzJsAgVajgd/jSJPeJv4iTQmoXuVxz4AGQhyJYJGkpKOCrGM+ad82FWPBa41PgPH8P888Ex+K8JNc1JsBiSeYKYGY8zNPjx48dsOZnV6zJetkyhvS8jE1z4IVTWRyha+BngduSu08Bdf4OSAKAw7gA+NV2DMCFe4N/w3iYJwAXnidJ1Yulz/jY1BdePcMlFcz+gD6Saec8AuoBePge5nkUmVNAhUJaxHV6zt2HyN6v/UD0dM7z36c/54+TL8pIY7L0HUvHcZT344d+pgDQf+gM7v/5AkDP1LW8qDhiFFdezHpye5zlAHXmW3c6zsKF2f3sOTm3F/bsxQtnnJNTYaOtjytubW15DgqmOgmPKEYKxcAoxo2i0VCOCgZuDZDdfe0o5PUCXu/9HPkgb3eFr18pWakSrYK6DPQKKoG73kaLYtUQbMr6rXf2vI0VkQtKlnyunilDCsjl/JTIDtSbNkiv9Oagy76TcyM3w1z0CtJivXPWe6XiAHW93nBWdZBkKLjadjsrSfHV1bVgQg9H33BIMBTcMi9pgRb3YWVp2Z49fWary6vddZ21WsVLnEMFSyqM07ocLPtBL0giX6be4VrDVEyHrVHrEGwz/oLabagViFqFaI0PwH+ge2xyceTKgrQS9xaXKO51yeeLnBkA+jfffO2tKTkPwHooyUSxAXOLhDvnkeT85avX7Oq1azY1PW0TUye8dVS5UnX1rs2NTS8QhphDzE6hwcb6mj1+9DDUNB8+tNdzc358VBw/+vgju3Ltisc6qGkNjw7b0MhwAOZ9fba107LN1pYtLi/a64UFe/zksd27f9/uP3zo8c3K6hpPjldtOICeKRfwjKLoyZixYzMU7V286IV7s6dm/Od6re6qoCgsRBZa+p1dQc4sRo4C+kP9O2zK9VAHe7edCgD93ear2PvXNwMFgP7ru+fFFf/EM1AA6OFEyxFcXELSLySSwjkNMENJgHyCgN9L+g8HTMxtVczjHOqzCrolI6dEQqPedDB2zwF0Jd0lFddjMnlCWs57Fsg7DzBjnxMAyOkEAGejJ/mFi+cdDGUDWI++P1FhGf1Bqw7MbmysuyM4AsO6VO5KM5HYAfj9y1/+4kkeGGHIjXM8eiPNnEIOcCaRNYyHmGO61HlfBC1KcAEA4SyTLIKRjeQWzi2/26b/ajsY8c54/onfhzhdsBBd7Z0tA6Sp6Pzoo4+8bxHXTTIq7YHI/SXIkUQVjrvuhxKJOO8kpmDe8L2kI/kM10ygQfAxPDRsQ0P0gWpauQRbHNY+SghU1G56QKB+jTBMSXLpWfVnpBTAPVvIVEXSztUB6K3Uiv0VDCk4IxAi6EACChD9H//xH+33v/+9nZyesamp6QPlC/e7TQcljd7LLc1OWgDo73P2zT4UAD3/HKWzmn/u9bc3kq5dYDrWe9gEShz0pE4jYROtQFCeoHBmNeQKV1Y8qcw6wjvL+68kBt+r72e+0MXHQILBgfOMUZiB0elamwIHGn/+uvbb5yhPV5pQ5/P7JazzY9Bnvu8+HG4skTgjFyBySVcJIDvAYVlfKeCRji8/1u+MKyuKg4XuKiKddjDKSwC7ZWfLkDAp95HoehNADw5B2Ab+o8gPKUGUYihUQ5qdhF47k1IPqfYdB7M7HbZoLaPCAc+JtEMRgGSLF3Nkijgq6kMakqIukmza4pqUUckK+vo6VqsCRuM/BYC/uRWKCLUa/QDLdmqGfoDRE5BteBgAfcCG6QGJfLsn4oY9YRZJxIZV6g3XHEDdZnF51R49fmJPn7+w1RXYPq1gy4yNOSAyOTkRjPvdlnVgd7jaTp8D57Vayb9G33WUf8zKniBl7ukt2G/1+phVa8NWrjYLAP1wL9QvZq8PBUB/1wnfzz6lazk+O76rAxeJbHfa43k/hq1AZMU7+KkCzsU0l2S7GM8pYzhlcL/rNcn3xp8lac/mClnj4x6fYS8B7WFVE6Nxfq5T19jznVUk9N0R7AeQCjxWQlcxDnPAtZHsZx1iPJ7Qnp110DoYfx335YmDsOXEQsQG+/kS+9k7AdapbdxvDnWvUrAaZny6CTTGd2C+GA+qWZLjdTBqc9N9FP7tx3rX79Je9fxOrESB9LLxYth7vJMVDjM3AOnEVswlvg4gC+A5sTTf8zvNs9j5eea5+tR6G7GtLY+pABe4DxSScx+4fsB6zieGJHFQWoyQAugpeL6fT3AYm5+C5bp/+WdvP8Z5/l6/6/txHPsXAPpxzOJ3j1EA6AnbNeMvCNQOIoJZ2f20kvvHsNTn5hbs1dxru3vvnt29e8/b/nnrv41NB8xhnHvRD3EVGu+uitRTduQ0EFvwkf1c2LpMyapWKlvVVZgyzamsrVIA6UnLDJSL8GOz9kNlfN1q2TY2N2xu/pXnWOpNCjEr7stTqLrV2rTWTsu/53jIbTcHoj+49wjH57Y+a1Yb1l+p20C93/rr/TbQ39+VQGftY16k6iL1FNkyKYQIaE/7kfNZAG3WQBVPCTxXvkhrzfzrebtz8449f/Y8WPytVnfdl/KiCpb0WewdwDlrqxRgKFBiPU7/yT5il6W+whrPWL13+NbWG+uwipm4RtZr7DqKIWys4VwLY5L9Yz8pm/A7xo7v8dVXX3kOU61itI6raFDXgz1gu3jpsl26csUmT5ywsYlJb1tJ8QPP4PbWlqt2edyQqXatr63ao0fRUvHFs2e2vLTktp7xfv7F5w6iRzFGyRr9Dd/oWV5r1G1tY92W11bt4eNHdufeXbt3/54D6C9g6C8tWWuH9oy0jIx8IOoFPC8uez84aGOjY3YBxdFz593XuHThohchs7kaHEC/A+jlTD+s18o8xcILAP3HWeeLoxYz8FPOQAGg/5SzXZzrVzkDBYAeALqqLxcW521xcaEb9MuZlGOVTxKI3aDkBM4sySISISQgSI6QsMFRxImTo4YDKecNSfRyGQezjEZUl9XlPUhxtJNEvgD0XtKEhDsgOoEGbPaQlwc8J2kNC2t8YswdKuR8SFKTSFB/ITGV5dBSzdigAr8SPbJJpog5/W//9m/21Vdfu2MM8/yzzz6zTz/91CtZcd56FazMZyTRIwERgYv+ThKEeQFABpiH5b64uGTra+tZpTGAQWzvE0D3amOqhzNQAyddkn8UDxAkkOhRv3MlPpg3sVpSNgNzrB6Dt2/fNjZV3+p5YP8AtRsuk1+p1K1SBpQPkIQ55DlSoovnLYIL+thTTct9iwIAJa4okABA7yU4ozcU++LcI21LzzH2B5RnP54RAPR//ud/tn/4h/9mszOn7eTJGX8mosI3kyQ+gPG0H7j2vhkUjL0A0N+vmftQAPT8LKbPe/7Z3z/xmqlKZCrqejdDVT240tutHdtqbbk8O+9lsCuQZo+f1cNVBVmq0FdRj95V2TC9fwGeB6u9C6JnLPf9kvdpgn6/694PkHmXpyz9fDpXGv9+Y9K43+U8+++bAOhdCPhNq3PY69uvL27KUDzoOv2anVwDQwUtgEytxhkU5QDRS1Url2BXAPCELXAg25kTANqxtvEMREINhnlIGMKScBAdKXXY2Jk9Q0LdWTewaUgMZv3m93b4TKjRVEjSsJWxK72WMxT7CTyP60rE8F3WN8B5wHOK0PBF+B2sHMYxPDxgwyODdu7cGTt3HiUbmCqzbk9JBtH3sVmjH3r0aKxV69E2p6/sEoY77T3b3Nq2tTWSlQu2uLTiBXsMBfB8bHzc1Vw4Xmt707cd2CUUjiEdj2R7BqSj5snPFBGUojGBdTr0tGxavVEA6D/8Hft5HuHXCqDn11MlvwWQK1n9ZtwRwPL3+XD4jwCtxDr4+ICvAsxJjotBrN7a6q+txP9hC5X2e5rwvUOSdsiT6gAEYjJLsQlQmJgDG4rtxG6mRQLyaw9a7/MAepqs198E7DIXHB9AFnAYxjMsdMAEvqfIR0WrkrElZhQ7DhsvfzW1iVxnahfzvkbev03BYP6mQl1imWgVFX3i1Uucv7MfMR9jAdxgfOrTrjlTIbnGk94TxUHyR2Sr9exw3cQ4As0BFwScMy/cR/7OHKaqbikDXbaWYxEzpXG1YinGwfMA4OLMvJmZrhKbetLzd46RytJrzlIf47B+SVpQkfdRUsA8bQGWZ5zv5/fwu/3m+qdcWQsA/ceZ7QJAfxNAd/VHchrtXm/nSg3AsM82N7a8LdX9+w8cXLxz9563/3s9P2/zi/O2u0sujBpQFXFis6LFEYWoDl5ayUHzXW9dFK2UAA3VB73aV3IZd2eDk+vIGqIHm1zM5rIDqQ6g12j7U/Xe5zDR17c27NXcK9vYREkRlnoUw/JZClfxxemhzlf+BrCPj0seiZ7nA41+a1Rq1ijVrF6uWq0UkuZsAto5H+uJCoTUixybqryP7Dr2jzweazzrK7YRG8nP5AHz+RytW4vzi/bowSN7QoHq06duA/JrudY75UVZ01lTaQNIjozz8TOfk7pMWiDEuLDF2Bvypqzx/MyYZV+1v2ybgH/v733xotsOzqP4RwV8QRCq+cYai93/05/+5IVqkozXHEllRWs018F2+sxZO332rLennDl92hoUOVTI09LdMcBzGOY8rwDqrynquHPbnj17auuoQnY6wZQ/e8Z7kfMVljmbCi5gtdeaNZtfXLRX83N24+a39uVXX9nd+/fs0ePHtrK6mhWB8KxlraT6KExGRavuCgX4FNi0K0i2X7xos6dmbebkjPc8Zx+KsskTA517PJkw0COq6/0rAPQfZ50vjlrMwE85AwWA/lPOdnGuX+UMFAC6ZGzDwROALhZfCqDLAeR3PbAyWL1KlPA9SQcSRyRE2ACL+ZnEEo7hd6ThskQ4SXI2DyB8kzR7PJpvss/FHuwx0AHbFYx7knyvHdWxtUomt37GmdM4tlNTk+5Acy1p9SWOFO1LAdBx1hkDjjPFAP/6r//qDujly1fs6tVr9sUXX9jnn3/ufbwBfNX7PRzYtrtlkZAJlqV6/+EsUwWqhBF9e5FT4jO1RsNqzpZWb9738VqqDy4AA8zQHe8h3Gw2PBhQn3AkGQlEYJgQ3PBMpJWyOPRi+wtIX1xYtIXFBbtx44ZvmgPmhnlTYsqlgD2oAxQHQI+CBp4LBUi6b9FHNipR2UKuOSqUo6dUKA0oiIlnY89/R7KqWiMYMy+6AJjjH8kmCi7+6Z/+yf7+7//eTp8+ZzOnZr83gZpPzKbJvbclX3+qu1wA6D/VTO9/ng8ZQO+B4JLvDgafEqJvvAMCPh0wF5Ad6z1JnZAuXfdebZK7VZ9Y3lFJq4pprnVHCQ0lXPPJWT3/Ll+YAeieqGdLouj9QISDfndYgPn7nryDEv95UOUgwODoT3UKoEsuPqPBZAd92/Xp75KNVZJJ9ls/p9eoZyGSQ11zZx2B2s46j8Izv4cu3d4Dsd0/yEDsdpZoZF0Pif+Nbq9cAHMSdS7V7lLmUWiHXQs5yp7UoRMj6C+5vWM729tGYV8F5ruD+GF/AOvTc/cYj2oLE0C+AHTOAVCvIq84n9nE5JhNTIzaxYvn7eIlAK9oMTOBvOHoiNUqFefVI4sYrMCysz12dvestb1jW2ytHWecr28i07nr46V/+ej4uCfUSEr2N5u21dpw5s/m+ppve3s7ZrZr1XKfVasll20vwUCPrFgkVzvMfcPqTfqtFwz0o79fP99PFgB6vKtpwjnPFDvo7qVrmoqL1ZaJ+IeEO5sKRlGXEptZyXE+t1+v56M8MQJLiWlIqlMwTP9VNsUdAOjEHYyJ8cjnlq0M/5p4Kuzxfv+69jPbT/uk6znXpIJkvic2UH9v9fgmZiBBz9rGfBAbas6IFwESNA6BE6kCgMb63RgxCh34bFrskCpl8VkB5mLrMy6S8FFQ2/CYT22n5H8AQFAgIVa2gAmdLx0L5wfUYY4l5861soWE8LDHTZJsB8znd5xfzyDzAqjCfWNu1P+c4gIVKuiY8r00BjHTVfBM8YJYkVwz52YcKmIIv6vXiks+m+7vQf5J+pwcZPd1rPx91DUwP8oz5GOosLlv3sujvB/H8ZkCQD+OWfzuMQoAPQ+g73kBJz3R4YXzbgBaUlgK0WJubt6+/vpr++rrr309R8EQyfT1jY0ga1SqGWCNshBAY8VBQ2TgXX3LpeE74RdD8MhaJgKaB5O4zyrkrsRAR00+85UFoPv6Ui37Rv6EXAoAOj/T0/r1/JytbyC5HUzzrgS8p3U6zkInp+TtHPd2u8D46NCIjQ6PWKNcs0a5anjBwJ3yg1kfWbf4KrUMYkXWWSkSStVQayF/Z20jp8Mm5rYXptZgM4fvrjVTOabV5RWbezlnjx89tps3b7pNSouz0zVR+S0B6OQFyQ96n/cM6Gcc/FOcxGfUWoW1nRwj672KxBVbyH5ofWXtBjSXnVfxlZjmUtBRTox5IpeJzf/DH/5g33zzTVeFRqooAtA1NjHQJyanbGJq0s5fuGQXL192daxuC0+PzYgfSq76tbK8bC+eP7e7d+/Y3MuX/vxQDAzrnJzp5NSEjYyO2Mr6mq2u82x04rnyIouyPX/5wh4/e2Jffv2V/fkvf7EHjx7ai5cvbHtn12r1hoPntRoKonV/ruu1hitVcv3YN+7r1ctXXL59fGTc+54rtPRiatpY9WUF2QWA/uMs5sVRixn4mcxAAaD/TG5EMYwPdwYKAL2XLMfJXFqCzbTY7TOr4DcFR/g+Tfy4g5/132N/ybrjsOEYSrKb70kuCWhWcOwA8x4ObNUqZZjCkcjxflDZv0iGdMP5+Lv3b4qv0cu2x1aHcYxT78mx9q6NjMDGGnb58U8++cQZX1Tl48SmSYCsPtcqWeKHM5Lc4Rr+5V/+xf74xz/aJ5986tvHH3/sx4uEeoA+4SSTkA4AgHlptbZdWgvHWHKFOMokaHD6ScrE0AmUKu5MCnR/nwx0QIZg9gcrUEkOMRpwWLl+Ev8kgghs5ORLjlmfUQWx7j3BAjL/6okuaUKewQhoItBzEbG+qn+N30XCU5WzKpqgCtaroKuV7NkBQG85C0bPJgALwAY/x/OR9fpz4AUm+64HN1yfCi24x3x/6tSsTZ842QV19lsRDwLYlHBLGfrva0XNJ8KUMNV90v37P+ydV3ccV5KtA0AZoOAJgqAB6EmJUsu0usf0z5mHe39gP9yZWfMyD62ZUY/U8hIp0TvRG3iUAe76Is6uOkgBtEDTKKGVKqJQlXnyZOYJs2PvUPKRJB7VyhQ7fPbZZ37P/p//99mrGv4bf9y3FUAvgqU5WF5kL8VFDNYw3+N5FnM4GHxItD+2+/cf2IMHweRj897mSUpP7D0dN2c+5TajWL3vieJUmEUA73/v/3Xnb9mmp91wTwIbnvbdJ/29CJwXP/s0UPvZj701A724/6cBKhxPxQo9u94rpFASXP6E1puuXXdmS5/3VPRej5vYnon64uo0UVzXaXPfIO3Paw+gVtuUkL7Eh4hCOgfO15FrD4CoB56n43ryMFg4HWegt126Hck/2aOw8yruS61msqoL9RH0LgHeaibUWxysdzn6PqsPorBSt/HxEWegz8zss5n9sDOR1p0LhZyZGQfQDVuITzAQNq3loHnTllfWHDxvcf6o9LjCDe1P6I044nZ4eGTEbSGJx2Zz1ZqtVVteWrDlxQWXs19fb/r5VuhhCQOd1oKka13NZ8M661yHIRts7LH64Hgp4f7sD9Qb88kSQI9LJeAwX7+Ka1i+bsnmyG5hk4h1iG1IsgN2AnrKv5f6lhLbfK8IDudg74vcQHxfvbTxyylupdAVsFQ+M2xmgdOMTb3X8ZFVHC1p2rwQbSvbk/uRWstzZp0S84oVASvEuI7WEntd1pW1imPnPdqJCYgP9KNYs6hwosIFjSVnhfcKm2IvRT9BTEYB2OoHju/POKUmoGIIrquKwCXvLyAhj3nyAmId0wuZ1JoqqYIA4Eti31VHRkdT8W/EN/g3+N35fQRwLjZl0e/QvSvggwIqzsVBhdOnvZCC89KxXC7ZFU2ij30+X7qOen3SvVD0k3QtiuMTeK6YWNdU497u/t8Um2+j9vUiz8uLfKcE0F9k1p7+nRJAVwVv6oXuPcnJuSRlIydv91mz2eq2vvvqm2/sm2+/jeLiX2575ae33qFCsyunBAgeRaiePAMIT+C5+7Iu25SAY9SWvFC031s50dcalm4irMf3naqedoWvTms/ZNyrMM8B6mGl9zu7HPb5ytpKkpFvBVBKnrBKSyZaLeG/tvwzq81VX/tQHBwbGfUWisO1hjWqg1ZzBnooC7JWqDWFs9WHhx0YVg5PhVjYNdZK5eO0fgGy5hv7zNcX7Z8CbtbfVQpTl1btl5s37ZtvvvG5V14rXzM5L5E3ZFc++eQT++Mf/+hj40e+Qk704G+sKcS2+AzYPY7B75yL1kytscp7CaQHQMfOqx0HQDnnIKVLrekaK/YLAJ1igOiBvtItHlCRgRjrsrV+bStVO37ylL3z7rtuU5j3UIes+A1FcfLK8rItPH7s5Ji7d+56Pm1sdMRVXt49c8aOHD3mhcR8vkUbAlQIKG5eb9v84oI9Xph36fZLVy7Z+UsX7fyFC3b3/j2P90mNVmu0AqhbjXuiOuTg+ejImNs1iiIAzY8fO25zh2bt4MwBG6oPOrGp244sKc6FqgL/j5/I9/Z+/P1nTbqWPdCfvriXnyhn4BXNQAmgv6KJLw/725mBEkDvAeg4Wo/nH9njx4+8opNNPwqIBaQraSJwUkkanD6SBbyPE4ojS5VszrjmPTaBoEpMI+OOXHewvH4t3a6xkJSO6tmomI+EeHg+kTjfsNFREsnDfg6AMjjtVEvCPkd2HYYG/dFJ4HSdRRIKOFUw2fv7vcKVH/XE+/Of/+wM9N///hP7+OPf+z5wYFeWYRqsdBMRsMCCnQBrrt8WFhYdDEISEOeVuZAklBJX1UrNwfPoz+utSiPJ9koexWCgR0EC/WgjyIKJjsPvPYdGRz0YYS4B0ZkHklFcd36ULNR1lESXgCHOn2Qe83H27FkPBCkwUDLPCTDOUkVuLOR6JbSUg3V8SFWzyIfBNlcSKwD0Xm/0SLi1ukz6YKtvuLPPPU9AiENO0unjjz/28yIA4LxmZvbb9F7Oj0Au2Ij5T54wysEvPS98VgmrV3JJ00FLAP1Vzv7b0wO9OItay30VTgVWeUJd7+sVlmsHNYkmyeI1X6Mle0vSWhvAhIBzMQV1bCVfc9uUj0vPof6uMbY7HZf35v1uUv4ZGOhb3TlvF4BOmq7nDzwLiF5McG8H/OdFFPl9IQDdVdwH+l0thnU8ZMQls2+JbU4iijW843LlAMqtVvwbxg7X1f0BL6oL2ZdQGSAZ2WOecx0Bt2GC4xeEhDuJlQDQQz6z02XgdEF77pt2FPZhn53tgzxmX8j+Mlr+xr5qsHEGsJkh5c55UdAnv2SoASuk5r+zzc4dsiOA6EcP29EjRxxA79Cj2P2bUMkhobeEhOcSScemrcMc6q/YEMA5icfxSRsfm7C6t0AJ34UfZOPbraYD6EtL89Zqonaz5lLulQGKIS1Y6M53InmLBCjFDEPWGJ4qAfRXazJ27eglgB5Tux1IV0yS60LkBV8kuvFbpaQE4MmGb4sNU9uqYl9s7etlgfP85hAAIJBA4KCSkAAAIABJREFUUu4CGaINyl0H+RkjgDr2lXMgVmMexKreCjRlrEWAtAiIMh4VxSnhL3+ANYm4AcYYADq+NUCvYgZ8AOJCJGbZcl9CAIpADx2j2Kue8TOmfPz5mBWPCMAVqCyJcwHqYiYK3OB6suGjMFdSy5Jdy89ZxxYYwTkCXHPegOb6XTK5kmFnn8wBoAHzwLUiTuIabdemRnMsJrpYli6bOzfncRlKWhzfC4wp0E4y9fKndJ/rWupV92YewxT9uO0Wp9wPyAssiiz0HCTatYVuh3ZcAug7NJGF3ZQAegagQxpR0sdTHoHSQdBYXlqxc+fO2o8/nnWG7lfffG2PHkY7q6HUIxwQPbqZJ0WtVADaBc4pKqUINGtBRz4D8NzXWJI9yLqn3tYBoCfUPPnNnpVy/7nf+vAbUYiqAIxDGAm2emcDvzwA8mbW81xAuzPPOy1bWlnynukA/fjNSLiPNIZtdHDYRgaHrYEEd2pflMcNFIthS7R+s/6prV+03HjkeZ280FqKiRA+sJH8CBBXLMiaTXzhipDNlqsx3f7llhNnKOryAmzigIJahwB02fk//OEP9o//+I9e1Ba5s7bPRw6g8x1AbPwE7DEtDQHQuZ68zznxGRWKyQaoBQjnwLlow65Ikl7HIw9H/hKbwjE4D/KPmhfZKNlFfmf/Kj5A1WBpZdmOHz9hp9+JfBjHQRbdFSfbbVtbWXUAHcWB1ZUVP1fGjS09eOignTh50vYfOGDz849scWHeBmizWa3YShMp9xW7duO6Xbl+zS5cumAXLl6wm7d+sdt379ry6orHdNzTFXKqVUD0QRuqD9vI8KhN7dnr15G+50jmHz96zPZOTNlkYp4LPPdCeafgBHCeg+fF3+PBecZ1rgTQn3Giyo+VM/D3n4ESQP/7z3l5xN/YDJQA+mYAfWERlt98F3guJlLkQAZoHcxzAZGSKMIJi17U0QubpANJgFyOjsQAiZuQxIuetH0GgE3ynFLZ6IWbV64rOQP4oZ6iul2dvQaTMMkP8m8S2DnATmyg3neA3zhds7OHHBxtNIaivyoMtZQ8V2UrY8T5hIH+9ddf2z/8wz/aH/7wR09OkKRaWlq25aXlLuM8ZGejpzZObzDPb7oDTmJISRGc5EgMBVOM77VhSae+6Z6YfyXPYwRIeQ90elfxo2pbAgMcaRJPzAGFCcwH80uFKk67+gVyTXIpdxx0ggTuCwB0JKWkUsA9gQPOuTMvfRv9Hs+Joa8ETp7U6SbxqIYeCDCD6x4S783udREjketKUtEDqE6oBiDZOzo26kURMDbef/89P69are4FIftnDti+fTNejctWBMl13+XMW92vjCVnXL6SS5oOWgLor3L23x4Avbeubu79rNnNgQH+rSSAkrb08pufX/TAngIjEsaSuVW/UdZd1hG1aiiC1XkhTRHs1VpVXC88+eGMK9jIIafnSfkCgP6sd8lOAehF4Hmr88nHtB1Q/azj7n0uMdCDXLIJQM/39aTxFEGVfA0sstmK4HkcI6wcgLbLQmK3WcOdQR7qLsEyp31H29oJNPd/p3YpkdSKojtA8C5jprt/+Tli0YR9CzuXzj295vIvAMokHNm3H6PNWh6snkqFpE4UvnFefiaOrIuNz4zG74DngOqesKpXnA0PKz7ai1Ts0Cz9aefsxPFjzqYYHhpMkuoBynOuKNmsrjZdtr3p4xiwSrVuI2PjNjo+7gD62GgCSqrV7uXDBsL2WVtZtJWVJQfQW61Vl2vv76PXO+ONXvBR/tZH2ZwNJAZ6SLgPWv9AgFNFIE3P2lY28WUBQp5xEqKsDX/5y1/s008/9edV0pj/8udPn/+WL7/hM1AC6Gn1STFDDhhqXc8LebFDJKQp6OJ+FOuc4k/AVUlsiwHnylJZnCSgOLcZ8gtlp1721uT5FMMbAJUN0BbmGGulEvaSl2fMjJexKvEtgFVjV5yn5573i224eipPsU7Kzgts4JnFj2YcSIlTqEqsAAiiggR8AIH8zK3mWyBxbtM1X7kfsh3wK/8798F1DaRCRbJffVSJadQfl3lhLBQbMFf8W0xwFQn3Ys5QHFNMzD7EuhcjnPMn9lDLK4H9YrzL9+FV/8ZH0nwqtlHxYA7Ss29J2Up9gGsvqfy8oFBxfD5/RTZ40bcp2vmtiudy+17891Z/03sve9//Pb5fAui7M8slgL4FgC7w3FnjG9ZpdTzHRP7o3Lmf7LvvvrPvfvjeHj0kj/IoyajXwxdNBf5djxc8POVEvHWV2nOk/FoQPRL7nCKpNl+IAlJUk5zZjpOo4lrIFcpMJYA9l2j3QtLk91KgCsXXAXza6iXmeasVPinvqZjZx4W93NiwkXrDRodGbGx41EaHRx2whZiCr86axbrB2idlE5F22AfPKXYuYssoRuJV9pBc1bvvnnEVwpyxLXCbfXgx0+KyPX7wyK5euWJfffWVE2D4yUF0zaUKvGSXkHCHhIGdwx4rBpYt1X6wd/gO7BsGOsVtjJ1jYBs5L635vM+5ac1mvWd9h4HOuWG/sKkqMlNBAXZE6jPkIFE2kRS+erTL99F5qGj9nqu/3bOx8QlDzp1jToxPdNnnkFQAz7kNaPGIzQNkp0WmisWGYKzX67aWiimqXMta1R7OP7KHjx/Zjz+dtR/PnrWLly/ZpauXbXFpydbaTY/hvN96KlCuVgdtuDFqE2OTTmahpSLg+ZGjR515fmDmgDUGG84+96JpkoYppnM1sRJA350FvNxrOQOv4QyUAPpreFHKIb1dM1AC6DnjbN0TKVQSCtxWAkQOlpIjcuJwQAU0k1CQcyupJV55j7+JdSyGAckIwOUgb8E6j95MMK74T/1PvWoeB34j5BaR2oZVJfZ2gLqRuJADC/OYTdWakiFXEgZw9MyZMy7DzoYjiXNOArzTajmQoPNS9ea//du/eeDyz//8JwfR2QcJCwIbQHRVb0p+nO/hIF+9es0uXLjoDjIbzqx66XkypU7/cEDZflvzwAKZ8QDWXyWA7gy9fthvweSmepjED9eUYIPrwjkTJHzwwQc+n7AdcKC5f3D4i4lBKmQJDJQcA0BnTpEI598EO9wrXHvmBZAA8CRwCUm7x6zkyR9Pjnkv114RBfeJJNujz57YsdEvnb+trq16YMjfSZx9+OGHLvFPccX+/TPOjiWAObD/oBdahLpAsPvyhJSCnCJQXgT6dw74erF1uATQX2zedupbb4OEu+5pJaaZm+2YRLrfeKZdFm+VdXnNHj58bLdu3bZ7d2ELhEw7lfiSrwM4z5MTCuyV3OeYqsgvAhJbJdpzQAQAPeyBdfu5IXBRXGuf5Vl9awB0V17ZHkB/2v0vUAWbvBXLTMn5PInesw2R1AsWerDBSaw5q89BctgssW0HnkcxRbBiYq2Pli9B4Ik+kg6YJxaNn6yLAyoZGMm7KNxLgHpK6AGeMwaAfO6d6DVet8HBIU9EYQ90zJBs13HCHnFOtWrVWehxAPwsigcXnZ3O2A8dOmBzh+fs1EkK+07axOiI1at0ogyfx+eg2bZmq+M9AakVANCuDza85/n45B4bH59wWUNnBCVAn/OlSIyCw+basjXXVqzF1lq19U7LNjaQqoeFvuHJUvpfRuEerKJBqw9OWLUGgF4vAfSnPQRv2N/fVgC96OM87bJoDc8BdBVn5UVaYnIBpJLwZlN/anx6sZN7KkoRQ8hfVrI+l/kW4Jr7iU8b73Z/lz/MmkQRK2zkvO+1JF7V31vxGDGYZOaLBTK51Db/1jFU1KY1XIVoig+7ai+p3ZJUq4gNiJkYm8BkYiHihWAOPuwy/KQeptc8Ft26ECt88rwogXEqJhWwzasYeroWJPsBHxgX7G1iGsbKd9XGiHli41oDQhCrMDb2wTGJjSThy/wLlBd4LkBdSlRqWyPpYfapIkLmgvixqOQl+ya5fvVy5zqzUcRMETCgCufCdclZlppDvXLfdQuQE/iv56E433o/v1fDbm8udM9tfe4L5P6U/v0sPtaLPg87/b0SQN/pGY39lQB6AUAPJ7VLlYUF3W61bGlxKeWRLrhqH/kSWlyxbsjZJT/BFkqGqd1Q8lsj7km+KVLtA7C+U0/oxFT3ks92xzY6qDAGgB7scpSWfLXvqjoBkvtakKTdo6d18qn7NhwkHR5pWH2w7ufS6nRsfmHeFpcWvb0eIDpqU4CkWmtWlpZsZWnZGvUhB9D3jE94P2vJtbs/247e7fzIrpBXUm901h/GJZIGoDQ2m/wOayQ5HsBt8lCs1+yPZ5u1SH68f//hQ7t6+aqd/+lnz1FhL5VjzNVV8vhXzG3UC8krkg9jPcb2aq3kOIqHiXmlzskr9oVzYxzYI4qf5MuTT2NTYblsrmTMZQPUG57PYtexV2oZiV2JeOOQzwVzwnFk53UsxqH2JZx3u7NOitZGhke8Rz3n4KpYsPxXlv36sE/OlVwgdmhsbNT9H/qdozLgd16/Wa1es2qtZr/c/sV+uXPLvvjyS/viy7/Z5atX7frN6654MNigfdSQDTUguvTZWqvlsu2T41M2M73fDs8etiOHj/rxDs8dtumpvTYxNuE5Qo+ZUoGyq4t5YTD8cxTD4u8RFfY2/e5/eNaka8lA3x2DUO61nIEdmIESQN+BSSx3Uc7Ak2agBNADQFdQvNYM4JmgPg/gFSTnletKluPE8nclV+QoFkEPnDmSDuoDrgQOPW8X5nGqkTkioRwyoqrWhJFGZa079yTVkX9qt7qJi4EBAHRY7wGg85kA0ENuHJYXiWwfo0tYrXuF5MFDhzxZDfALE33Pnimr0zcdqaVUUSkGFJWb//7v/+6O9B/+8A9GjyOcYxzF5lrT2WFyaCMxEsxz+g6RaLt06bLduHHTnVKxPQL4r4a0d+rxHQz0SGoAIj+rL7ezT/lWDHSAkVAc0I+SOSSIkJFyucBTJ92hVXDi/ih9j5wN3vaAgL8JcAE4h9XPvMJEJ+hh/ige2A5Aj+NHcJj3vff2X5lTqypU3Ue5KgHVzwomx8fHPJiIfoGnPMGnXk8h1ThgBw4c9B7o9TryuAD7cT9pH0UmTA6uK9h7HdgWJYC+s0/K8+7tbQHQlXhWglTPg+ZDiQSCeAEP2BMF/yR+frl52x49euxJASXJ+TfPP8+dfrZ71nJWVvE6bJWYzRPAvq563+1f90Df6rvbJXp3AkDfbqw6p60AoZ1LPCcGehdAj7V1u3ajT5oHgU1FAL0InufnFfMXBQ3uWzigHKCyt2pJku0BzASQHWzwJEWZkoKxn55qTQ9AD4PQ+70HmANex7E1hiT7no5fGei3Sn9ItLsiSn/IVA7WkTYfdrAaAAPACkAjbOOG37/YsSiSw563XRLekzreOiB6sfNZ+qHD3Ni3b9pm9s/YDK8z+2xyDOZNwxOYblu8XSX2BiYPyVHu26rV6oM2Oj5po+MTntyiD7rPTWqjQE/KkLQHgEeWctVB9GZzxWXd1ztNb9My0A+AblZxhvmAbfQFgF6rj1u1NloC6M+70L8Bn38bAPStiqdyu/G0y6C1VWuE/FVelbAmbhHrXBLoJKSVmCemoTCM5z6XdlVCPveZczY1x1aMtBMAus5VcUgwwQKwxj8X2wxbC+hCbEIsJkAY+0zMFG0nAhjV+CT/rfiPc2XT/IuBrvkTWM33+S7gBiA1oDIANeOSigRjIbEvUFp9vMXAFqjMuNW3VcdTcYLmT36DYlL5EgKJpY4m/0SFvKzjUtQSsAC4oDEyL+p1z5wxd8wb154fxkPMwKZ9sT82wAVshKTapUwm4Jx9KDbWv7Ed3FN5sYVAeval1lKAFmyMFSBFagNqmcXYNCd50UHuC8m/yuOTPM7Pfbv8e/lzpvnNwfiib/g0n0X33PM8v097vnfy7yWAvpOz2dtXCaBnAPoWCR+tbaxld27ftdu3btuFCxdc0fDatWgt4YzhxUUnYuATem4iXHn3BaMWVOpLAZ47KI6/l6qHyY25gpKzwGnrg89L7i0k2iMHGDk055gnn927tXu7pPR+aptUqVVseHTYBocGfR98ZmkZgs6Srawsh4y4f4dcTvj17WbT1QBr/VWrD1Rd0n14aNiGG43uGiqbpLyOSDLYGAHtkiHnmcVOs17zNzbyVAHwjvnveYGbitz43q1fbtnPZ8/ZpYuXunOsdbz4JGhdZE1nU0sQ7C55JcUHWhO5lqzxahGCLeHf2DdAfc6FNZ71PM8r8j3ZRfkl2DT2L0a6AHTZLCm7YD9Z1zlngGfGJkn2YqyNLWZT0djdpLhD7pR7Qvckc8d4iVnoyU5O9OSpU3bwwAEHyvmhaGJ5ZcVqgzWr1Ku2srrisvAwztm+/+F7++6HH+zuvbt2/+EDG6hVbWi4YY3hhr9S5MG9MTYybrMH5+zI3FE7duSYHT181GYPzdrMvhkfQz31m5d6aRcg51kgJlrveDwXMV2KCwsgug/4WZKurxA8Z4iKtaXYQx71yy+/9AI8+bT/91//ujsLdrnXcgbegBkoAfQ34CKVQ3yzZ6AE0NW7MyWwU28ikgU4aGINyvGT4ySmgZIszhJPrKei5F4u6Y7hV0JEQcCN6zcdXKbv0Npay9qtSJDzEwE5PXB6DOIeC74H6qpfkBwLnEc2B999ix5PYh6QtB4dG3HnlmpRZLthHY8hKQgDuq/PRkYansDAAYc1/x//8R/27bff2kcffWwffviRy5bzHWemdUJWio2CAIAhkmwEOZcvw1aJ3kaSNd8s+ZSY9wDCqfKYhL34gH//JywAdBh6AAzqFSvQW/PPuDgPnFdJMzIf2pCV0v1CYMC9JMaEkjLff/+995X/5ptvfMNpJ8EEgD402HDwOooqoudsr340JH4FvETyJbzfPOHTYx1SrFBxFqACCz5N4EGCkapkricyupxLJK7Ck+b+PXDgkO2fIaGG/OLQJilbBU9iuuSJqGKC92lJpN2+1iWAvtsz/OT9v20AuirXi2dNsK5EPYkBbdgUEgz37t23mzdv2eJCyNzmP0UwPk+O5wyqJ4EOxeesGzCnwJmcUf5TZKA/K4i+UwB6XnDjq1iak63mhr//6nwKc/jsd/mvAXStmdpH8VjFa6XfiwC6bNx20rCyJ1F8RGEcLU9WrQmw6wA6gDkqIhlo7v3HyQYGmLz1XPTY5zF2WO0i6aRkn9sOAfVxLAfT/Zgt67RbzhqvJ8URWObqMzs6GsD5nsk9Ls+oRJz65nJ/Y/thvaw115ylsZyShuybjZYxjeEhm5oK5uPk5ITbnUZj0IYG6zYxPmp7JyesVq342LB91QqSk1XrG6iGTGdfxSq1uo2MjtvwyJjbJcZAMR8s9Vq96jKVygh1Wk3rtJvORF9bW94k5d5HP/S+SJp64V5fJQHoY1apjpQA+rM/UG/MJ98GAF3rxGafr1c086SLUfSFNtmDjQ0HR/HZ8f/VN5znWv2wSS7LX5UyU4AMoYKheIBXAaEq+tJ4FZfsBIAuv1PHEoArVjLAMAA2c0byXr1XARc4FzHAsdtaV/PWS+rHyv4VF2r+leTXORMTCAjnVeC5gAXGxjmzH44v+XvWTuIGQGHGx5b3H+eaKOZkPeY4HJN9BSMuermr96x60GtcihMFnEsRR5K2zA9AtJj7kkDn+1w75kj97imM5nd+2K8YgIAS2AUB5yoi0FwptlbhgAARqXYxJjHnc7+Ae0WS8AKBiF2JW8R2VwzOeWs/XC8VNBT7oOe+Rn6sPNbTfZX7OvmzkxfMbWfzt3sOtwPkiz7g67ColgD67lyFEkDPQDuFQl399fRGAq5Xl1c9ZkL5BFuEnDu5KdZIZ0hXqlbP8hObOLaZUoSD4s4qp8Ay2iSx5gQpBiUifMHoje5tlfh8ym/l4Hkngeieh+luHeN92OUjoyPOIgZMRQYeX3hlddljQGeit/BVmzEGrxKFPLOOSJP1dyjoHLDqQMUaQ0O+nsqmSE1Faz/rjtQNpfShz6jQTXYRP1vsbhE6+K6AdNZN1uirl6/Yt19/Y1evXHV7yVrFdxmD7J2eCNl1xbnYJcYrO8K/lQdlzADhHEPtLYmLgzgy0G0zia3EjmDL+K5iX2wigLtUcBibeqbrPNgP+2OepQwqtj5jksoi9o3zydVGOKe8oAubS392FA9g5QuIZ43eMzlph2ZnHTyHiAQwPzs3Z5N7JpNNbtojlFpWV2xsfMyGhofs5u1b3uf8+x+/t+9//MGLQc5fvODS7cx9bWjQGmMj1hgZtqFGw4tCuI/37Z2x0yfftdMnT9upE6fsqDPP9zkjXkUdbpcoHu6vWKUPYlL8eMuAVtOqlYrVq/WXA9BfMXjO+ZQA+u7YonKvb88MlAD623MtyzN5TWegBNA3A+heRbqxbgvzCyG3lPqUq7JcQbYcRi6rQJRi0LsdG0MV+GKiX71yLQHMj+3x44UEpDddvhXWlipNcezlPCC/HYnl6HUu5zQ/ZiQBok8qn8mr5MVIn9o7ZYcOHrJTp0/Z7373vldOjjQaNjIcMohITQGCw47+z//8T389cQJZppMOvlPF2UksuV4V6pL39SUxFNJJt+z27TvuHOpcGK8Sa8GmC0lhEuNUB3vvVwD1V/LcBIAeTMC21etVGxyqe4DF/cAc84OzrkQR50LAQmIM6UB6QJHYkfMvxgoBCwGOfod9/vnnn/u8IktGUME8ksSnLzyaTz4/mYS7piRmR4BID0BX8i9ee38noIuWAsgBtzz5RiCF8w+ATlIKIIPz8ORTs+WBI8AE8u37pql0bfiWF5Qo+RnjjvusmIzSmEoA/ZXc0K/NQd8WAF2KC7rfNcGSVVffYvUOFcNMSWKKpZaXVp1RXHxexH4SeJqDJDkooc9114NtQORfASVJ1tu5yKknoAPqBdr1diB88WZ6WRA9t5tbJamLx9sKLOIzRbD92W965zYnCfdYM/WTg+dFIH27tUwgkq6rkvoao9ZLJW3ENu90Wt5SwxNq6tmYgPSuPUxsmmjoEessku/+X1IECXXHxLbxhTepYfp59a552LcA0X3eE4juBWMU0DWGbWR42O3cyEj0I8RmjDmAHoC3J+LGx91XgAEBo4fkE0nNq1evpD6M+FELnnhCJYd+6DDO980EQ5R/w0THJ3AmTrtlYyMNB9Ap+uI97CHKJ0jHD1RqZv0Vl3GHhT7UIEk5HAB6vW7NZst7pnMcZDTjZ8PW6TnZbtraKuyfpcRCB3Ci3yXMkmCgB4AOQ2nIaoNjJQP92R+kN+qTbwOAngPP262LuX3IATutl1qnBDqq/ye2SyxtMbVJXvN3ktZinLMfrXn5q9YjxSyyY/k6rTHvBGCodUyvrEmsXfjjgNKSdBdDTfKuAqol24oPrn0othNgoHOQtLjOVyxAtbHCz1cPVAEavJKs52/sj/VQzH7AZPV3paAVlnouwQs4pHFq3tUmLJfVVYGyipnkQ2h+BfCqCFjKWBq/xgcgDYAhQJ255DjMjcAqxgS4wD6xDQDvfF6FCyo+UNG2lHZUmKE+5yoqFPu/F9ey5keRAOPKGfJinuuYHD/vlyuGfX4dBZ4z3vyezH2O3Kbru3k8pXtd85n7YyqUKxbMbbcobgWe53HSq46ViuMuAfTdMW8lgL6Z9QqYvNHpOKisHxjgxCettZatrqx2wdOzZ8953kRMdEBxij17z2AiHSRGejeXRpsfZ6DDzk0AeipWdeY5hJPU0iEUIMVAp1gJ3ni0M3J7ICKDM9N7//UN9DnxBR+UzVnofHO901V3QdqbTfvhmGzrrXVbb7ZjHjrrDnxyXtiziQn87RFXbkJ5klwea5paaPC30VE+N+HrJm34vDA3qabgG1PEqhaRAualYEk7Ru8bfuuWXb9yzRbm5903z1nhas0iG6+CLNkoxcFih2tsKqzj81JUkXw867fWeOwIuTVsZjHWFjscyXdykyIkca/ITnP9+F7eVpPzZJ/4AoDd5C/FqJe90H0jpTidBwxnCC4P799334fi4pHRUS90gzBz9Ngxm5ubDcB/aCjybBsoigW5iNf+Sr+/d+78z3bu55/sx3M/2g9nz9q9+/fs/oMHhvomNgEGOn3SGyMNP8boyKiNjI7Z3ME5e/f0GTtx7ITNHpi1mel9Njo8Zo3BwVAyoAAj/Qwg2u6Em/gBPOeaUxRCUXQ3ln0RBnoJoO+OISj3Ws7ADs5ACaDv4GSWuypnYKsZKAH0zQB6AMshu0OyQME+gbIqNAX84nS5w+OVrOFV6HP8rsSBegJ6v+/BQd9IDMjZvHjxkl28cMl74t65Qz++BVtcjGpET4ggaU6/plRBSzI4B9B1TMah/kg4rmw92b/o580YcBpxLPmbHGOkxz/55GM7feqUHUZi0BkEDZeaAtzFefyv//ovD1YAU/fvj55zsJLpWR69WpGgb3kBABvnB7MCZ5xzIo2vc1cSq9vjrsN16LNKreZy9VGggNTrq/gJAB1AA6eTPlbInDMXOOuMjXuB5I2z9sfGuklFzp+g5U9/+pP3mSKJRhCg66IKYu4tNmSHPvvsMwccCAi45p7QdNeXYC2x872yNMmSBacwgJFNoJfKtntzBhikpJ+UDKRIAPgB4xz1Afo2kWAUy0bqC1wnZHGn9xLQTPu/AdCVWMzBczHQ8+eBkfwKwHsVlzQdszgWBWd6tpTUUoJM/R8JoLhOJJT/z//77BWewZt96LcBQNc9nSdTdVUEPpBkFlsPtoTYbSSRWSP6+0j0RAIkZ7Er6BeY4TJ/KVEjBrCS3dtJuOse347d5GNNPc+7BVckmLLAOF9XisCxzlXJk90A0PNzyO/4Ikj08knmxED3JV+9u/Way5+rj/iv38vnIy+G0Nh0LrqOAi9yNYGQcGzZauqNWAS6QlkygCq/fAC8SV49fBb8A3OpcxI2nkxJiiQxvpx5rn9vZqAHpX3DWduD9ZpNTkzYHrY9e2xyMpgaJNHGxsZ9k2Qi9o/367W6JyQBflCqgbVx//49e/Dgvj1rhWr/AAAgAElEQVR+PO8sdPoCYkuPnzhmx48f60rvOgO/3bb5+cf2+NFDGx6q2xQAeoVEWDspvTSsVh+ySrVO2aL3Q+9s9FmtTp/JIU9ckWSMBGEnta8BQE8+XgcAHZbmsq0sw0xZtnYLAD31QScRmebSAfTUA71WLyXc32yrs/Xo3yYA/VnBc61BemVmBKry3BLvAIzCWoNpjE+KHWPDj1eBJ36iWMvYrx57r1c8ma938hM1Tq1vPd80FLJedD1nf7k95HfZy1zum+Q5SXrWK7WawKdXrMJ5k6DP+8wypqLUvNZw5oEYSn3XJZNLIl39VSVjLkYgc45957gci3nHz2RfxEcUJTNOEvVs+Jx5IQPXQFLuHFtJf+ZSILyAihwEDruRF1qpfUfEsGKKMw7WduYNIJ/xECswZ+xfjHm148old/U55kN+ktqhcf8I/NB5q4+6/BwVeXNeAs6xPwAVzAnFvgAfACyMT3Fubkt17Th3nTPnp7ni37pf8iK2YjFHXuiR+3qy8Zr3zYXpqagtzfN262bRR9vKx3nRZ2G31uoSQN+dmS0B9AKAjpR5C18N8ghFktHCEHIFrYAo7Id9jH364YcffVOsFfas2gVS5SOHmqH3OIr1UhLuWzDQVfjTK4gJFUetDz2m+RYAOkWqqaiV40GAIZfE2lqrVZyJDqguMPvxwmO3qYrDKCSldV+bItCVNVtDlXJ5JZEq+n0NZm3GpuB3s84KNNb6jZ3BDpHPIUel4iIVMGHjiE/J/7HuelHs2JjPC2umiroePXhoi/MLDuhjy6SewrrrkuF1/PD4keKl5OLFEufcZNsYk+yo+q7zXeab81FRFOs8uUXyZhxHDHORUZQ7O3/+vLERX3M+nJ/aasr+KT/L2s8x2Df2A3ILtk0Mfim1yA7mBXJcd+KZLz7/3O7dvWtLi4uu1On5v9On7cOPPrTDR474deG4SPSvrq15gQXylZxDFen2tRV7vLhgX/ztC+97/uO5s3b2p3PW9vZW61YBOB+MGIp7iDZZzMH09D5voXji+Al7/5337OjcUds7OWVjI2NWGah60a9aAURoT2k1//UCevKY+GheiFGJlqMpDdDthd69mE9LupYA+u4YgnKv5Qzs4AyUAPoOTma5q3IGtpqBEkDvAeg4WwLQFxbD8VPAL5BaziqOmgB0McwUsOfJC7EE2be+q77f6nv78OEje/jgkfcJR84HeV8k0MP5XHKwHLco78Et5piuae4w5sG5HPMI8nvsYCoScRpxLKlYpYfP3OFZO3XihL3/3hmbPXTQHT+S3siMayNQoVd6bCTWJ6NPaysY8RyPMZMwV4+i5eUVl1WVs5wno5whAVCemvIO0BO9Ej1/HAh4JY+tGOicUzDZ6GPFnOHM48iTICOxhIQgwYfkCGGx4HyrJzqSTjjsSrIIhFDS7osvvrD//u//9oCQYgPmj2vC9W63oiIVIN0DwC77MCaF+0HJnACzoq9sD9CKvlwBtvdkfSUpSTARvaAOe7DF+1Gc0en2YUZKnkBp79Q+m5qiqCL6zD4PgP5KLuE2By0B9Fd7Nd4WAD2viheQzHs812yqjie4F1OLtYNnK4o1YBqQ/O5J3erKaB0VIFCswNdakoMSxataBM833fcZ21wAxpMY6K8bgO6Bf0pQv3yS+ckAejGpvh2ArwIcsQEZo66brqeS9bquPXn2sJ0BoqM6E70UNyfZE4Ce0h5+3g6i9wfTQNeUOitXblFfxkxlIEm0q+959Ibs9UCXJvz03inbO73X9k1Nmf97b0jyioWO/DpFVJKMjKIqikEiMYPd//nn83blymUvHHn06KH7Gpx/SO1O26FDB+3gbNgcklFIW/J8LHph2bwN1Wu2Z2LUe6CT/GFeOSb9LZFxpw/68ioFbhtWGxyy+iCKOTDRaTsTvkOvMCX5eEmaHvY5AHqrSTHLqvVZsM85VgDovNNvfZW61QfHrQTQX63N2K2jvy0Aer62b7ceylbkaxH/JoYBxATczCXDsVnq/6miMLGxBCbmQAPXSExk9brm+cuZzgLZOa7WvlzJ62XX8ryQKy82EhOdpDxJc15JfjN+jk+cxToFMAwowzzoXPP4Scl23Y+MV8C5WjNJYUrqHHnPWPaVs/w5DsclDmRu+C5JfgHoOo6AZ2Ivxie5ecYucF/FB117nqkC5AooeeEE+xdIxL91jzBOATWAGihTMV+SnVevdqlxyQ6wljPX8odUvE2BAJtiaYEqKhAX4C2QW6xz5pAYhWsmAEf9ztXvV9dc91l+bTQOgSo5M5zvyR7r+VEsVSx4k79RZJvLvuSqW1v5Jfl9udValt+rOlb+ulvr3/PutwTQn3fGnu3zJYCeS7iHElKn3Q4pc8gESdUOf3VxftEePXzkwGlsF3yTdDjPJEXJyrE5gO5EBMDsYIjjLHsM5bLsA15fSZolJ5/kZJnIs/RQwwDQo/jU95mk2yOFRRvCHrFhoy+UAV0lqg+FxaQYlQBMAHb2IQZ05MPatk4+rZn+ze+pGGgz03y4qwqVE3P4DGsoxUxsrJ2s31r/6G1+4+aNbqwq3zxXCvFYtdV2EHZ8bMxtEusw+2Fdlu3XWqnvyoeQxL5sRfjv0W5EfgeAN+9jN4gLKI5CfYU1nniDc5BSi4B+9qF2iNhCtRPhePgp/C23a3l+DPtFLo6cF6QRjiO7J39EADr7UZEaa/rXX31lf/3rX211ZcUBa8bLWI8dP2YnTp6yaVS0hob8OjPWJgUgnr3sM9QTuO8ePH5od+7dtc+/+Nw+/9sXdimNH9Cc79YbQ1YfGvTPAqrjDzAPgPMnT562E0eP27G5YzYztS/1PK/bQF+0FtDdqVcKTVD13GQPsffc96kHerdH+q+SB09Zt0oA/dkW9vJT5Qy8whkoAfRXOPnloX8bM1AC6D1Z07ji4fBSRUgCQEkkAeiSLpITGKB7zylUMJxXp8uJyxPq+lwE3wPeswam95dffuX90AFhANajbzjgc/QBRWbJE7yJlajgPK+K5++qLtV45fDi3PE3EvU4/siiknim8hW51GNHj9g//9M/2vFjR52JtrS06ONSnykCFTHQ1OMOAB0QvJfweeRFAHLMXYo9Q8LzZJ7mhCDHAQEqfb2nXwQ1rxJAVw90XqMnegRGOM8nT550JxwpKAIA5oXqW1h3vPI53v+nf/on++STTzJ5rZCVFEP1f//3fx1AJ3lHIpP7hqQbc4ZUGa9UVHPtO51crp1K6hQIUlHtc9briR7zGvJi3DMEIvxO0oiAimCF8VMAQEUx9wc/7Xb0342EXNzX/f0V2zs1vQlALzJydE0F7r1sMnS3Vt8SQN+tmX22/b5NAHo8GwFiKtEO8MDGOqA1k/WANTdaaSQmVD/P4+Y+1gJhtU8pOWiNzIFXJc9ztYfiM1cE0bV+RUYnWbtMwt3D/UzRogicF/evBPXTEsRPuzN03vl4c/A4/34+pjxZrc8/7Vi//vuzA+h5MqaYKOd3JV/ypH5RKleSuXrNZfqxdirgkxCkDKfvM9yT9L9oau5zlwqkQpSkxzD0NTmB5gLoQ26SJGUPZA+3J+aBc4QZfuL4MTswM2P7ZwC8Y8Pek6gLhk/cx/gP8jEo0OMHCUju+du3bzloQmIr/KeaJ51QPRmfnLCJyQkjL4lcvEC8FVgxKys2VK/a+OiQy+lTuMb3BwcbVnWZeBRqNmxxadXWWh1npQ8ODbuUPCA/z1X3Xk8+nReGtZtGH/TVlWVbWQFAp4XCmnOTkO2sILnpp9BnCOL0JwC9Wi97oD//c/X6f+NtANDj0d2smLHVzOeAYa9wJ6RksVVsJKHF5sI/9URw6ksqQEKxR87y5dmMQtzhruISPi5rhQqNlZAWU02Sr2LiFcHMF7l7coCUcbJvycPyO8l/AcIk0QECSNLzOdYf1ixsNvY7l5dlrPqR/VE8RVJeYDlghYqK1VuWuZFcLcfQOkd8p77nzCWfk2w6YAXrpEBiMQcpyqPAGiCd66RerJy3epvLJqu4W2uz7hMBHfIx9HfZKRV1S5mM+WKuKLAlmY/fz3gkjcvvYkMKdPJCqMVFj4nEslcLG0nVa3x5AQD3i9iSYlDSCguVL4FBUvTS+HMQnnMoMulVtKA4PfcxurFnsqO5v6UiD10bxTUCzXOp4NwvKN63W/k0uW16kr/1Is/Abn6nBNB3Z3ZLAF0iQZH0ATj3Z9Nb+kVug1/wA3+5ectu3rjpOSmY59EGMdjHrAX4mOGjVnyjuJS8UrfHeQaiK4fR1zfgF1YgtVQtFJcoJ6hnGfAc4Fs5uOg/nfzzpOzlzzi91MnX9Zsz5zvrbWvTetHzbhRnou7XcPA01rFVLw6gYMpYy8gt9gF4Rh4mL8BlTkIdEHXEaA3CmgnArDWV37FDrJ9srNN8lpymeogDQGOHAL5ZsxmHiryH6oMOnh/cf8AZ29gk1mGOlRcbdedlfd39fcZPcQM+BcfiPY2X88B2cByuGXPNmk6hFMcgL5UXazEWbyfYanVtg/wX7DR2UL3QFWtozZYt4FqoQI15UO4Om1aMkbW+q8hLT/yXf/ub/c///Lez8fdO7bUjhw/7fmbnZm3mwAEbHhn2eIz9tbP7lzuj1Wnbyuqq3bz9i127cc3+9/P/tc+/+MIoZGAbn5q0yekp73nO9eT7tM6cmJy0AwcP2rvvvGsfffSxnThy3PZNztjI0HC34sSVyIg9eXWiTfiDfJ/NI8I+s1o1FEkl6y7wPKKdws/Tkq4lgL47hqDcazkDOzgDJYC+g5NZ7qqcga1moATQ876gqWKvb8PWVte8H6n60OHIKfDNK9vz5D+O22ZgvMf4zkFvBe5y1rxitlK1mzfpGX6tK5FH73C2kLnL2YshJ7UVEK0kkiSIFAzofYJgHFfYbnw/Ao6hBMybTe/dY6dOHLf9+/d5IAL7C2cb5xQnNADkGWelKYnUXGt631H9/uDBQ7t79163+ICEyupqMNAJWhSs9IoAYFNTGBCVwjidIUnb/1IAehGE0bXSa17QoOApgJAE5Hv1cDiza83Vbs9zEkrvv/++V7Pi7DPHkr0iuUUijoQRc43DzucBqdnUC0oBBtL49EHn+9w/koOkIGFpecULEwjwYj7C7XX8q8vAjLYBHmRKqjYFW85oTPK3zDsJOeRzCYQYF4k6EmRI9fcCtLiHdb8gh8uxJiembMI3grCJbqJKc5gncRVcvY4rbgmgv9qr8rYA6Fp7ldQQQCAAXQx0scVYj3m+e8lTYM9QltB7eo6V2CmC80py61ktssdyEDkHePMkrZ5XerLlwHfOQH9SUnerv+XHfRqQvdXfNVYF/y9zh+YAu/ZTTJLkdjzW0gCQ6TWoJhlaY/PkuP69FZDeu67kvmCSd7otTQRaqMgif90MoMMIxPaQhcsA7vTv7rjjH73UhxeaRZGaz6+q1WI33YQktoBjx2dITnIslBAi2egM7ErFjh6Zs6OuSnLADh7Y74xNNgHoFLj5jn3uetKWfv3W1z1ZdP/ePfdbaO/Ceyi4RCuQaZvau9eGGiG5juY8f1+Yj3Y5+DkA3PXagI0NDzqAjg8SScGq9Q+kYrL1Pltrdqy93mfV2qBLuA+nPu2yl717LYoi1yXhngD0dmvN+62bYWM34CnZgNt8UP2KDVTrVq3TA33YBqqDfuw8cZjfr/k9rPflC+bPzPPe2zyvAqL+8pe/2Kefftrtd8l+/+XPnz7vLsvPpxl4nQD0lH7vrsn5/ZTfP0WfNvdnivdgvv4JSAQgJcEtVjD3Fn1EsVdSUVLbKq0V3PNiOOfrnBLUJO1JzEv2m1d8TeIBya2SnPfeoam1lNZHjomN1N9zP1znXQQhi76mnknZNoEnYvVpPdb48NtJ1OOPAwZwHJL0zAuADICCgADJ1gezseqAhKRzSXarJRP71nlLVpe5Yr+cG3MqNp6AdEm3M27GwH7Zh5L86kcuX4M4TKCBJPXFAs+BY46bs7q7YFIC83M/RDFbXtBA3MJ3uFZiMPLK+NTiifHyb8n/YhscPGi3/Vx1vpyzpOgZK5t8Id1XmkeOoTgJUAWbw7WS7RFARAyl+De/xnlBo2JrxtS1eQlcyOPmfI2Wv6X7S99jLqSukhc36t/bPXfb+R9b+VD67MvYit1e2EsAfXdmuATQ07wm39UZ6DBoASJ9LWtFO8WHj5xccv3aDQdoKSaKPNM99021Fo+Ojjmru+m5rlUv6CRH5UU7+HgJlFfbo0Tu7rZIpEiT5112Rz3Ow62WslOP3Rt4YzDP1RpLa4gzzvE9U690fHDGoNYfddo5Dta7LQtXIO4wXkDjVdSRgjXsMV+7Yy2kuJtxHoC5fH9sdMxGRkdsxAH0hoP23RYrqEvupxB2v0160epkN2+I2tPj+Xkvcrpz+47dvkMLyTsO4i8uLriUPEW0J44f9xZ/5Ivy3udag2VvWPtVIMf1oRgNYgj7VMG3fGPFRKytXDfAbMgcKtZi/dfaLuUaFVep+FjAOb4LGzk0/BvlrzQ+2QB8ErUkcfB7drYrRS8fIgfQuedUDHbh/Hk7d+6st7UCPD985LAdOXzEJvfsscZwwwaqkdfcIC/LPdvpuGQ76puPFubtwcOHduXaVbty7Yqdv3DB793wsx7b6MSYjU1OOAiPbDv3HzL/tMqEfX761Gl775337ODMQRsbGrF6tZ7IMikPSKGJA+iRS/DWAd4CM/IN/CDd7j5cag7pflz625Z4+JNA9BJA3x1DUO61nIEdnIESQN/BySx3Vc7AVjNQAugBoHeDbGca9/rpKfgnEaJKyCJQnoPC7phsIy9bBBvlyMdr9B9a72w4YH39+g13Ci9cuOjA+r17d7uMg2BzRTJXiSgB5kqkaAwCY3Tt5biKoezs94GqJ+5hNNeqAy6fiiQrUq2w0NkXjjMMBADjY8eO29zc4e7thJOI06/+fzDnCWroGw04jBPNe7hsJFwYUzdA8uilz5P4ff3RS7G9DpMAaWOkj178pxsApQhJLALNiYAozZ2c6Fq96ucNTkBiHRY+vVkPHDxg7733nn344YfOKmcu+OFcxBLBKSZgoPqWZBfJHhx3HHaSdkpYIYlPXyUcaTbGot7GzBGs/qXFJS9MgIUe6gMVnxf148oBsCgKiHtPhQne96jd7FZjw/xjHNr27p3qViwzB94qIFSnwhHfgP0XgPrYKD23Jmx6esaTXLrPdKwcuAow//X8KQH0V3td3hYAnVnk3hdwLlCC4hn1kOWVhLEkWgViYEdIxiDh7hKCyWbk7KacWZ6z/bh/cyCXf4stJfsSa0GsF87CQOJN1fHtdiQm2i0P8rsJ29QDvZjALQLS2wE7291VW4Hr24HsxX1vlUzeDkzJ7W5ewJPbAM0Pn+0lwlPxUZKNBNDNC5TyJLn+XUyca5xSCFDiRzLAAsmVrNfaqsSO7BDvw+yGhe6AWmLjRD/zUA2AbRCsmvjdmeTr0WvRN8B7L7oKRryPLclXum1FecbtiQWYBYtlqGFDg0NWrVWtXqvZgf377MD+kFk/NHvIZn2bdXY3foHsQpxnFIYIpEI6nfPGXmK7RkdGQqZ9nL7po368aq3u933IZ66brW+44g/2Dlu7vLxo9Uq/DTdqLq1OG5UA1oC4PaVoBmuoD5+hapUa+4QJz1YP32EgFFewnbKLGyQv19u25vKMiw6eO6i+Hq+20QFlD9tWq1ulNmSV2qhVqiTI6iWA/mpNx44f/bUC0JNaRHEN11qukxf4l6+DWs9ym5FPFp/FvxMrWLKn6m2OncJHV2ygfevY8vHks0siVj3QSXZLJhafGCBUTDjAaOIZ/GKOLzULjQ/wHl9ZcuasKXmBUnGt1Bh4v1eAHLGQ1lv1Pte6KnCY+ASgP5clZ+z46PzwfUBtqUkxLwDqAAwqbJW8uth8fJfjSbpd1wC/gPPFLxALTwC62O2yE5oLzoF9UZxLnKF96nwcREo96rl2Yg7mTHT1+c7nievofVir1YivUqG35pDrKWl52VG9qr+5et5KiUB9diXfzu/ah4oPGCughu6fXKaYfwuYpmiA+4bC3mgpFXLBxJvYDkn/Fu8L+WDFOC+/9/PnJwfOe8XbqWAq+QT6fB7Da/63Ar6fB/DO7f+OL2Z/hx2WAPruTHIJoHetm+feAiwmTmHDbi3ZjRvX7cZ11uMbduP6TbvO7zdu2MLCom+0maBH9PS+fU7uIG/HOn73TrCt2QdrDmC0M9RTv2/81Wg/GKA2G72o6bke/ryY451U1KrWeRFjea4jtccDPA0AvZdPDEGvLsSeik578Uc/OZ2kKum9r13scMMW5h/b/KOHzpwHGC3asii6iv7hFKZCgogWRkPuwwc7PRjNKEtClJmYGHfyA+0aIcGoIClamNyzi5cu2U/nzvnrtavXHHQ9ceyovXfmjP3xj3/09bnYG1xxpYBzzaEAdOynFF1EwFHuUn6Lcosw0EXsYO3XPlVUx7lgC6QsIxl/8mf4EaGsGf67Cr0ir9Xx68R3sTX4KrIzHIf35EsoJ6tiL2xsEGLu2YP7921ubtbOnHnX5mbnvDABsJtY2v02ZPpTywHeu09x4P17dvPWLbt+84ZdoFDx8pVugdkabTSbTRukJVajkQD0EVfmApinteIJ8oZHjtux2WM2OTZhVfK1xH8Zb1ygeI5re4ydFVJLmSxnnuupeyoeXkzCPvULu7NO5nuV/cZfw78i1/zll1+6r6b8wv/917/u/kDKI5Qz8JrOQAmgv6YXphzW2zMDJYDeA9DdKU256QCz120N9vHaWlfST5JxSlDkAbeSDkXQIU8C5eBBnpD3/SSmMc4bjgFJLRjpbNeuXXVZdP6mJBPfV1JAiRE5gHmyQZ/bDD6knqoZ2A9Y7FLxnkQO0BzHXCwEAGAClQMHDnp1pJwYZ+uvRj91HFcqfufnF7xKGMeGhB2BD+8LAGKcvXlJTDlP9CM7GyDRywLoXQdRUrddpnb8pcgIVNJkoIKcK+A9bL1OyNXWq86GILElVjnJuByUIeAicCNphkNPkovryHtU2MKk0DEkx6gkGOMhsOu2COis+5wSwAXrPPom5+BN7/x6AWjgJZJ6Dwn30dERl90/epReSiSojrqMLskvwHjmQQB6njhyoMQZhGbDjVEbGRnz607wJXAuB9Dz776uK2QJoL/aK/O2AehiWxHESZZVzzSggOROBTDKlpC46QcA9GA4Eio5i0zrI3/LAVglYVU8pQKqvCCpCKD3pAp7qiUwNFgbuitH1hd9qzskf7afBqIXAXL9XnzNj5PbzK1A+6INzYuH8qKC4hqk9TlPmGu+eyB6n3fo8J6LidwdUuqRJNtuXcvPJ0DlACdy5oSkbiPhFfvUVkzoMy4vZANAz9ZwgGCfk1yiXUwYSV46WJz6pocWf+rbmPbV7dcYspAOgg3WXYK9Xqs78Mw5c/zxsWEbHxux2blDnjAK2fXDDujgD5CXCVAqfKMiC5A54LwZ88TEZFc6cnQMtieSlkoAkTAMyc6VlWX3D5aWYH0sWK3SbyMZgB5z5SLzkTzqAySv+VapAnbTgibA+Sgyq3T9k24PS2e7d6y5tmJrq8sOoAOodzpNl3df5/dOyClXAPrrDavURkoA/dWajF07+usBoCu5LhWJ8N22WiuKoHnuyxTjEJ4/bI8YVAKGJd2K9Gm0WbjthcGSbs3B1WLBkHw+sf0E8ErGnEQ07wnwZF0ghuEYsoPqaS2bhB+sYlPsJp/LC8a0Vufrv2ydxuegRwKBWY8EeGq+GAfv41vjY1MAij8u0B8/nuQ8Pxwf/13zgw0HYBAbHPCdTcCx4i2dj+y7JGDVv1xgMtdDdkLAQH6Dsx/2D4BM3KUEP3PL57mujCkv1OPaMm4BBbkyjQrDJfEuyXzdO10VsSYqYs1NbUj4roolej2FAzTi91xynblVoYJUByQHr2une1oqBOr5Dniu/vTcHyrCYM5VEND1U7p2MT03CSTI/QEdj9fc1ubPTx635Z/7VUye2hMwf7/1nxJA3507oATQe/kLV1JyX7Vj7VbLGeSsoefOnXM7ceXyFZdsV8Fyux1sdcDzk6dOuZ86N3u425KD3Bnf4fPYOJ7vxtCQryv+s0EeKEgcAM8AogoCukWhqU+51kxXifK+6BGzhRpU2G8Xc+/2KxTymCGQqn2VcpO3LExgPP2sPQ9otjA/7wA6c8F77JPxyJYpJmQM6n8ugFl2Ti0WFVfyd97DpkjpQ205WA+xv1JOA5SmndLYyLAdO3rUWxGS+5Nt1roqu5DbNPb13XffGeqKYqCzdvBdKZsIeNdc4UMAarNB8MAeaF0u2iqKsrAxaj1Dng2QXnnRaC0FSzuIUJozjikQXX4Ix2EOBKDrmos4RUzPVq9TqNDwYuJjx456O0PsF/fKKueGND85ReKLdsvmFxYcNL+OzPz163b95k27dfu23bl7z+1ss9VMuU7UuQDQhxw0d+WVgwfdB+BeJld3YN9+2zu51xr1BqXDiWmec8l/LcOeY9xFvPtpv/9qlSsB9N1Z+Mu9ljOwizNQAui7OLnlrssZYAZKAH0zgN5NtiYGrjtg7ZY732IOKBkkaSElvPLERQ4C5IBCMeklRxRHuN3CQY4ELvsCLKeaHwfRg4cryINHr2wlAHTMYlJJfy8mFgIQCGZaIqelZD0J+I4nmG0DJjLA7YYnjnBq6Zf9u9/9zsHjYKI1uqwz73G+HgBCzMm6A78ClHDGz54952PnfBgbziiObgQGARZz7lTjwh6LHwnqvtizyjmqGlXMEI6nKlqBKnKe5bDDxEZqK9h1a+40nzqNFPtxnwsSW5KzlRSXZAW5R3DuAdQIHs6ePetgOg495yuWoloDyFHn2D1AZ6A7L5wD7Hzc5ugl30uuKpCT+wzYDygmBmWcV78nC3HGYRQiywsLiABKQYYAdObD+6oT1BHgeZEBoEyf959tDI1sAtA59xxA92rsQqix2YgAACAASURBVB/lF7tyu/etEkDfvbl9lj2/TQA6z42Ac0ACEhD8Ltl29ftU0kFrT/SWBbgD0Iskr4N2SSpUgIDmU3amWKyiBHUOOORAbXGf2q9LufkznsBVT/30+qJ7MqibBPp1odVWTLD82m8FlG9lA/Wd7QB52dDt9p3vM7e9+nwOUOvf+TF1HixbMFMqFChlSh5dhkn6kvbRY1snxncm2b6ZjR0y7prPPDm/1Rh5z9ff7Lo4C10AekrSOaO8k+y1J+zUeobzGOjKLWu8/NkV1x0gH3DAHPAciUZsUhRx9LlUJlu10mfVSr+D53OHZ71wjI0kF8VYXJdITEWPYSXPAqxJijIA9PV66s9Ij8YRawzHd71KMbKUiUG/7go22MLlLoDe5wx0+pJvbKCCwjngD7CRhQSIR9I9AehV7OvgJgC95xNFYUAwMtatTX/AtVVnnTuA3kbec9X7owOiu98AIF+HlT9ilVrJQH+Wtf1N+8yrB9Aj9vAfsubpuc/nUWtgzijOfUCtYbnfxd+JHbBD2CRYYGKCAbwK1I6WCcueCAYQFrgqP15xCM8xiWeByCR5BeyyJuALq/CT72CDBN6LWc6Y+BvrCIl4+cOMi6S9xseYouVT9D3lR3ZLhcBaY3XOxSS+fPLcfnJu+jznK9Y8iWqAdM4HH1790Im5BPxzPnkPbr5bZLlLiYaYh3knyS8WOvEA86ye8rkP2rNBPd9ZADN+O5uS/RwT2w0YxLxKzp3j8R7HYG4EqrDWy3eQBH9xDDoP2TTNnWIC7j/Nr+wYfwtbFUw/gfP6u+4jMQj1vs6L+SP+oEhA58Z58h73k2LDYuFf7lfkAHjuB+T2Xcctfrb4+TwGly+WFyqryOBNW992erwlgL7TMxr7KwH0mIdoQxT9xPHVKN5HlQhpcXpQf/31N67Wd+XyVWs1Q5K9lgpAUa04evSY56lOn37X10OIG+d/Pm8/nfup2+Ob43juJq2lFFoCReI314cGrVKtdnM0yp1B6MiLjcMu9gB0t+JO/oCtHkW4rhLoSlLx0wUtuxTgKKTF7sdLyrkklamlxQVbXJj3eZDvmseP8rt5T6C0VEIEIGPTOVet8bKjAtZVqKV8ELYBW4I0OuSXmzdu2KMH923P5KT96U9/8txfviZ7MQI93JOCC+ep1jB//etf7X/+5388BygVEhVeKe+XF94yJnJU+AYw0bmejJ/95+s1azm2j01tEOVjMJ+5iqOUQbHDxOK8asycM4VasjuKH7Gh+UZh78rqiuf+YJ6ruAvQG5UCrvka7QFgoW9E+6qH84/t1p3bdv78Bbtw6aJdvXbVfrl1y1bXiJea4edlbRjFPgfM55pAVKKI4NChWds/c8BGh0etXqlZtb+SyocDPOe/TffWFsvTVozz4seeSigvAfTdWfjLvZYzsIszUALouzi55a7LGWAGSgA9klgCJ3IAnfnhfa8qbEayWFLdYqIreexAZ5LLfRJY4A5PqlgtviK9CvCMg+ky3p2Ora6s2u3btzwYuHT5sl2+dNl++eW2S6RSnRu72syU07hz9p1ceJds937jvYQdVa6A59EXvWN9MK8dQG7ZyMiwO7Qwrz/66CP/Nz3TYax15yw5/2KyeLK+r98TRiTDLl26bN9//4MHPySmcFCVDGKsJGRWllet1e64jCxBTIDF3fTiCz2sAtCZz1xmX1KPGn8eFPAdAPR2B4lBQK0Be+edU/bRxx968g+Hm4AhwOaBTQ47zrlkDDlHJMQ+//xz++qrr7pyVJojAek5c7QIPPn4HRCp+jWmwECsFd1vHlx171P+3un214qeUUPukBP8kKCanATMGPUt2OdUcEe/JO8PBkvfK6y1Xy4CagRDNjQ47OxzNiXaigD6VqDXC128XfpSCaDv0sQ+427fBgA9in4InNccjBAoAVhB4oZNVfJ5kRXfUzU8ADoFU6xzsgliCsiO6LkWs0tJbk212IW+hjhKuhn4dsA0AapKXrvKBexaWHupbxv7y3uga//F4isll/NXgfC+jwx0z3/f7n0dRwns51k78n1qnRfAonEXX7c6nnqgA54jWQj7O5dw13e0zokFouSPwBy96nObbW+PCZcDXpqj3hqKrH+ScHfGNcVLANI9mdk4p2Cbs9ZzjRlv3Dthj9QmJfYfKun+vdAySQztANoD8ApAHkAcVnl/X/SCn507mHoGHnb1kmCYjoYyzAZFctgNCuYoOIte5hyDe25wsO6yhKMjKJeMupyk9zzPwPPNADr9Ape89+LS4ryD+CONqlVQee8qJYSE+8YGAHq/GQB6f80GqgGih4T7oCe2SIzqeYn2NKmtCM9uu+lgOT6OuZ+zZs3migPr7QS0DeCH1IasNjhq1RJAf8bV/c362GsBoPtzudEF0PO1N48VtioAyguPiE9U5CupduwSG+C0mGAktCWnjv3iGRFzTc+L1laBowLOATcBP9Xvm/fV7ztnxxEjYf84Dj4w/xaTmQQ5/ijfJUHOeACqGR+AML/zHYHOjEW2i/HwI99Za6yAgV4M1/Nfw5+PQiadn+TH8YfFKMevZ0z8YFdhoDMO1keOT+IckF1j0dzLNqt/vAB09qFYQKA1n1WBW15MldsE+RZ8TgA6YAJbKIAMewzKnKonuhRvBKLzXZcprlQ8buV3xTgCt3Wf6Xw0pwJj+I6Kv3I1HM2xCiJUpJcrimlfOoaujxQLBBQAnnNemlvmX+Mu3vvb2fTtwHB9X9dccVO+39zvyAsZcvBcRST5HLxZq9zOjbYE0HduLvM9lQB6zIYzuAWgKy+0uuKg7hdffG5fffmVnTv7k128cNFzYzzbtB4iH8Uasn9mxk6ePGWnTr3jQC5A8KWLF+3C+Qt2//4Dz6WR28DuYAM8D4b/vBFtkeq0uaj1AHRyWF7Mqv+S+kXEPxkDXX2nk53BISeW4Fgu647fnfqnp7rRbgFp/I5XC2GBX6K90trqiq2uLvvx2ZdiBSnLrPrfV1Nv8SDc0HYQqXblZmi3pBYcoTYIoSJaJ/HKnEGqOHw47ItUXO7eveN5umtXr9i1K1c8JoE8A8CdqyRiO9gvx5D9x46zkfNCUhs7yJgZE59TyxPWY+XCBGzjX2CTGQu2D18DdRit01rL2X9eGMj+sTkq8lOBgAq7WLew5fgj+BV8nnNlLBTGcYy8wIzxaK7oLU/x7+nTp+zMe+96LFOtcT36rJPiMGIfJ1mtrUWv8+vX7NKVy/bTzz/b5StXXMqdYxOz+L2DQlbqU09ub3x8zMbprX7kiBcQ4B+dOHbC/Y3xsQmrkf/DRaTVpasUxL3yxB7m2QLzJID8qeB51yF9xh3uzhL5q73KDykl3P9OE14e5o2bgRJAf+MuWTngN20GSgA9AHQF6Eqod/2GBAog0YOThtMntoGY6GI35CxnJbyeFOBvda9wuBq9SOvRJ5SfSIjds+vXbnhV48WLl1zSncBibS2SMmJ05MeNBFMBVMENUxLb/fWQTId5vr7R8eS59x3tcK4r3vOUakiAcwHoJMNhoCsZQSBCwloOsQB9SY+TGDt37if78cez9sMPP3iSTNKCAmCaa8FcR0JroIr8KgBCJP1f5icHpfIgJGd15sksHw9CXBuwTvbYzMxee+fdd+yDD953WSmcej7Dtc+TewQT7EdOPp/huv3lL3+xzz77zEE1kmxijUoOM5dCz5N8AqmYVxjoXEf1c4r5jYINzk/HBPQHzFBykrFyDlRlnzlzxhNwg4NRTBAFBQAnAX4owRRzkckMO7mRII5ej0MOnk9P79vEwOG7T2Olvsw13MnvlgD6Ts7m8+/rbQDQFfyTHKCwiWSDwAopSmgtzBPO3Hs84y5n1yKpT/FKkt3O5Eb1LCnxLyaXQFvdw17MtbIcLN60UhJWB4MjKV2nIhyBISQZ2GqDoYihRIH69+Ugdp601vvFtbJoJ4v2TmtufqcUP1MElbf6TvFOy8eZA/rPBpr31reYqA1nn9eqlegvnt7TOFTkJGBACiZFED0/9nbj1biL4xSwgu2vpLYaYnRjizRHMXeJqbOxbpVqAOEkz/ABSPDEOh8AShRC9dl6J4o36EvOJvsX91hsnU5I0A/0I/O+YQcO7LeDhw4kpuBsF0DnXorzwHeI3pDqAxnFDJGc4j6jL2NjKMBz2EJinucMdGTcl5eRm1528HwRAH3ArDGE7WPX8gI4lwSiex90lBToV1mzgQpy9PR/TAC697DknCh0oxCuB6Dj6wR4Hmo7reaqra0uOSu9BTN9fcMGvBfmoNWHRq1aHy57oD//Uv/af+N1ANBVIOOFIVk2M/dTcqB8u0klkYhfLSAan1sS7cQJ/B1/VFLtAkDZn9Yz+co5g40EOX6kNsBzAeeyH6wl7Fs9ukkWqw8272ETWQsA25UgDt90qstUF1teCXjOhTGzPolB56BHYlVrLeY8NG7Nkxc9dzrdxLvmTGC37AXnIulwwAHGxDlhb5k7zoPzZz0V80yF1Fr7ZedJ6DPn+Pl8T5K1eaEsY9WxBcyqUFW2hs/oenBM9QZnfMwXY+SH44uJLjl3MfH4fn5t+LzAhCJ7X3MnHyOfyyfZ9q2K6LpxSCpWEBtQBRgOcu3f7/aE81FbK0noK4ZSTJgXE8heqmhCv+fPQ/6c6N+S8JV9LYLmxUKGHEgvfva1X9B2eYAlgL47E1wC6PK4w590PSxXY1m3Vqft6xyA7Ddff+1EjJ/O/dxdI+teOFkLdZTRMZubo9jzmM0/nrcbN6NfOr3TsUGsGagvAYryHY/NIBCkNnmDQ1FcrLxZT5kw/M8gmfTaXnX/nqQcBSIzdoB4L7oRgJ5uHY/NEunF1/yuqlSA7BHHbXj+DX8c8Dp6hjMfYat7DGmKtKJAih/ldXo5L75b6xa96e9aE/fsmXSQlvkix0ePdIgxsK7JN964fs0unj9vqysrboewPbLjgNRsAtDVM9yJPpcuueoim+yziqdywJ34Ff9ALUg4D85VvoZUbqSAonFTOMYmW8s4AN/V8kT+SV4YKFVIxer4J9wTypsqVpK9hqHOBnBO/m92btYOzR3084GRTmtP4iiuL/lKJNkpart247p989139sOPP3rP85u/3HKgne8Blg9Uqn6OKiggj7p3OiT1T5446UqXR+aO2OFDh22kMWzVStXvCVeW6euzGopb/VFQIXb500Dwp/19d1a13d1rCaDv7vyWe3/zZ6AE0N/8a1iewWs+AyWA3pNRjASH3Fo5s3EBBUwrgaLESS4HrsBfxj1ndCh5ogR6EajgGL0K0WBQ6HexHemBfvXKNXdQkS+CJfH48bwnn/VZHdsdLD+ZJJWqXnFJzvXXCQgce/otbQTry1n3a1atVjzJBFsAEBYm896907Znz1TXEQxeW4/pEYcKuVgc0wcPHnpy6eefz9v333/v45YD2x1HaBpZ/0D0SN0pAF1JkBzg1bXMk3Dh4FaierdOAUPNjh49bCdPHrcjR6MH7ORkyFXyWa4/c615jyAnAHQleXDaP/30U0POSsxUl6ldXt4k16xgrsiWiOROFCcQVxUZLJKdCunddlRvb6x7UEQwAQDCtZMkFKzAFM/1ZPsJWDPmaMyX7vmEjRgARN3qtR6Arr5bW7F+XuclrwTQX+3VeRsAdJ5TBf6swyQKBKCL4VVc+7XOdUHXFuBeMH+LKhT6rBIGsjVdAD0B5FS9S+bWE9pUpiMFnIqmfJ1L8t8UOalvqVjoyHiLgeZSglm/72LyXL/nAICS/1sls/O7rAiYbwWgiz0uW5u/5vsq2s8iuFQEsbcCLDaDFrFmDtAXHNuTwOmiDZet0GsuWy7ARmPOx5jb+fycikCA/ANAfABf7d8lLRlfYpiHXxAqIbDlXYp9sO5KIyS3ACNIJgXrO5RisCGolywuLnli8f79AHmwQyTFkUYP4DukzgfrVd+m9iLVPGUzM8gd7ktSz8g1R3JQ7Pdg40S7EIrz+Buf4diNoYYNDjUc2KY/eRiXrAd6YsivLMNAX3bwHOnKSv+6DQ1yTRib2pZEB8Dgx8NCr1hfX9X6KzDQa1avNRxEh93h8or+bAWAHgz0kAZ1Sj4dCx387zhovray5H3Rm6srbr/7KwlAb4xZzQF0+q2HjZefl1/P7e7DZwE/n7QiMxbYMwCKFOPhT4g9w77/5c+fvtoF/Q0++usBoKcUeizbv/opgoI5SMkaIUUswFPAZ3xrksT8W2xzfE4+p6IZrYlKGktNKxSLGv6ck4RmLdF6Eu0bRt3/lZoTY8HesX/WExLhYp7zb7HI+YwKaiTZDZDKpjGIrS7GvNqhsD6xnqgALC8Yld1UrLQdyzqPo+RD81xxLvjJknIlcS/JWAB95kVse3xq5oVxSmY+Z5lr/rWmamx61YUtFqDlYLFsgq4Tc87GPOHHS2pXUr1iojNXXHcx8wAz8nWK89e1y0Hh/NjqW54DzbLJuX3/VbFxYmXmhYKKPQWECPiXZDDnwjnxd84visU3r6taWz2u8ULwXm/h7fyNreyu7tFi8UIROFfxex4nFp+9N3ip25GhlwD6jkzjr3ZSAugCktcDbOyCzEHuYJ396eefvA/6d99+Zz/+cNZtCxsxD1stMa/JTe2bnnFf0tVPHs/bwvyC25CR4REHfEdGR92HY51cWlz09kGAoREX0Rsdn7PXUkuscBU0a/1hrRBzmf2xTrFe8e9u8WqWT+kWN0ftqf/E2UJgEZqezt+1lkI5BF9aMYsY6CrUVqGW1u3i+sV5y4YV1UZUHKYWf3yO9zi/tbUVe/jgvv1y46YhJy9Wey6RLvl2/ia7COsf/wM/gI394UOw77z1IeMVgK7cmHKCzB9jFQM9z21yDaRSI19I/cJlI9VShuvJGDmW7gfGxwbQj92UFL7mRucn1ZffffA7++DDD2x8YsyGRxoOlC+t0GJmzUF0V94ys4WlRbtz965dvHTJvvr6Kzv70zm7cfOWPXr82JW4XPLdFQC4nuTSaj4vY2PjroIze2g2+r+fOGEz0zM2NTnl93SQXGjt2XIAfbAymFo69gD0J61KbyN47s9NIv2UDPTdsUnlXt/8GSgB9Df/GpZn8JrPQAmgZ30I/VqpJnSzfrgYfnKixWbIGQZy6PLPKAGQV64qwZDfGjitOHE4fWIp8vccoKXa9OGDR54oAbjBCbxx46bdvXuv219PyQZ9z2WoXHI1EhDOympLAjYqVyN5TlIeyV/UJNed5wUTm+Q44yJ5BIiMjPmpU6ft+PET7pyytVvIoLa7oLAYbewbh57ghGQUPdAZNxvBEA4sAQHjosc21ZZIc7VdSj7lul/y+RG4oUpYgeRisvQklZvd86Eyd8/UpL3//hn7EOd5fNRBdTFzlFjKgROx8niPc1LFKxLu33zzTVe5QEwPXSclcooFFT2gFxABoCB6S2pOeyBQMAtRSEDCl/MLWcroe84mAEQAPy0JqKaWNPBmBmguERwy+sFAB2wb8uB0enqmW4ms81BSVperCMq/5GXcsa+XAPqOTeUL7ehtANBZnwn2SbL/9NNPvknGXets/jyoYEcJFleS8DWY9hVIZwcQnoOyCppVsNVltHXagQMCISZJuG7hlYOqoVriaxM9+dq9gh4ldpBup00G6xnJBhLy/ZUBL14SGKHksZ6X/LnJWVpuMbPk9tNuiiJ4rvVM619+vK0+WwQA9L0iIK3PaW5ydsZmYCCk0GFBe79x5szlIUNxRtdEzL3cnhfPO7/2+TjzNVHjLIICYYejFztXV4UYAtDD9uAf1G1wKEBzfIXh4Ya3WWEbHhm28bFxlwOcnJj0pBXXFxYKvsOdO3fdBl+6eNllnR89in7DSGCyIc+OXOGeyXHbM0lfZPbbsNExZAxHXY2GY0uSV8B0PrcC0cPe9rtdV8uXapUCriS/vglE7/MWLisA6Asw0B9Zf1/HBmt9DqD39wOgA7DA6MEz0YZdrDw/gO4+HgA69jQB6MtLDqI3V5cDdHcG+pAz0GuDJYD+tOf6Tfz7qwfQu9quv2Kf5/5g/m+SzmqNxLMLE0vFWxSpisFNQlsSr1qX8kKt3I8UuCh5dhVgAm6KHYyfL5CR/RYZ5xyPhLnYcXnRF8eV3w3Tik1AOmsUx8G+sU8VAehc8KPFJhcTTXZBSVTZWq1LUgmT3ZXfLsBY8RljUsEA4+Bco7XRgJ8H3xcILHlx5luMfpK3stucO78rzpANzm1E0XbJdhbBdl1vMe8FpAOgAzwLkOZz2COAorzPPYCECgV0jsw55yIJXY1F8QjnRBGAAIU8Rs3BmbzIO7+vdN5RPBVxrOIPsfkkl8/5EE+KFc/+88KG3HcqFiAU15n82dDf8vfyQsatQHP5O0WfJgfj38S1bTfGXALouzGrZQ90XwfTfx1b74HKDiL3ef7o7r07zij/5utv7Yfvf3A7wVrcohVWs51Umcwl3Sna5DswqfEbASyn907b3Oys7Z2asuGREfevb964ab/c+sXu3rlri/ML3dZWIi302nWEb661Pi/cElDOurfdWq+1tLhWhWS91C+TS+oFBOTdyJ31OYGFTfkexiD7ho3i3yq4kr0rxiUqnpL6mNY82UXW4ii6jQID4gw/H0g0q2u2ukJha0if5/GU1lPOT73PsSHYklCfGu4qvOBTiMGOnVaeDB8G28n3Ip95o6vUKLZ6MZZS8QS2m2O8++679v7773veC1uj/TNWbAzzIbAe8B1/ifwjhe/cQ4xd+5LqC6QTb314+pSdeue0KyOstVa9tSP5yVDyatoyLPrlJQfP6XUO6/yHH3+wK1eu2vzioucz90xN2dj4eLTSSmowg/W6Kznum95nx48dtxPHj9uRucN2ePawjQwPW81jpVCT89aeDqD321BtM4Ae2bnf3k8JoP/2rnl5xs83AyWA/nzzVX66nIHnnoESQN8aQA82b48TkgMKSOZ6EsZllpRwjz57ucyr2OlFpnNe2Z4n15UkB4wmWFXiQuwLvkfAAOscJ/Da9Wt2+RIVn9e8KpPEiY5FpWMwlAMUYcyck8sGJ2lT76Hq/ZwSow0QHbbXBnJBZpUqSesIHPgMSRiqVT/48CN7/733PUk/PjHeBdDFMgFAx8HsgcTBIGHcBD4ATvRHgkmP88xnkTJC4silkVqtHnP+ue/ozV+Qo86rmCw494xHRRDqia5E1aFZer8esjNn3rXf/e49l39dXVvxHStgEgjDfOt95pKABgffr8+1a/bjjz96wYCSZTmDkePrHitWMysYciZ/fy+AisRn1r8+9cTFNScIIOggcXXkSIDnbLw3PDzk18ODLQfQN1dKRwIpZMp6CT3JlQHi16xWHXTwnE0Bx1aAoc41B922SnS95KV9oa+XAPoLTduOfeltANB5hkhaE3zzfJ89e9afd4J/JRUEKippz32XF1YBoMNAZ61UElvrUJHlLDvia0JilAsMp+hIzDslN/RM5gBwnoj2NR9Z62o1rQ0AhPRli9YOUtPQGpc/z7JdedHNVkD3VjfMdp+TDSqC58XPFwGIXhFRFAzk39f4iq0ydH10PWK9a1sHppsXl2HTo7d3XtQgAD0vhCuOZzsAPQd8tK5vV1Dn/c1hdq6teU9yl7NMa/tQA4Y5Eu2xjY6N2nj6N7KULqlIz76RUZuc3GPTe/c62yZkGVe92O7K5St29uxPDqI/fPTQ1WvoswfoPu1Sgntt3/Qem55GYYaCLFg20V895OKjSIukXsxt/M6rFFG49tzXzA/geb1Ob/K6F2H1UeDhMvlioce/V5dXbXV52RYW6FP42Pr72jZYpYAQexeFeADobDEjA7bhvycGeoUCg0avB3ploKtiEwx5KL7J1/PXxELv27DW2oqtLS0GC31lOZRlYLUjCe8AesN/h5Wu+yq/17ZKkBbvhRddQBlLyUB/0dl78vdeDwA90+JMwxWgza9KFKqgRolqsbawOTCqBOxKOh1bovtS62Sx2FEJdPntALMCZ3mVBKrWTBWb4rOrJRHHU29RtbRSQj8vFtJaKXY7fikgOklvYgrOmXNUgpvzUjKdJDv77MYqrswULRlysIDzYS0SwKC5ExCt9Ul2mP3lgG8uScv++Z5kZCUfr0I59TrXucpW5H78k+xXPvY8hmTMeVEtY5SvLQAdph1zpv7zxBsUI+dS7lwT5jPaeoz4PAMOCEzROuYszKUln2s2yfzrHsznV/Mn1mVuc53hmQAYMQ6Lcv3Ej5yDt5BJLa/Yv+6rHAja6p7N19kiqJLH0flTL3ub+y06j/x1q+KG3Vl13ty9lgD67ly7koEe8HlAx5Q09kD0fut3n/zx4ryD6F9/9Y2z0L1H97Vr1mq2HED3NnTetiMY6ZA6WP9oNwhwe/TIUTvz7hk7sH+/txVizfv5p58cRL129Zo9uP+gq8blbfOc+U1boGjNh/9YjKcERPfIKlJ87KlleKdqZ6GHsl/8nsSQ3H6tJxBdAkmhOIWLjImTf+3+q/vVcV48i9i5PMcouyZ7ortVhWXqQS4gXfLlKhSQqqAXylKgW69bvVqzTrtljzxWWA5g3Rnqa77p+GLEC9yWjXJW9cmTfg2w/fq+yCda+wHQyQteuHDB/Rnsq+y57KjWa7XQVBuYDz/80H7/+9+7TcRvEWDOK9/hR7k+zgGAn7gdEJ0cJL6TGPIobLIpdzY9g5T7tK2sLdvC0ryHLQO1iucsaTl19949u/7LDbt67Zpduhzse2Tc6Xve7qx7Ubq3vRkb8z733DMUcIyOjDjrnO3k8cQ83ztj01N7nUjkxdypvabb2Q7tNQesTruqdE5uD3dnSXrt91oC6K/9JSoH+IpnoATQX/EFKA//9s9ACaBvBtDdhQfsyPod5YmbyNokSXdA9gRMy6DLwc2Zg0p+6TPFuyqvdo8e7OFwR5JfwMCGO1/VSs2rGNknyTQA9EuXLrvjCZCOg4iDGftkHz1J3261q+OiwS7uHS95YxsdW2+vOYBepK5c5AAAIABJREFUH6TXqXXlykmQkFD63e8+sPfee98TMmwu4N4H2yz6ngZQGwUFOK446o3GiANIJGhwkL/++mv7+eefPekDE459INu+2mwa0sTBOINp9uI/zEHObhCYIsdcQJXADMlKHjt21I4dP2oHDyKdOONhHcGKBzbdYKjnunJd2CfnR0KRZBagms4PB10SWDob3R+6J3JmvIAr9udqZupZn77srES/fkAJ5n3jCXi4NmyHD895AKDzCVZgBF/O9PBSWJz7fh9XBCZxPgG09UB0yZn19wHU1WwaJ396xsEatmJSK09kqQBkq4KRF7+qL/fNEkB/ufl72W+/DQA6z5H6j9KS4ocffugywHIAnWcrfx42g+gkQjq2RoX/6mp3E9M8Zwv2CpFCor2rSpL6qSmxIDvlq3vqt65nvsieYAXxYB4GeqPhPftYRwSq6BjF51m/5+vgswLoW907ue3TuPWag5DFdUYAwHaFOTmAnrMmNAYlm9T+ot1qWrvZ8mRRzkDPFWZyMEFzLVYmx8sBheKap+/qMwIoivPYwv5lY4nr3W/j42M2Nj7mwDYgN9Lqe6f32ESSWUaunR6OLkNZq3uyigQT15e+ewDlMG5oAXP+/AW7du2GLS0uOdCN7CVsCFp+7N8/Y3umJnyjyIr5aLdjTOrPGD3FBaarSC98FmUH8VuwKT0AfdBZFeYs8pBij8/GawDo9EQMAH2gr22oaVYGNqzPe7Jjw2CcA6AnFntf1fr6AdDpLRgtRmreAz3UFNzMpb7D0dq+IOGemOhIuK8uL9oaLPTVYJ4CmFcdQB+xagmgv+yy/1p+/3UF0PM1VwlmAedim5NwZsPXZFOvcSW02YcSrUpWq9hTfrrk2ZWIDknRMV8zJGXOWihAmiQ5/jvgLPaPMUnOPGe752Cl1m3ZMyXrJeeNVCpAq2wl4Lx8aABdFQZwXMbPsyn/XcfRvuXLFuMt+d7Mh+Tnc3Bf883nVIRK0pt5AfSlsFaxhBj+vHItNN8C6dmX4om8EKIYNyi+ywuq8gIHHU/ny/4ZC/GWeoiLNcgYuB6ADtwLjA1GOnPJteaaUqwAwCD2t8bDZ7h3JG2r+0i+exGAzmNTgf1cD2JDgSYch+srlQEBNooZVIQs253HzJyLitWKNjIvLCgWGci+5jZa3y9+T/6S3s+LAbfzJ17LBezvPKgSQN+dCf+tA+hinwtABz6XkDl5IXz0R/OP7Pbd2/b1V1/bt9986+sVYKUD0uS40g89zdc7AfDSu3t0BJ952t45ddo+/vhjByyHR0Zt/vFj+/bbbx1IvXThotvSAJTrVnUAPdr4sbYFoE5BZrTbyguwVITFZ4KsEr3KAfOVYCsW52i0Xa3L5JZGXrHjbOdI/IQPzaZ1qRe3BFknB80V42kN1bqm99V7u9fmKYpu8xgmSCYVP3eY/OOjo1YZ6PecIoXFrN0cl/nC3qgAS+uu5kd2/Z133nGGOIVbIq3EvqLAVrEZdoh8mdQpsa2aN9lTfVbgPbkurq0AdIqzsHX8XQVkm3OcMfP8jfwcADrHxGZis7BXn3zyiYPx6qdOroy2AmvtVVttrVh9aNCGR0ds2fvEP/C869fffWs/nz9vVyAy3b/vx4d53l+hKB2lt2hn5X7XYMMLmxk3zHO2o4eP2NG5I97zfKg+5Pc0Ob5QREtRUioMcZulHotdR/E51qW3BHEvAfTnuOblR3+TM1AC6L/Jy16e9N9zBkoAvQCgJwklJWXyZJA7pIWaP3ccE5jpyYbOuvfJwYkVMCKHr8hEL4ICStznYCvvqXqS40ffIVhddX//xvWbLhd09uw5u3DhoiefgokOgM1329Zu9WR8I2kAcyuY5z2wgkrYjq13WrbRaToTvVarOGDDeTAOJUpOnjxlJ06cdIeTjd5SVPXmADpMdznujHV4OKQRcXyoAMVxZfP+wTduen/WpeVlZ5+32p1U9Uuy/MV/ekUIBCTBYlPVcA54qO+Rqk6PHz/mADrytQDTAAnN1prPgcCi4r7YPwlGEldIUQGqEQwQGPC+Emz6noAt3Wdixyu5o8RVkObC69V7nXX6AkYAQkAjCS6xeSThLnlMAp+QIo5e6e6c90V1biQdo8JaAJ/GFAmoJJ1ryENXbe/efbZ3al+XbZIDWXnySfvSffa6JKZKAP3Fn6ed+ObbAKDzfPBcwwz97rvvDBCdZI4ndFJwq2R98b7vMQpbtraKzOCqJyfUyxZbUWQQ5KC8Cm1yZnUO1hYT87kiitbjVkq8YMq0LtXoh16PIJ9N++8mplLPsfweKILEz3t/aG6K60bPJv1aASa3x/n3lQTSGPS5PFmuueEa9AoLSNi3EpMFaf1YW1VElBcy5GuH1rXtAPTiXOTAeV5woIQI/ec3aP+x1jRA9PUO63QnrdEVU1uRgwcP2KFDBxzsPnBwv01MRJ9i7BSJr0jkUcw25Ekrril0Fvo83rlFn+Rbqe3LfVeiwRfYt2+/AzMwLdhGx0d8A0xmW15esqUl5AhRlWFMPQBdxVd+pfB/1nvsG8YR/XoD2IaBHgC6GOi9XugBoK/aYs5ArwMCAp6rcI2CPpjnySYBnvfDDI8e6LUqyjL1aEVAL5qUmOzi+sj0s4l97q8b1gRAX1pIEu4rzgiqVOtWrQ+WAPrzPtRv0OdfPYAesUM4p+HjFZlZkkonYQ2YDKiMj8m/eU8gtrcFSUlp+bis4SogDf+v7esJICq+YTzz+zyZmzPOtbZRjCvAXD3NxTDD/il5LpvFupaz8nLgUjZNa7aKbwHP2UI6NmIa/GVsq8BqzpnfGY/iEIHl7E9AgtZ6zaH85dxXz4vNtgJEGAPrKSA1SXXmh7lSQRrzTsIdWw+II0l99ZPlc5Ijz22R4g/FfPpbEfjNQeM8NmDcYskxNuIuybJzflK+Iv5jvmDzcX8Qs2EHdD5bAehcS50P15R5FoCuOdJ48+vLmPAV2D/3D+292BQXCuAoxkq5veffeYybsxo5dhHs1u/5dcx9nuJ8yg/L7XQROH9ZP+YNWvJeaqglgP5S07ftl0sAPexgx7cAz9USHJ+SfNrdB3ft5i837esvv3IA/drVq24HaU8EqQRQMdYBuAEb7u8uLC5YY7BhU3um7PSp0/b7j39vc7NzNgKAPj/vrfXO/njWLl++ZPfu3gvFlcFBb4OFH11Nilx54ZVs9OZi2f6u2qMXrYn4sr6ZcJED6d31X+3QUxqSHBxnv77Rdgn1RGDvNk1X/Jivc1qjVTimNVT5PZFqtO5hAygOY93GbqnQTuOjWAD7ipT4JLFFPXJg/B37yHqtFivkGplL+QzKB8E6h8l95swZ34gDGDNj4fPsA/8kyDUNf59cIDlB4mlsazH2EoCuOBb7gn3+4IMP7KOPPnJ7yDmJXCQVT8aEHZStYcyA5+TnUDHAt8EHYcx/+MMfHEBXsRf30PzigrXWm9axtlVo5ThU9xzr9es37Psff7DP//Y3O3/hgt2+c8eWlldc2c2LFWp1bwWFZ8f95H7XxB5vJcB28vhJO3nipO2fnrH90/tcadLJSHETp26ifV487PauCJx7zPUCa9JbAKKXAPoLXPfyK7+pGSgB9N/U5S5P9lXMQAmg9wD0AMNDQkkOqjuGqdfsViCgA4XeT5ocWOocTl/bdqsrs6QkS86MULIrd6oFdKqHnBIDYitzjG4l49CQO4TIoj+4/9CT4ji1ly8jbXXdk1Ce4FpcdqmhHksDqdN6FyAR0AnDDJDYNjpWoeeoO/EAxr0gAEcUx3B8HAd8ynsEsR2eQ47xcLe/XgAU0Wc9wIIkE++ByYDPC04rVaZUguLIwoyjRyv9hTrrkYjz3u0v+FDk10/JljxByXzwPnOtRI+SeQATABWcO+w7Eu7k/AW8MO8Cn/k+Dj2JKxJ+Kgrg3xQKaN6VONsOcH7iaW4EOz8ShSEvzJ3KsQk+xDSPAoA5T2axUfkazB6ADaqno2LZGegI4fp5RFEBvnkPtOe6SZ0gZHPjFu93BjoguuQai4ksnYccXH4vglsveEl35GslgL4j0/jCO3kbAHTubdZ0KtkJ9hXwE/QLsM4T5UouaK2PJDvS7U1bXVnr9o2VnVChTg7Saq0Si0AJgTwRn4O0WuvyohiNzV/TOuDrLL3iButWTwoiJMUl++cxugOjsZ7r9+dJOm9lN4tJdP2eg8v5sTSfub3UvzkHAf7F7+fzIxCE+ZUtllQ7gDUS7iQucvuv/eX7La4hxbEVk1u9dTXmsThGPw/pOiYAGpFy6ttIEMIGEYB++PCssc3Nzdrs3CEH0MfGSIIBnEcRVIAwkXTh381W23uM4ysszCPZu+KFdfVa3VunTE3RH3fKhhqDhkx8tTZgtXrF1laXbHUlwHN8CQq3mB8Y3tgWl22vRBGe7g+YN9hskpCweASgV6sUZdQK4Dkgd7DWeQ4cQF+ct6XFJOFew3ZQ7IXxIUFKgglN9wHr66dYoGb9AzUbqNadgQ54HjLxodRQdB5IrG501t23cZvuiSQA9BVbXV6w1WV6oK/4nFVgIjkDfbhkoL/wav96f/FVA+isM6xF7osNhNoS6xJ2AH8ShpeAczHOeY8N28MmYFwzLYBT6ylrvdjhvMfziL8IWxigk1cli7WequAXH11S8bwKXM1BziJYLP9Wa5x+L/qFYsEJDCahT4KZdZzvAtTLp5ZEPePhXPLiMfaf21z5m1r7tPbGPIe6V3GOcpCYff9/9t70uY0ry/bdADETHCWSmgdb8lxV3XH7vo54/b+8iPvh9r/3Iu6H299fVHVH9e2yXeWyLVvWTFGkOI+YiRe/vXMBhzBll22pRMmAI00KBDJPnsw8e1h7rc04iGtg0annuJLvAPn49ST72VTAwLySvA/bHu2r0teovUv/Nmpj0kIA7UfXDr9bUu4qfpCUO+fI/BBXofAFOMC5Eu9RsECcI79d10XSu2LUSxZYcyVwW4A6fgf3C+fKNeS6aTzEH1xPFWSoGO80e6jz57xkO6S2IFY/76s9zWgRRBp38Lf0GOnvIcU8lL1NizpOA7RSf+FF1+9sr2qvbnRjAP3VzO0YQA8AvWvH1un3HEgn4eKg+nHPjhqHtvw0iAl//vxzl3B/trLihUzV6qQzpSecmUt+CtZ42RnmmxsbnseolKt29fIV++jDD+3SxUs2NTXtikzf3b3rQC229ejw0NsYIa0d6D3s3/CltVaOFkWnMRG5kYFdgUGc+fmnxSvhyw5RzEGOC9zUFTCP/bzd386plGAYO4R/r5za0P/W+skarqI2bKPstewM9kJtQfjJ+qh4T/Glq7FUKzZdr1ulHOAzPr8Ad3wQbKEIO4qnZDcAo9977z0TA10KjdgbbCZzxzGwm+wTn4frKwAdaXUB5YqZtHbL3osl/tFHH9knn3zithp7xEvnz+8cB1vEe9g57CLH4SfjxkYwVjbGjey85qPZblmj1bR+/tj6E8d22DiyvcN9e/T4kX377V375ttv7Zu739oq4Lkz6+O8ANFhn6uVJvH1xSUKny/bbWTt333Xbly94dtktWq1SjUKkHuur2VQtbif09zzKHnrZ69GYwD9Z0/d+IvjGXhTZmAMoL8pV2o8zjd2BsYAeiaklPU7F4A+SEhl4PmLLrAnX2AD4/B4D/EMRD8+HvQJEsNQjHQ5gKlzPUwEddyhw+FTBamcYBxgr4zNHE+XU8qAGCWcvvkGZve9gWMLuL61tT1ItAmAl5SiGCouedU68uRyBeZ5DtlymAjBPJf0YSSkCCoKduvWu+5sfvzxJ/bxxx97IMO4XcLqeOjkx/ijh6H2xbltb+/YnTtfu4zWl19+ZY8ePnYAnd5B8QJG+HkvAUdKICmhprnkp5x3EmViT/Bzbm7WZudmrNls2OEh1bX0gw/2PN/jPBRoMC/MPQ4/hQCcC4EAFbVyzvlMmujU99UHUEkk9p0GZRG4heoB80mRQ7BHuw6WEHjAShFzXn3P1csxAPMYL5v324JdmRWIRLDD/4ezHEFWXLsI0gAt8tbp0q4g5+xzAegk0VKmahoUKinJe2MA/efdw2/jt94GAN1ByXbbAQWed9QmJIGqNf60whn1DuWZcIWONuBGy4udxBJQ1bwSNyk4rESHfipRrGdtlJ2gZEYKgA9k/5AizFo18HfAc+TpJLcqpnt6jJOsi2ES6DRA+IeSz6OAutYajfe0+3402Z1+RwwD1uR0vOl5iwGZyhwOVTk6nvDKOTuZNVE/I9MwOt7TkvV8Tgk0zdMAVM6KD0a/p/P0hJgXLOWskA/g2yXSvcALKcmyzc3P+nbj+lW7fuOa3fDtus3MTtvUVD2TGA7VGc41CgMieYbKgQPUTViqgBIllztHuWR6GgB+1ur16UxNnXMPLlCzceAA+sHBvt/rFNThHxRLAUrAeHemN5/OpC0FVAGeI9leqVY9gVkoAHKXvtf73AH0fs5azayY5HDfbe5EvmOlIn4GRXwBfplFMRfgeX4iWooAnE8AzrMBpk8g6x59J78HoCPv2QVAx74x4fw0a7eOnIHOubYaAaAXy2UrovRTGQPob6Md4pxeO4CeFTW6P5bLedEtzxlgNcldbTDtSFSTsObv6lONrdGaMwowyqdkjZOCFOsKvmEqnw6ALnuiJDgMMUmpc0yBxOpxnioxaX1UQl9rpXxZrdNijyn2UT9WMdFVBMr4UiY6jG9sK6AwwDXnrmMKRI31LuTd/dktIpnKWhMvKXhpPVbxa+qXas3mPYBhAHRiAeYKgFi2W/L1SLeyMSY2selkczSWn/Ps6LxS+yUwmXPD5wcM19wB+DNvKj5gzj799FOPSVQoLOZ5KJhFbMm1US9d9XTXPOp6Kj7kPNg/x5G0PfeONtj6XEPmiriEz436JykYn86PzlN/T2MlxRe6v3W/p8z0E2CU4viRe0GxdHqfjtr11B6fsM1ZLPRzruXb9J0xgP5qruYYQA8AHfC8ZV3rOmmDfEvPGq2Gy7djAyhY+vKvX9qdr74eKLBM1kL9EAB9IpfzVoGsP3u7ew6Mt5stz0ednz9nN65ft4XzC85Ap4c1yoese8RevJYytRH6p/faYTebjVBfZEtbgZCHG7a6y4D2HAWlGVN4kFIZ9j739UYtGr0N0WlIpnpf09e9m3Hxo6g3bBQjDVA/LS7ifSfBtCHuREsw/H5+j5hgmFuSJH30eEd1bKg8FuqWIV0PGx9wt1IOlUKps2A/mDPiVnwVbKJagcjGYj/JDQqY5rv8je+RL5M9k2ol75M3I4dGPM3v8kdkH+RL6HpISQemO0A9NgibyLHSdV62mTHCPI92l4997OyDgi/G+e6tW9EG8dy5QaFzr9/z+/E417Pj/LE9e/7MHj15bHe++cZzlg8fP7Jna2sOrHuuztWvQsFAuVpsLrHWtWvX7fq1G95O4P1bt+3iwkW7sHDB71vuBBTBaJk1QSGItwPgXpoISXdilnB8fvki9BJ28csH8cv2oPsM31Q97T/77DN/npWP+Nd/+89fdpDxt8cz8AbPwBhAf4Mv3njob8YMjAH0IYDuhteT5zgrmZfhPu/pHkeaIOAjsK4UlHvvnCyxk0r0KglFkkCGXs5e7C+YUUPAIBId7jaPoMn+PRwsKhXzeU8U3b//0B48eOSOBI7F6uqara2uOQsdJ3UIyJCADrZHSL3jfLcsn+9bjd7nFpW/JOIFeguUbjSQvT32HuGXL1+yTz7+xPui44ySfPI+UsUA3Ul04NRT8cv3+XdIuk+6k09ykMDoqy+/tvsPHtrB4YFLucPOZHsZALrkHtNEDXOn3o84+mwkgHDAnV1XnMjY3m2XrwrQOdiDSsDhxHE9qYQGSEM2ETl95p2AQxXL/FRVsMYQ/baCGaHiCa6fggOut5KOgBG8lNziffU8Z7xinkuSU9WzDrh32oNrHixzlAXiPCIgG4ilDRasuPcEHIXMbqczBNBhLBIQpAB6Cmixo1FWz4uSVX/vVTJ95jROB7Cyim490zofErYkr7m+f/zjH72C+X/+7z/+vYf91hzvbQDQubcFoKsVhcAO1lgVz/AZ3W+j7IXokwfjkLXxaCDjzndGK+5PY1+dLGiK5Iq+l97jQ9sxZJFH0VcUfmnNQcIdED2VcFfRUbpv3YgaUwoYRHw/tJWnAeWjn+Hf2pf2fRqgPrq+jB6H+RATLQWuVTCgpHzaOiNAnmhvgmyeOnjH2je0wRqz5jU953TOtV6n88XvL3oNAHWYLpncY7lUsrJLAIaEJAm5AC6qNjlZs6vX6C17xd5594bRaoRir+npKfdZBv3cu7Qc6bgcPAUabBRrUIQFwEw7FZKI0zOzVp+asTLy6t6fPFp79I/xTbp2eLhvR0fRgoSN4kJY8bR2SQF05mp4zpHkGzLQo+UM4DmM8UDpxTwf/mR8XlDSOLRG48Cs37JCvgv8FXKWLmvIRcFewu4oWbGUAecl9l/2FiMUfMXF+768Ie11+gDoGXBOb3U+B+u8ebjnDPQA0I+dgV4imThmoL81tmf0RF47gO6tn6Ios9lq2d7+nvuSKEmRSMYvxj/G55CNSEHVFIRMWXIpMJyClrwPcA1zi6QxYCcJY9Z8nmdJsqvfuoD0tPA3Bc+HMcqw0GigetHG9+wMphx/F79UMZHWfCXB1YMUcBjfkv3wWSlVSc6dpLf3GO2yNsQanRYsCUBXT3U+IwBdRW2pXz5a3Mm4iE3Uz1ssfXxd5k7KXrL36kEv9RgvgipQgDxsuxSx27C1xY+B65pXnVdacM34iLGYJzG/+R3QSAVkFD3grzJG9Zt1eeIqLS5ClUr3i/bNtQYISeOOFLTm+nEM7h3iJBVhcN3EOJeSwWixhG4C2YhBEV/WSkbXZXReRkGiFBRJx5aC45p3/Uz9rtG//S0AeuqTvLUL4d94YmMA/W+cqJ/4sTGA7rQVB9AbvRYen/twzVbTnq8/t+fP17yAyhUWHzx0osXq6jPPa6GiRL4JeWuoBrDLUUgE+N7f3fUcEsAk5A5fJyejVQi+IGse8Va5WLbpqSm7dv26g+iA7nzfWdb0+d4/cNB3WMAcuRv8aQem8Ssz1cSIQyIPeCJGcSMwjI/I2YWTOlKgi/+didi7UmDGQB8C6ENWvNZZfrKvUCfsDtpHMmbs1ej6GzmmYZ4xSDWRk2ONV5HVZK1ikzDUCwVXbMJuYJtVrMX54Rvgm2BzmC8VZMk+SMqd78j+K/eZ2kjsOv4Ofg8xNX6PcmGjtlPvy95go8mBqYUh9pFzUB4Mu8O8MD4AdPatXCh5v5vvvOPfvXDxYtxHWWEZ55Ir5C1fmLCj9pEdtA7suwff2Zd3vnIA/dtv7trWzrZ1ILSQk6tWLT9RcJIL14N5Jc7CXl66eNGuX79p1wHRr16361eu2lS17puTr8jv0W4TRnx+wkow2D23m7UlgFREWCN1rZ+4xrzw438jmJ7mYf/Gr7ysEZ66nzGA/kqnd7zzt2AGxgD6W3ARx6dwtmdgDKCfBNCjX2bIjv+QoxB9z5UYgdUUkkqp0+zdNo9DVo9NiegBmHrcdzAzBRAiGR0VoyF9Hgl0JWVwfAUC4MCXXOK1MkigPHu2ZmywENiWnzx1SXccVJJRQ3ngAHh5RSAAi6NtEMpqVQDbnh0dHTgrxp05718enzs4oGdv22Znp1xC1vscffDhAICG1UYg4wBxoeCJfAB0vsv5kVCfmZn282NMJMdgzsOYWEeicnPT5Wb39vZ/EYDuwEiW0BK44tW7OLvliles4jjfvo1s0y1PTDEuem51Oq1M4hxmEGB+0yMgT8hQXVqY8OtJAo1x0wv5/r37trG55c55FTYn/bS8iCA/6JWoZBFzQyCXAujqYymWu5I/SnhxPuyL4ICxXrp02a5cAVC56tKJGn/0oQ0FhHY7JC8paIC17gCJVzOLNZj1RE/kLfmc7mPwHzYKJsRATwF0FVecBqCn56Ek1+teDccA+uu9Am8LgE5imgQF/fOoll9ZeeZJHoEQKppKwfA0sR7Jk7wriCj5LvnU0cKq0STuSXvxfQBBSZlRgGMAvlA8kxV4seZ0e13vlc3mjIRy9JGONX8Izms9TZPXKqrSmNOE0AsBdM8EDO9DscrSBHc69pPnkaplfP9e1nyPMs7FPFfynvWP9dyLZ7Lqfl8esyL/wD9iHdTvAwA9s9spkM7vw6KCk2wRJf71d2cqRDWTFzL4HPd6ngCM+aefNwzuKJziRUFXsTjh/c8vXb7g6i+3b7/r0u7YYJJuUTDVsS7gOUyUNnYrgHTWcBgRsMFnZuZ8m4K5WJ/K0jekcELa/PgYCWJ6EdPneC8D7478GBMTqK8EgM6YsEdq/zFoOh5pQT9etTYZALqzw0cAdJdvD0C91+t7opN+5EiqH/caZv2G9ek96OPpuf0BQPd9Fblf6a1etQIAerFsOQO4osd6Nmkj1XckOpHp5zrnJ3Sx+9ZxAB0J9wNrZv1/BwB6bdJKlZoD9vnCEHhKiynS503Xa7QQ6+euutwbSk7+/ve/tz/84Q8DhSLuof/xv/7wc3f9q//e6wbQs8fE/U3Ac0mDS8mIgkz8S5h0WtekHKW1ROuz1sjRtVTrs/xgQFRAawHX+IwqMJVcOwWDbKM2LL1h0uPxvooQVdglW6YCIjHOBaDrp6Rk8V9RggIUBqQlOc654ktHIXAUFjAXAB+8r/U3TcRzvFQVic8M46VYa1PgQf63zo3547jMC8UFqSw5BbeSt2dMjEXS52KiMxbW8NTf1VqRFludBqKfiB0HBa4hCS9fmv0C5gtAp2iWaykZd44hMEL+CNdCYIJi1LQAjrGo8E+S52JbiiHIMZgPCgu4VsRNbByfuQJ40b51T0o6OI0N0usxWtggO6nC67TQ4TSf5vt2dShrnPoMo3H5i4DzdO0evdd/9YtlJovMvcVz+F//9V9epPH//L//33hqfuEMjAH0gIxbx10H0JvHbescd21nb9fD3bMnAAAgAElEQVRzK8uPn9hmpsCyub7h/cqJt56tPnOQEcaupK69MHRq2gFt/OBeB1YvPh+FTUVnqgcoGf4m69zi+UWXdoeFzNrWbrSscXRkjx4+cqnu9TVA/OdZHgU58Kq3PpJtxXf34tSklZRAdJFeoq/1iVXFiS+j8VI/K2L12ETy7Z6zGRZAy9bKdimu1Hgk5U5BFDGq1kLlnrQup8x6kVoEkHvBbq1qdQeiC96PneOxzmN/pqan3EaT92Q/6xvrfl3oGU7Bwdz8nPeex6bTGtFVUuqTVnRZ82gthZ1gLMTM5CrvUjSYscOxpz43+ZwX46J0FXHSsbcf63W7AzsvKXdsEzYJO4VNIgdHDEJctL9/4H4ESgbbO9ue/+N7n/zmE2evz87N2dT0tEv5s7nvc9SwfHHCAfT1nQ1b3Vq1r7752v7y5V98rA8fPLZWp+1tryaZFwr/CgUvWCaqRB0Bn4Hc4rso2gCgX71ui+cXbOHceZuwvBX6oTDp84jyQafjymNl8nVZkQXF1ShnEdcwFlfYepmvH9ndKInpJR/9Z53JGED/WdM2/tKvaAbGAPqv6GKPT/X1zMAYQJd7kDEEYCclbG+A8iH1WxJMkSD216BvUbw3BAHiz5LebrVxFA/t8ADn7MgaTZLEAWTiEKl/aST1xQrOXCtP4iP5lB3Pe7XHCwa6y1dlla/46SRb1tfpn7huTx4/cbkimOhs6mMoID0SKQUPMOIQ7BlQNaRTfSxB1PKqYC8K6IWMu/8hb3ZhccmWFpfcWb5244ZdvUKP1qtegel7zPpJOfORgoEM1MYxZseNZtOriZHUgoX+8NEje0qPq7W1kYdilFb24n/7zEGXy4oYAigJ6XXv3Xdu3m7cuOkyjfQNv3rlqhWKFCoUvecrG4EDlbmA5/ybQIVElfeqbLUcMKP/MZJQK8+e2e7OTsxRJrcOMKVkUAQrQ5nJIZgiefW4/1LwTOBNyOEHI52gAMefRKPP97VrnsSCBeKsxWLhhGQXLFMc8eh1zpwEcKMAhjHG3MAEpQ1BMOJ1zVAnQFL/uBdgBxLuowD6aD9m5lzBGecwmqR8PStd9rhmEe2wQCDY+ErGjQIfYwb6y71abw6A/mLtC9ZXkhM7O5FMfPo05GW9l14mbRc/j048B0qq+9rpbNq8J3FUUOVgdtYiwtf2JNmTgrWxFJ8MY18EPruJSp73ASDuADpb13r9frArykh7h3yfg7z5nAO7bqdcuaLvazfrtj/ThYlIVHUBOGUkMhCadT9Tb8mw6LCZI+95v+wMrE9BmeHvwQs/eb5R4KYXa43m7kUAuph2/ndfT2M9DMCJJAaVQkiXu4XLsOAokos5HFk/Rh+LXKbokfU+ZD/OZsiSakXmlf6M5dIgieSJPMD4DEAPm4pNz0XRWmHCk4AUsfV6bF1bWlrw7b336DF42xYXF2z+3JzbB66D94+FdePM97jHorgvgGcSZchc+jZZt0qlFlKB2OKM+RIGnxYu0QP96AgGOu1c6MlIERnykdm8DfyGsC2MncFwz7DPmgPotUxuvRT3fT+Y532SRw54K6HWt+MujKG2ddqH1u3sW7eLhCbnA4DO7CCTiXw8DPGalco1l28PAJ19hc33c08fYR65bJ75iIrJ+FCn1bTW4YE1jg68aJCxc72QcK/UpgJAL4Y8fPpM6tnS8zgKgMmu/Bhg80Mr7BhAf7n2J93bWQHQW52W2xNA4jt37gw2gHQVvmqNFBCqNV3+Ynpe6Xqve5DvkfDG95XUNolmEub4OCTaZcPUZ13ArYDMFIgUMJ4ei79LHlx9rBVniNWmdVjyrCEhWxkAs1JRYpwk6vk+gDm2FUY1gDUFJer/zt/TgrJ0HkYB69S+pKzl0bmUL8h8ER/gZxPPUHArOyw7z7iYN4ro2JizlNU+uiaka0Y61hRklo0e/azmShLq+PxsFCdwPhybol6KH5grQAnmDjBAPvjoHOj+UbGE+sUKKOEeIdYAmGAeACn4t1jvAu5VOKFzYr9pX9zUD9E9oCIKzb9s5ahCwLD4+eRakALoej5G46rT1uZXt6K83XseM9BfzfU9KwD6z2KZnhYmZS2Qfmi2TrpmNAzqW7vftaN+23ab+7a+vWlPni7b17THcjnvaEkES5fcy9PliLv6sL97/QC3YUrjxvf7Vi0D/k46u5z3PU5pS5Wp4fvJ9XPOSL929Zq9c/OmffTRx966A0AegPbrr6K9IOs6Y9B6g0/LxkvxBAECa1DaopAYw9fXLP6K3z3D50WrTtEZFOpmlB3A8qy9UPR1ipZSKYDOuql1TQVzsmcpiK7WYLLF+pkW3Xm8kcUoLtuOZHuFVl5lq1UB0VElQz0mimYp7uXvtclJm6xNuk+h/uIoBuzv7dv+/t4gPvNWI4uLNn/unIPJAM30+2acFPhin7CfT5eX7TvA8yePbXNj00HsCiSUWs1mZ2ZdIYA4SG2pWs3mwL6o6Iv9CzzHr0FJkhfHYS5czr5HS8qy58wuXrzgdv3CxQtRRFgoZPFutIRha2Q90O/c+8b++s1X9vDJI1t+tmxrz2ndsuH7I1ao1mJOIKo4+9wB+vN28cJFu01f9Xdu2fUr1+zyxSt+/sytEYeyZSXM3I+IYnl8jYrBIMeMKlg8MTkv/H3JEPYYQH81C/t4r+MZeI0zMAbQX+Pkjw/965iBMYA+CPkzzU8x0yJpHj3RlT1XkjjA5BDe8dTAAKTgo8HgdXfH90Hym+QGALqD6C5TfmC9LmzynldXwuySTNNQPjvL5VOtmWWDIykfAIYDxFkCnv1w0Pm5eU88bW3vRCLl8RNbfvLEHj1mQ158w6jixdnFIcVRo1dpMFvoIduzJgyw4270OKVfbyf6JzkrsTBhpULRqyT39vdt72DfKvRSKpXs3du37PZ779mHH3xgH3/4kZUrVQ9mvAeRg+l9lzfyxFy74w7r9Oy0AwtUe25tbtqXX31tX319x779LhjpHjg4iB9ASmTFBaBk/ybQ8L8Pr2UEBZwPDnTTHWOqUXH4Qy7yit26ddurQwEhFhbO+7hw0KOn064HBnw+2Ka7Pkc45nyOxCYMoX//9393AJ3PEGCRWCLRxdxT9UovW09eTUSRhF6AJZGEzEATL2QYbkq8AZogrc8L8By2Icmsa1ev2s2b79jVa9dcxneGcXU7ziZ10KXd8fvK75EscHPAqJAFbtzZSFv1KJIA7Bn28OU7gA0AbBG48hmqvAsOnrNxj0WQEqDMKEgwBtB/Hfbjp57lmwGga4057eyCERYtMihSWvPk/vb2jq8JktoNqdejAXtMQEaA1iFzTWELv4sRkPaNTRPBepbS9g4pcJKuG+n3hmvNkEUuFsIQSI8kTQHAsBSsZ9Z3xzm9WKrnSSpnSpMkYl11OxAqHL6GdADQsVCZ3cuwdPr6hpp2lgoAMGadyf6tY6QKK2lSnO/GmjnYQwZwS/0ligNIdtH2g0KEKPzJJOpRVXEAuuufYa3TvgbqHp54C/AYoLaf9R0kYcG1CTWPk+1TNJoU5AeUdQn1TjtLeoWUbxRhkYSqWq1G4mTSypWwtxS/kfzjmqh/oRQBYGpwLZuwo5sNazRpa9Kw8+dIEp1z1ZT3379tS0uLdn7hnF8XeiZ22m1PMJK8K2bylqVSSDTTM7wAiJ+9Tx90fle/PrwMTtZtxETOOu2mddqNgXIOfgxMcBJ7mJVU5l6FCEM5yZhrEo2wdbxHOT3Q3eRF33NsiuUL3tN8AHbT77zftXZz3xqNHeu0j6zbbfkcRU0AijxFl28vV2pWLtdswiXc0/7qma9wCoAOk8YLBTM1FgYEgN6GeXIUhXOA9c7ALFetMjltpcqkz9sYQP+pq/3Z/vyZAdDbLdvdCwCd/p8k7dWrUyyyWEuCvcXvqS3wCCRJ0mttV8sfAdsCXlNWNT4coDTHlkw6wCs2Td8XcKtiUCXpU1vC71HgGTLhAt8FoI8y0KXKpfMCCFYLJX6SCKdQlL9jH/GnkV6lYI3CVeyvWO4aV8q009iZC9mUVM5bc+ZFvb62DOM8l9RvNv18mCuAY6RoAdMl46v5xuYD6CM7y3XD7qfznjKhTyt28Cgxk/sd+vzRc1fgiGTXBWoDYAMAMEfEG4xTTD7mCUCCaym2PrHJaSzs9Lhigyvmkcy/lAEAlug1y7WhuIHPaQ6Gqi4xhwJztE99bvR+0fvMgfwW+QIpID6I6pICY72Xfi/9zi8pWjrbq9brG90YQH81c38WAPRTcfAfO93vfSljWWfA7w99Pf0qkQPdvhvHLdvrHtnz3U178PSx3b131/7y5z87Exxgkq1arrgCIOD5s5VnXiyKwlIoNpXs6PDIDvcObGZ6xhbPL9nM1JTVq5NeFNk4PLKDvQPb2921ThO1xQmbmZqxd999x967/Z63ImSNA9zEn/7s08+Mvspq06V1Cn+WLdaYyEUR0wjIjT7oGdM9EPMT9tljQcU0WcGpslu+SykFElFB6PEUTuRrZPdVwCaCQpBRIs6Suli0QWxFTEp8RKGoxwbZ0bMC4rhOOY/rIJGQBwwwvewAusctkzVXJitM5L0AmHZfvHduft5mZ+dC4aRYtANk4w8OPDe4f3DgeUG+Pz9/zs4vLHieaqo+5TFVo9X0nB/FEE8eP7b7Dx/YGn4Huatczmbm5pzocgGCyLnz0Zaq2/FzIV/orWa2t4Mt3mx4jDVVrztLng17QEwUsvYtj3UWFhft4qVLbssvX7lsMzMw6WsBmPd6A3VJ2ab1rU1b39yw//z0T/Yf/+ePtr61bgeNI483UdUkPiRe8uICig+qVauisDk9a5cvQyS6ZrfJM958xy4tXbIL55YGOcwgUPUcNOf+KeYLVpwoDO+NSC3HK015/thz+VP/PgbQf+qMjT8/noEzPwNjAP3MX6LxAN/0GRgD6IPwPPFUwlsJ3Dx6EgnADYl38d8A0MPDCec2ANGo9uf7mVQUoGaP6teONRpN29zcsM2tDWscNf3f9fqkTU3X41hZT1Y/pifvs37smay2gw8ORCTs9ChT9Y3+OZ7AyKoUqfDc39uzhw8f24NHD+0xslTIGG1vu5PL/glICD6opAwmWzeSSsD2Yuzh4HlvcED1AGUPAImODt3xLk5M2OKFRVu6cME+eP99++jDj1zGiarMerYBzLqcIs4qvblzOasgEZUlBHGKYZ0vP31qf/3rl87EYYw45U7aVALFqWhxvlFQEDLGFBEA8rhMO6xrB0bifAhukJFaXFi0d959x2WlYFMsLV0IRt3EhH8fJ9pnNitUoFiBAgICDwfYux1PmKl3O2Mk4eiOcD7v15JggqCF73ho4oz7kLsVA1OBkLQEGC+AdyS6dK7BWgf8qVTLduHCkkv43rgeLH+CAeaYgEZJ1QCJ+lG8DCCf9ZJEGorfB/KIGctcEsJSGlD/2FBhQGKYApCQcQfwIDCgx5jLeGV9IcWAUeLMn5os4NP5pwyb17lmKompBJsSp0qy6h7TeMcM9Jd7tc4SgP49VvGguPskgB7tOkIZhJ+sAwT+G5sbnshBTtCLog4OvdqdhA7rOpuAhEhmILHN2kpSP9YcAnAxA1IAXffnKFihBHX6d/0+mojXvZ6CK2nSevC+S4QXbQIFi4lgcvgMsA6NMNA9YaO1Cim+rBWE2wmxKcQ/yHpRe6nZoLF4MKzFvuA7kugLFZSMFa52KL5PkkdZaxNPdJAUOXb2PmCnS3+3WZ8zhQ+3oxRexc+4bpIZjt6Dvt56wRLHY99cFwB4FDsCNPdCB2c9hwIMQLOD3pnsuq/N2Atw4ByFYnkrFtkKViwV3O6xRiqhA9uF/uPRu6/u+z46bNjWVigZbGxtWqsN07znADbzwflhW5wBUpzwYq+lxQVPKmEPaDkyVZ+0Urno182L91w+nSIHWBWAbgXvzeeFdw4+B4hedgl0kmJFtw3OlMmUSLAdDqC3mnaEYs7RYcaE72ZJvbC7g2uWKRb4dYbP70VZMFKr3mIGwNv7rA8K4fAhsn7og0JEZYqOnYHebtHD8tCaraOQ4+wBzsDyqfjY8R0AufMTtCeBbaIH+BQAPZy0obpP1gcdQ9lpt6yJbCMA+tGB+wHMGfuu1WesUq2PAfSXawbOxN5eP4AedoVnHClQWOCsAyhG4VdSoAmTmPcEOI+yc0dZvPxd/b+jMCdUKXgPwJXiUfp+Agy7rOrkpB9XLG8xvTmu2pGIlSzwmIs38F8TaVn5UPyUXzUKAmu8klUX+w0mM2ulGM8C03lPIDqgOUA/8QtzQgzDGMWuFpiaMs/lfwpATu2mfNRRIJfvqxhL0uWhVHXNx0chgpQAKHCQrLX61TNGzk+Arhjpo3Z49CGQvRbQTHED5w9gze/aAM3Z+BvXj/ESbzAWYhMKDCjqZRxcf/6usaRgttuZTCWF+WcTiw/gnHMWUM95s3FMtZ5S3Kt5VOHGKGAuJrpYfcOYaFgUMgp+y5cZ9ddTH0fXdPRnCp6flbjjTCx4v3AQYwD9F07gC77+ugH0FKNLhyhQ99RhZ7mxwd/UcoKCJScLZIqJI19WviM9JpmmtvVsbW/T7q48sEdry/Zs87mtrD2z5SfLXizlilEUhVJYmsvb7s6u7e7sWasR7REpRKX2EvAVUL1cKFm1VLXJClvNyuRIchN23OlZ+6gVKk2drpUKJVtcWLCLSxd8vbty+YoXfZI7+stf/mJffPGFF2+xrpLnYEtzG5yemNv4356b6weIHap+QaAg/8PfIh7shWpklp/xHI3nxDpWKBXdtkTMqaKuiGWIAwBdQ40pUSvMfH4B6IPCJs8dBUGC8aiNVavZiqJtb/lEq8hQ4CMPGAVMxAm0IinZ5CQAOkxwmOll74fuBV0ZccJtUn3a83wA6r5eoz6StZGCjU7+MQp6SxHrKbc2kXcgeuP5evS6X1/3MS4tRIHYxcuXbHFxySazeXc1rVw+Yr1Wy1bXVm312aqtra3a2vO1ICPl86Gy5f3IkX3vOZMd4gn7pM/9xUsX3X5OT08NcpqSGONaEPu4SmijYXfv3bNvvrtrX975xr68c8cOmw3r55Gth3wSxCJieOYE++k5xsUlb6/4DgqX5OouX7WLSxdtmviviux9Fue4KlY/a2IVBfXE1t9rHvq3SkOcJsj5apas175X+RoUUVAwSPEixS6sFfIZ/vXf/vO1j3M8gPEMvK4ZGAPor2vmx8f91czAGED/Xhrj+wznUcbzKf9Wb3L8R5LdgKXuSDvAgKMVDCqSCMvLJMWWvcc3G+xnnLt8PgB0wHZnMcD2yhLR+SQ5zuF7ONAAHy5BS+Vo0Z1gGBAEFJ5kmZ8bcPeQRUce/c7XX7ssFqAPTitM5QB4i1akJ3d+wpmELi3camWSwnEMl3KCpe4syp4dZk6m95DNmdUmqy659N7t2/bRhx/apcuX/LxIyuBYBsgbFaH0FXfZq6y/uxL/ONCA5p9++pl9/vmfPQnEFgk79ZYNAF3Vtzj87BOAKuStJMkdQQv/JtEUSSGkuj50Rgm92nkftjkJRBVBABAjG0XCvt2O/lZcy53tHWd1IOkFQ+jJk8fuuCNxq8Qm1btc+wHDM2O2MEYFUYwpTSYJFItEG6cWwZIYf4A6c3MzLtsL8/D2u7ccQKfalesBYAfzsOvMy74DKQBhLsdemPBgkYApkqtUcgfY4lK7Ymt2uyFflRUpODDioAj3A/PLNTcPLgF/BKAHGDTp13aU5ZImDEfBvde1wI4B9Nc183HcswagD1pRZGtY3KcpgJ7I5/WDqQZbWMyzR48eO8jB2kOiOAACAN0omAoAo+vKI6z1fI4WGDwrAjokP67EeVrcEYVBsWbqfbG0UqlXXdX0mfMwXVUC2QdGwfb4O60botjG2eX+zGcq2FnfOU/gZEkhFRi5UkUGVjv4mlWy+/Q5ljkscoqWGvo3yTD1oB5K1QeYnfYxjUSD1mWSPe0OPbKjGIE51tykSS2dk59XBsQHuIIsXiRhQjWG/cN/wUZj6xpAQ64Gwzmw/mOzAzyH4QL7pehMcwqSQjmgGYzmXN+mpqq+RcKpYufn523h/Dm3xSFJzAYQgmLInCfDNta37eHDR/bZX/5sDx4+tBYyhV2k0kONPNbsCd/HublZB80vXliySQCPatXKJNy8tUjV6nWYMdVgihSKvna7jOSg6i9adBSQtQRArwBER59Atrh3IpHjyT6KxpAwbMCCR02BFgOdsK/0JnTlnChECHs8vN8CmAmw28H6UhwTBrn6nvtPlznQzZlVXlDE12lYt71vjSay6vueNAtWZsGqlWC142sglSgZ+ChrTED0UYaUK9lEkaMXjGVzzL6bRwDoh3aYFQqwTwD0qak5q1anxgD66zUbr+Torx1AV1EWz9NE3os3AYRJAuJfssFIB0yXrLoA6VC1qLh9YR0SaKxepnyO54VYAICcf8Ncxgem5ydgAT4cSV+B2oAEbPfv3/eNxCT/Dt8/VCzYP6+UtZ3anFEVFbGnBW6PAu8p6M5nIgG96EC/+pnyHp9jbvC/kbbHB6dwFTusfegYbroSVncKqPqKrzYbqbRuImXL+bDmqfCWOWIsYmMDpOPz8j5xA5v6x6t/PfOuYtW0R+0oaD9a5JbabMnZ81O9xgEsKMhSj3jml+vPGMQ+xx8hoQwLXcC01At0raR6I1+CggU2nSfxEfcJsRs2hevuqilZW6zT/AwxJGWTdT3UX11Auoo8XAqYNdzVUSJ+0Plr/ynTUvtTQYL+PXp90zlN769Xsoj8inY6BtBfzcU+CwD6qOZWCp5/j6A68KuG3/J1LcshkHMQeSHptJSpRw01BAPY7Vvbutbst+3es0f2H1/8yb55fM+2D3dt93DPDvYP7ajRjKJVMbf7qCOFyh4FqDDLW422tRvtTBbbrN/pOVhemijaZLFiU7W6zdanrTxRsly3b71W15owiHs9Z7Xzd1c9mTtntTqKQ0X76uuv7Os7dwYXXYVLgKsHB7QXioJdAafOePb4L+I1Xq5klNlN1ivsArkaAdUcxwvEmlEI4HY9A+ml3jJaoDRaqPSiGE/va+2W7cVWUGxFrpAtzT/FOhxxEUXAAOjVWjm2CkW3+AGZEk6xaNVKzaXcvchrZibiklrNQWjWXmzRg/v3PafH+UGSgbktNUjygYyFvulHjYb3Sf/db39nH3/0kd2A5HLpksdJjFHKWcdeuNz1fVNsiM397ru7vh+prZCrdDWsXN+v661b79ptb3v1nl24eDHaduXIo5LzytQ1iWcz5TX6pGPT/+tPn9r/+dN/2YPHy/b46SoBmRfuyl6RPyAmorADu4xcPXLtqFu+/957DqIvzJ232elZB8pPPlcDHYJBCfHgWTtNEiJdfvRBfe5F/341S9Zr3+sYQH/tl2A8gDM+A2MA/YxfoPHw3vwZGAPoo9fwtHK/H/NSoic4oCcJ6HDOApxU/2olBgABAF5x/gBUSG55UvziBXdcYfx16QFKX1mAd2crRuKbpLVXJzprJSo9nWWcsa1x0D2BhRRR5pj7d3M5280SPZJLerL8xB4/Wbbt7S13XknEOdc9TwVqyKGG9G0AyLw8We7MOJ1fMAD9vAH7PXNlnoi5cuWyy6RfvXbVmd4k/Ul4a146nUj6uXy9M+OiIpdDUSH7GMn5R49dxp1kmcs17ex4sijA4KiEldyUZBcZaxQvhDQuTve5c/PONL9xI3qGk5wjSUdgoQRUgFghnci+AUoATdiOjkhCHtpz2PHLT70AgutHUnP/YN+BhaH0YLAah4lE3V+n13mngFZ8Euq4AtNj7zk1Mz1pi4vn7fqNq1m/9iu2sLAYgUyhMAgmA+RCZhkgLKqhkQPzquWsOhcmolc+O/gVyURPKGYB6kCSLKv2BcWhRhYZ926XQgSSd3VnwxA0CUAXC2hwthlwp0TYGEB/823FyziDswagi5kcRTcS8hgF0KPqP56VYDsDLKxv0LttxRPVrOvDDdA8APRYU469ncPuLv1IASUBIQMc5SXFj9OKOwKwD6D4NAA9CoaGwGWaPPblOFMi0fOXvudpkqwQS2wI/Rw8x1ofnJ0cyLgnAdzuUDoVvaUHx43BhCmQaooX4ohxEUA2x9Hfte7F/oftULyIyJnhwTIfqJcglZ6t1erPHsB4KL4ICGYYaqUS86Be6pElEYDu8u3HALRNy+eOrVCM/nOYtFDfYJ8w75HXC9l6zhmgHdY5wDXb1FTFAXT/91TN5udmXXJdLHTWzfrklNUnp33rdADQt9wOf/nVV3bv4UPb3Nm2o2bDJqfqVp+qu+Th3OzMQLqd39nibLDYoTZCe4/Jei16p3vLkADPHUDXp53hD4CO2kzZytUMQM/Hd2I+hso2baTNPel15Cx0VGNgXeCnBMM9VFWCdS6WTKDh2E9A/GCtlq3kthYAPWWd5zJJ92RlyTJMFDN02gfWbO7bUWPfiya6vWObyBesAnheiUTdEEBP0lMqGMjM6WDvDqBHgV3Y2fBX2p0RAJ3+mHlkGccA+stY88/qPl47gB7lRxnbLJK5kuKmaBQmsZjo+MFsYqILQBdoKT8ulXpnHWTNJKmsRD8gAOpLyJIDluIH67sCg0lKswFWs7mfnhXqxjoRvnWauHd/coSNzporAFf3gAAG/Vsgs9jy+JWSc8dP976pGcua8eFzi+lNPACoPgqWa6yydQLMBcby/mixp8YjG4LNjYKdkGclCc+4ANHZAPWZS+IGrplY/Mwb7G+S+VKtko0eZaILgFHsoGsqn1qAjX5KBj8toGMfzIv7I+vrfr34nbkBHBktdND1iJZdJT8HzoVesJwXc84mCX3WWIHv6fhHfQ7mVgC5wHmx2hWzyc8RgC5gKY0dRoF5XcOThXAnW12dBqCnvlTq+5zVtehNGNcYQH81V+msA+jhFWavE8BeEieJgQ4Ymfn9AJOsC6GElxXHRFNEr5lEUpyCxb2jA9tp7NmDtS7K8T8AACAASURBVCf2+b2v7OHzZTtoHdlhq+EkDuIl+fSR/wJAp11Rx3NFsNA7FCu3unbc7jl43mt3rdvqWKGft3K+aJMUQ1brVsUXzRUsD5ml3cXoOjPdi1Cr4VOSp8JHZi1ffrrsRIvpmWlfH1knaakE6YI1FpA1ckYRy/n5ZqoeygMS70Cq4f1h25EgVOAjs55Hq6am+8kVLwodQq1pMVFqy/R+uhandkxrpwB0+QqyVeqRLiWS4ToZcW4uTyyUs0ql5PEM6orYJiTK8f3d1yiEHfHYpj5p9XoobsFeJ/cWxWVhpzne1uaWM82b+CTEvq7u2PZhY/8WFhfsN5+ElD6y7zMQb4g1JgpZjpX8VhTvsm+uAeA5fhKqNMTinAdAPKQT2l1B5Llx87r3uuf3mdmZjNCExmYUULvdt76D+EfNI1tbXXM1zE8/+9z+9Nln9nxzx7Z3DyxPG4FaqEySY/MirlwoT54/d96JLbQDQOXnxrXrdunCJW8hQJHGaFFK2gRUz1cmuPbjC82PyK7/+A7e7E+MAfQ3+/qNR//qZ2AMoL/6OR4f4Vc+A2MA/eXcAKkzq4BeIGraO5DEDBKEbDiVOLOXL8O2uGTEGP0eQEywGZ3plgEkqQShElVpkkDV+KqMVKJNTrGSLmJLAEpTuRkSkSu2t79nrVbHAfQKPT8nyg7Gilnv59InaXbswK2YJQQGjJdN/X9J5CMte/36NXckb9684eA1gCvONsnrljPKAhQKNmZIRxFsECAdHh55gYF6QjJOyUoybwQFSijheCtRyNVkbGLf4MzjjMOoYCwEQQRJwx5+6rMbQFbsp2XNZsuqVQCPadva2nWpKEB95g0nnUQezHMFH0oywUTkv7j2EVgRUEo+K2S5jhPAPVjyw2sKMw6GKkECPdVn7PqVi3b5CkUISOQvenILlrwCNIA7ACXdD8gM+zwOgLUhcBTH8r9kwNAQsFLAJbk0Z2p6YjRnrRaqAcdZgBSykmxiw7yIfa4xjAH0l7POvOl7OTMAetauL5VxDwA9+s4lPAl/Xl0q3Hul9qzVbnqiev35usvIkbjuwWro9T0ZEAnkANAj0DMvwNnZpuo/enUrOa+kC8+u7IaYWEp4CEDX86m1PGXzjQLnw2d5yMIeTSQPAQ+1HRkmpgf5sqQVg8Y4+iynSe9YWrLWI9naLiAlZeQpac4aFv3VUbiINVPrsNvBjPWs5Ptp7IuQww+J8jTZlALp2bCGa6K3V/HZd9Z5v9+24+OmsWyWStGmpNdDiQXJfnqpI5+YC/w1kzlHOn1qatKWLpz3AicH0OsVm5mp28xs3eYcZEEmOeyNJ+icPV23aqVu7VbX1jfo7bti3969Z/ce3LdHK8u2s79nixcu2NKFJbty+ZJd8YKvBVtcOO8skGql4oxwJMeRrIQND+scCUWpn7icY6Yi4q1kgNqjqfwQQM/k1Z2BTh9yf2WFBpazdrNhrcawBzrKOEjdSz1BLBpnnls8H17oYbkB81y9KwHshwB6JEH9WCkDXYf3fvIN63QOEgZ6268F1zh6UEY/eRjuJGgDmE8Z6KeslADoXuiXAOj5nBfENBsZA/0QqXoA9GDPT9XHDPQ33ea8aPyvH0DXI9D3whSBnfwE9MZXx0dHyh0pWSRlYRmzqS+51uJ0XRwm8GM9TPuR8z2AcwpJP/zwQwfT5aMpZlCfcak/Yc8E9speKS5Jj8XvSvCPFm5pfKPsZMURHJsEO/4k/bfFiMbHZMycA8lysawBLviO2iQNfd3w/1mbZAN1TI1BalEvYj2nhQDsg8+r/7gAZgoP2OT3cr2If4gNiFPwDxgr8Z0KGIh9BEILcOanmNgC5bVvtf4gXgG40He1znI89g9grj72HJfjsU8xHgXaMA8CrZljihO4DwCFuA/YNO/Mzai9HwW3dY3TQg3GxHXkurB/Ni98o0A78wtU5CE/RtcujWt1bBVD6D7Tzxexz9N9pft4W9ewv+d5jQH0VzPbbwKA7mvp91ixmR814Jfo3/EG+SvsGkX+bOHuBYCObPsOBVGb67a2tW6r2+v26PmyffvsgT3b3bTmcdvaXjwbILxeuX7e+sc5B169YBn1PZdjx0fvWrfJ1rFus22dRtty3WObOM5ZpVCyerlmNWTdYVHni5Y/hoLctz65k4zljC8JyxoAHRuDzbnKGnntqityfPDBB9ZqNW13dyfY1Q8e+OdY92QTQ867OmirF/FCFBCwNrMWQhgJAD1k072Pd6Ph63MochTdJz9ZFJwWF8ec/BCIrrVT+5T9U94xBdBlt2MNjpaTvV7besdtK5UmbHYOwkSQJrBLiuVUpKviL7UZUV7Ic0iezzsctKhhzoiZGQdzgdoTn4dogzLORx995AV+8g2wf1wTYmcUBzwGqlYG9wT+0Zdf/tVBdFR7iNcBya9fv2rvf/C+3XznhhN6sKuw5EvlUigBdNsZySQk91EA2tzatI2tjQG7/fM/f2Gf/fkvdtjoWOc456pUlVrde7t7L/gSBQ9l7wUPeP7OzXfsww8+sHfeecfbApybRQU07z3OU5BcYHrcFcPX95+xF6w5YwDd14WxhPursUnjvb75MzAG0N/8azg+gzM+A2MA/eVdoJSRgXEXgK6EjhINVLbifKsSFPb5pUsXnW1ccjlyQJjmoDfuaSzDUcB+VN5OzAglOeREqyci8ocwXBgLoPDq6pptbG7ZUaNl1gfUBYQNme+Q6UVaPnr+DMH6qKwV8CGmAdXGMPNIxly7RnLmhr3zzk2XISRJVK7QC1WgSQC/IQcbEuMh9d531pnkJBmjHG+SRHxW58RPzhcnnZfAdZJOsEZwZnHMSRThRAu8EaidMhjiGtE7EtYjv/ft2bM1e/xo2edK/eM5FmCPAokhOyMkoRSQhMQtSXqKDEL+NooQQko9I4gG+ECw6XNAEUPZJierDprfepfeXBdsdg7QOnqPE7AogEJeXZXPAk1w2pWQiusliV5JUg97aMUTMGQeDqqf/doHy7TTBuDqO4A+WZ/y68im5N5p4FwK6o0B9Je3zrzJezprAHo8Q5rRAM9PA9AFcJBYgC0AuMA6RAAHsxxgL59TIqTp/dAPDo58LeHZPDwEEDm0ZmO4rovlNkgOZaCnkvICVEYBdAEAo3K4ozZBwHWabB5d67zPN9Ls3hN8CLpK4jz2GT3E1RpDawyfH8zcSHItihGyNhADRkbGWM4UMHRMEhfqJ65ke6zNKLEEeBPzGLbC1xVXgA/Z8EiqM/+hqqFe3s4yj2Gf+OnnkrXlIJUHgG6G5GIHhT5PbrH3bqfvmxcodY4z8nIUGbBGwy5fWDhn165dtqvXLttUvWz1esXm5qZtbp7+tRRgwVYIpgJsjQqS5kX6gVe9YG1rc9fWnq/bk+WntoIN3t22ZqdtixeWfLuEOs3Skk3VaZsx6UwZEm+HB8hb7nryEBCdpFJ9atLnwtmhGZzs63cGoHvKbRRAr1Q8URcAelzPTGPAwfNWIwARkl0BoGPzos9y+DXRduS4H8VnIV2Zc5l1+p/HZ4ouG+/KNmLW/BCAjoR77xcA6HFzZBc9oU+9AED3HuiNQy+IIxHqfSFhnsJampwdS7i/yQbnB8Z+VgB0irO8YLYXkrDy61gDsTMwrgHQ2Ygb+Ldsh8BIvicWd/iZQyBZYKj6epMExy8GEMA3lhy5jk1ymwJR4gPAdOIU1gDZISXiWWtSEDqdagGdek+grwqhZJPkw+ucScAD7uKnk1AnsY69Y+wA0oAVFBbwnKaMZ4Hp/NTaJJ9T8zIK4Mpn59hi1OszspPy4zlP4grmjU1AutjiiveYN2IrrhugttjgzJ3AkmGxbcwf58h5C3DmJ8xwgRKKH5k7KRRwTcL3GDIhmReB16m/ze8Czrn2+O3EZsyvpPIF2kstRYBPej/K3xhlteveU/wnkEh90/U93QvyX+TnpAULOp7Gr1hN/36RLzP6mKfXMfV53tKl7O9yWmMA/dVM8xsPoA+jgEHLJVeP8jxIKPoBoEeLp741Oy07ajdDwWtlxVaeP7OVzVV7trNua/ubtts6sFa/Y+1B0TLKQTqIAPROsJed7NC0TrNt7Wbbcsdm+X7e5dt7rY6z0a1zbAWbsEqhaNVixWrlqlULJSvmC5bv5+yY2CID4FGbQtUIAB1/sNFo2s13orjok08+sd/85jdud5BwV2HbyspT29jYdPvIek7uxpU7CrCmvQeUr7+obrkNdcZ6FDZ7v/EJGOgh4R6KiuWsmHoIr6a5xdFCpnSNTj/nvnx2bI6v7wk4j9ZMzUGecliwTa6qad1e2/36iYJZrVrxFo2yd9imUHAkjxWtXWDOU8SLpLuTW6oVL3alcFi5T+wjhB1iZ1dw3Kc9U9sBcmwReTrmGL+EfaplDK67y783GjGWSjXT7jG/Dl999aXdvXvX1V+YQ4gmt9+7bb/57Se+T9pkoujFnJOfazQb7m8BpucLeTs4pMXant27f883/J6nK8v2ZHnFnjx9Zr1+3nIT5Wh/VQwpe5j4KIRhrxn7zRs3Yrt+wy5dvGTT9Skf56C/OkA6MXEi5T4G0H/emjpmoP+8eRt/69czA2MA/ddzrcdn+ppmYAygv9yJl5OqhBGGXmApRyIJoiSYJBOXlhZdxn2GhHu9Zr1ugDRyqpUsUyVu6kArOTBaka9Elc5OCRQlcUiIk4xSD6F795FKf2QbG1t2dEQvX5h4OIzIu0ZCWgk0HV89UAMEjgQeG+B/s9XwJBDnBYBODyLYDrBfSOLQX8mZ6IM+6yH3SPCBcwrYAMBCEo8Nxxg2DgA2YxaQLwCbuZKco0tBLSx4FasYFhxXAL6SXar6HU3sRPY9b9tbu7a+vm2PHiLLeN8l5Uleqm+UKo2DVa856DpbNYKXqDwWgM65SiZa1wNwSqxLZPt5n+CLat/5+Tm7cf2Kffzhe3b58gWrVulbO+wXOJR+DpnhoVxmiEPpergkfaE4kN78XlW3y/yH5K+AKQVigC7I6lNMcHycs/oUPRinBtKPzgTMpPk1j6MB3igb6eU+cT9tb2mCjm+mjCmu1WjijXuKxC09Jf/4xz96UvR//u8//rSDjj89mIGzBKDHE5s9uS73/X3wPKSpMwnxHv2pO55YYU0iUR5rdMvKJRIKVV+D6He+s7Pr0nVIDQL+ompB9TzMdKljqAJfiY6UbSU2Xwo86HN6zvV8K5jUvTz6OX1eSXE/7wyI1nf1nZRVdlqiZpQJpmKboVT6yf6zqXJK+l0dTzYxEkvRMkTACOxzWn18X+JeoPmL2PVDYF2s5GGSKdpgR9LetUKs30eqF0l2GM60RYn1lKIh31zh49isB4UmetdjY65cvmhXrlyyW7ffsdu337H6ZMnqdVqGzNq583POFC+Xi77GBDM7b8WJouVhv+SL1mp2bGeb3rW7trG1ZTv0CaTHeGHCFpcWbWFp0ZYWztvCuXNRYOZ9BUO6fXd323Z3tqzTbDmATlJparoevcs7HVePievMlos13BucjzDQfxBAP7LmEf0euacDQKeQrlAMMInCADa3/cfBMgxGSd4mJ6ecIe7+Bj5EAfZlcZg6Og1AF+ovBnr3ZzLQBymqrHJCGasfAdDpbelAYcZAL8JAHwPob631OisAOuseLRLi2ZEfXHF/jgQzfvpf//pXB9DFsgI4JX7AX8QH4yXmOs8q65t8SUBR9svnsVesyYC29ANFlQnwFLBTSXHtG18XXxsQGB9IoLXAZhWxylZxTK3xikdkaxQ7qMhmVEpcfiSxAQlpxgTIi2/Ji+eSpDtjUzGqgHGNVz/Vd1Zj0TFlA1iT1M+bzwgA1nmlhWf6rhj4YokTV7ARZzB3KiTQ9SIBT9Gv/AT1ZtX1EjjO+UmiXbLpXC+2tDgCG6KCawoc8D0AILg2XG8HkbLCCcbKHHFezCvXmmMwrwLONX79W0UUqY+gazcEVmJ9Hy2kGC3e4NjMpUD51MfWNZHkcTr3o764wPPUhxhVuvqhxWnU139rF7K/04mNAfRXM9FvDYCeKXf5mkkxmMdOxzaRyZRnDZpsH8n2g11bfvrUHjx6aI9Xntjy2lPbbuxZ0zrWso51+j3rOBM6CpBVCKvcTJd4odO1o8Mjaxw2vJ9587BhJYpUyxVnliPnftzuer/zXI9GdDmrTJRsslJ1JnoVskZ+IsDzdteatNfqkIMJAF2FQigYYiv/4R/+wf7xH//R38cWogjzH//xHw7cYidZ92BG16oBNGOHlKdiHWbtH65xoXzoa9xEPqToW60BKYT4A2WuYXH3sB1XmmfRGp3GdIPcTcbcV0GZvqe8ogqeFEeqeBmFtVYLgBkb0jWqEsgB4utzHrIpbjOQJ6/WBgVaAr1lg7E78i14D1tFscGzZ6sOUm9srHsBOvPgIPTNm/a73/3OVSPZP/trHjUHDH3G7vNbrYVCZv/Y5//rr79ygg35QeTUr924Zp988rH90z/9N7t+45pNT0/5PHvf90amAtc/9rZXxDPPN9bt2eqq/elPf7JPP/vU8zzPVles0Wxbo9WxUrlm5cqU5bw14oSD5/XJui0uLdk1FFxu3LDbt255zvHShYs2h0KkUdSd83ygq07Suow82xhA/8UL6RhA/8VTON7BWz4DYwD9Lb/A49N7/TMwBtBf7jUYBdD5d+rA4qySVMFBIzHGJmmkpcXzduHCouX6fWu3oyKVxIt66aUytmlyQMALP+X0C6DQePQZJWWUZCEphSP7hGTZk6e28nTVVlefO1tyUPSbyAUF8BCgb4C/0fOKTWC2S6K2Gu78kiACREdCiUpQMdE552KpmDFpgtnOS1Wt9PEmWCJQYSOZxzipNmUT00IBCcEL80ViCgYLbHOccH6SOCLxBcsD538I9CO1HIkmzVckkIK19/jxU7t/76E9eUzf82HVbFQaBwOe8eL8e8U1BQTHADJDln7cXRQXhERnXAcqj0O6i/eROiPQZBwkzoKBs2AXLy7Z1StUtl6x8+fmvDevFzNkANiwSCJc8oGslsU5CHzznsMTwUCPazeUWB6AWjaUfB+Aa973mNFTOYsiQXHAQJeEu5Kuo8CbxijmiOb35T5tP31vYwD9p8/Zy/zGWQXQ9ZwGy/qkhHta4EK/5MPDg0FiXOvP1NSMTdVnMrYuyf51W1t97rJzXunfYH1irYmiGt6DQSZWoJ6PlDmmIHGUwSVwIgXOte7zXsreEtsr7TOaJltS0D29znpfa4H+lo5Pyey0eCt9T59NEzrDNSjWO7Y0IZ8mc7RmegJCSbTMKgVb/vtJpeH49Lfheql+9/3j6Ncdxw8GOsA57PMcALon/sx6HYD0AKApqJqwkFXkHFn7sddLSwt24+Y1u3nzmp0/B3tyxs4vzNnC+XkrFlkz815Qhg0Dv/VCJYut1erZwT6gbcMOGw3rAnhM1a06NWn1qSnfpmGeTwIiZenH42Di7+/t2O7OjnUpQOsEgB4Mi4yBrrW7H+cwANCRu4cVTg90JNwrFe9XfhoDPZVwdwDd7VSopITMZLDhnYHuyc4A0bE3U3VsbQDo2J48hQNQWZQ++iEAXQz0AYB+4Ha618Wu/piEuzgdFDtkHswJAB0/I9ON98tKP01YTEji42vAtO0a/XTogV4HQK/UPaFKAUDKmkyTl6mdS5+v0fd/6lrKcwhIBlj2+9//3v7whz9kLKfok/k//tcffuoux5/PZuCsAOisc/SDbWd9txUzhH8YBUVqYQSATjEf/rCY6OkF5bOSDFehD4lo7lt8ZuyNinrFPqatEQWmkl8Vmxt/m2OoFzoALutYqEyEtDn+L/uWL5qyfQVOp8Va8jeVaMd/xCfHRweMxv+NAtIA0pkD1hSOzTPAOiR7o+PyPhusb4DlFLxPx6Bnd1hoqkIq1JUCqOEVzMCQz5UPHS21ugMGHvPFvEny3HvDVlEVwT849HEwd4r1GLfmnXkWE5y4RL602H0quGZfkraXCgjzoEIBfmdTfKjxa/1hP8QSzCvj5XrDOmfMYtIz34xH8YjiQhUR6HrKLqu4TTab90d9A80h+2X/pxXpCaiXP6D9pAD7aPGdxpLeYy9azORznJW4421YdMcA+qu5imcBQPc1Izs91TGmKtGn92ZWnBTfjhxG1lXaaxdDsJ12OEijN1pNa7SObHN7y55vbtjK6oqD6Ksbz219Z8P2m4fWBkB39nnb2l6wHHmT8KNC+ciVjLIBA6BTmHyASsr+gReolotl73Helzx7p2d9L4DtA2laeaJgJT5XKFoR3xRfFJUm5OJ7xA3IjmPTOl78HOvmJfvwww+87Qn0BNZJbPFnn33qxBNsD7436zmFs95WyNUMo+WR7MPQHyTOFMEib23afrXaVsjaIxKFkKdJ168f8iXTYuc0B8naKwUTrZsqgkrjLr6TAujtFhLntFlExr3jG1cUIga2e4pe566wVff+56kapOwXx5V9SSXduZ77+wDpGy7lztyxtmD3Kbpijmm5SE9xGN7eEo0+6V4M3I+e6Pm87dCHfnfXHj584EqVu3u7zizHtiHb/u6td524Mzc/59eG+9OVOb01GAXbHb/naSf56Mkje/Dwof35z3+2v3zxhfe4Z8sjpY9aQalqhVLNcjlimHzk6eZRH7vmwDnS7fQ8v7C45H+j53lWvRz3LhGfE1Uo44iXmk4N7Gf6EP7YUjOWcB9LuP/YPTL++696BsYA+q/68o9P/u8xA2MA/eXOcgoQiLWgZDNHwnnEaZSEEb9T2clnbtygZ/hNl3EPFvrJykslSsSUYH+jAInYGXKaBYQoASIAXUkkEmKA+OuegFq3hw8f2zff3LWVZ6t2hNww/aUyRrWkB0ngey9g7/XbzuTXI0jACSaRDogeAUjXGRDnz5/zPugEIVRpSp5RifdU7p6xkSwngCAphcMuFgxMHDbmDVaMCgyUAKPiFacWB5xeSgQ/cugFIqXAlH5PAxAHHI779tVXd+zzz76wZytrtrm1bQf7B55AxCEul0OCnfnkBbDmzL+sx2rMVd6dvAgAA9BR3ysFQ9HntzVI2lGtGz0qr3oPp4sXlmzh/KzVJ0mYR0CaslJj37Dco58Wx1V/WX0uAqcAFoaJpWBvhoxldGgCb9B94vPiIEzOg0HAhDL9w5Bwn0ROOBJvqVym9q9EXprw+luSXi/3STx9b2MA/e8xyy8+xlkD0BXNSqJcQGUKovNM82zDiKY6H/k+EuOs4Xrmzp+DxbcYFe6HR/bkybI9ebxsW1vbXmHfQmKwHS0fWNNYt1jDohXEEExOE796nmRTRv+mWdYzOwoCCAhQYc1pDHTtM/2ZAh6nAeijjLCU4T5cU0IOnpfWWLH5lMDR+qSfo0mg4XoF0C0p7kjaqfVFzEEUBvH6PoCefcJ3kBYQDec8AHRsaagQ+H8ka44pHAIkZq0vW7mAMkrZd8h5zs7QymLaLl+56AohV69QKHbBFhfn7fzCOcvnOF7PQR9AD9QIYKGTnKOPY6dz7IUV/GT0lclJu3Ttqp1bit66MCZIFLH1jykyg6GPTe3Ywd6e7e/vWbfdtmN6oAOg1+mBnvWBj9nI1vQoGICBTh90l1Snd1+laiUH0EsOouslkcEOoF4zwH/uU1rLYNtJRskXoFWL90Cnh31WROYA+tSMs1MGErz5oidSfxKAPuiBfuj+BMopPwig97OUlG6O7wHoWTWBzzbSmgLQ29YCQHcG+sGJHuiTYwD99RqMV3j0swGgB9MM26K2S1GEEq0ioqC0OGijAHjO9tVXX/lPfHfWF16s86yDijuiHVDR7Q3rovx1MZXx4fCXkUuF+SVQVesuiW1AdGdjZQW/sNj1/ZCrjV7bo+pUozZN56OiU/UUJ15gA4wmLuD3UKKqeDzBflh/WD+JAZRoTxl9jA17LAZaWnCGTZF9UqyU2iUB/4qp0kJjfpdtUh9xMesAoVG0YtxsYpELiGCszJ9k8H39d3ZjyRl5zDUxEIAB14FzTQES9iMpfX6qZyxzoTgwtaOp/dN1Z7/EQswrSgNcYwHoar2UFgRxzPBfDgdFYhEfBEufY+ge1b0kcEvXTIURKYii6yH7flqxURRiRzyibTRm+CkxxIuO9QqXk7d+12MA/dVc4tcNoIcHLU86flfNYXiRyR/TKRgUGkdeAfIA/i5+Hs9ypoFktBrH49re27aNnU1bXVu1lWcrtvr8ua2tP7ft/V1npTc6DWsdt63VY2tZqxP5JVjoym8gB15FHt1b/RXt8AAA/SjaWezsOMsXEB2g3IFxrxw9Dkn3TteB9BxqfZZzCXc+WyqWrERLIv9ewdno+OqohbFFW4spX0fJYdH7GiD00aOHboNZ57HD2CTWV/pjqwiN8bNuUSTFGq9YjMJd5kwFQ97LnVxaMRSbwqn2pNHALqRxl2Id2eo0TtNaLZus4iitu2nhdfo9AejkoyDwtDuomvA7apgo5LQzokYA41PTUzY9FUVSAtCVE9NPFciRK8JGMg/T0zMel2DLiKFRagFMDwZ/1XN3ANIwu7GPKA0gsw+7H3UBiiooGn785LE9fPTInj6NQrViuWQzs9OeO3v39i2jNeZ8pt51eHTgoHnodxEL9Rw43zvYt83NLbvzzdd255s79vWdr70wItqK9bxn+vTMnOULZcvlS174TC5tbm7er/V7t2+75Py7N9+xS4sXbWZq2uMjPwattChgmIhCjdFn6m96xl605IwB9DGA/mrM0Xivb8kMjAH0t+RCjk/j7M7AGEB/eddmFIRQUkZOM0fCeRXznMQPzrf3eu207b33bttvP/nY+5mSkOa9ViuY1ansEu9H71okZyPRNgoOpz1sU2ZC9OQmwAnHHLZVMB1adtRser9vAPTHj57Y+sambW1vO8sBSfkhUKLvSrI1/H3JEjrM6wB7jFtS5zicMNAJQkL+MGQjKSAAsKZC1F8O5A4Z2QQvYqJ/8803dufO1+4wR+ASfQA5R+b5I2OLtgAAIABJREFU6tUr9vHHn3jCSImtYMlJnpsEYzjHowEJiUgS6Nvb9BXcte++u2/f3PnOdnf3XYIZR17fo8+Svh89LKNgQPdA9LYKAJ1NPa90rSJwiT7w/JQsFnN0/fo1Z85fu0ZibsaqpQkrFAG5kTIbSuUrMeWsxow1U0hYfmLFB4Mym1oP2gA9svuG6vBBgiyqkIes1JzlSGgVSjZZq1utVndWIQGs2DJKSiqQSxmto/P78p60n7+nMYD+8+fuZXzzTADo0UI7EkPZozEE0IOhqrYUAboGC5CAG2UNAHTWboL+SKiXnaFw8cLlTH68Y8vLT30NhYnuzLl92K2tATjA/iSLm8rEymaM3qejiRIlX3h2BZqoWEfJldGE9CiAPrieJMKy6v4TIPageXh8cgBOu5R4wKwB9IY98ep63se2ZBMLcHvc6w3YyZ70b0sGNlPtyJIVkSAPZnn8PMky95xSxsTWfAyY2YnW4eBzmapHrLNZ7/REbURjBTyHgc7P4XUH6IbpQK/vsss6lgoVK+SL2RrZs0oZ+eSyLSzC8pu327eu261b121xEYBkPpOC79lhBqB3O70hgN7PW69rxnvH/ZwznCenpu3itSs2v3Dege6Yhb4r0nAOAP3Hva5vMG7YOs5Ab1u5VLRarer3V5jQaLsSxWCA2wGgc4Ks54VSySpenFb1AoHTAHTAefbdzHolklgDRE/vBeyaX++MosT9Q2ITCfdqpeZ2ye87bxHyUwH0Q2s0KVrLGOhZIhXJSJd8rk76dXG2T8Yaih4kJx7q4cPO+XuhRcpApzUNAHojY6APAXQk3Ou1GauMGegvY+k/c/s4EwB6xtwDRKc9iIBageAAnfjIWtuRikWmVCC6mOn48OmLtU3gp+KOtK0Tz6Qk3sVAF0NZICj2Ke3pze8qWsV+aR/8TJPyGmsKEGifkicnmQ5bT34kgDLJcgH9ilmYDzGuAe/5eyp1jv1Vz3FYaCTj1ePVi97a7UGR56gSmMDxUZ9VMZWDQBlwLDBCgIcY5OqFrn7fAvYZq5j7/FShnNpLCURnDiT/nvYQJ95hrtNNLadGmYNSBEnBCuYTgF99zrnG/B4ARhS+qvhX9wfzoKLt1P8QcO0gWS+KCdlUsKdCPe97W6kMCpZHC5W1z3R+UzBd96z+/lMA8zS+Gf099XvO3CL0Bg1oDKC/mot1FgD08BnjpZ8pwHfiD5qGFEDP4iTyGZ5fwCZ4uX/fJbMPGoe2ur5mz56v2vP1577tHuz739rdDp5t/JfrWbfftXa3Fb3SUWCkTVGmEFIq44sHCx3pbdjnbNiI3d0dV1IqAXATP+DuUieJ/wwbHSDd+50HIOv90i36k1eKZasi010sW699bF02Wjd1KBglvpmw+XNzdu7cvJVLZZeKp0jq2bMV949Z284vnHfgl/1tb4W6JMA+zw3AL6SLgfqJ++IZAWYClZW2t2Ii30LhbPiwLwbQT1sbRwuQR9ulaK3VOjy4jBlIrzjS85HMf/PIDg73rIEyQIte6QFAoyglKfdhL/RoExg2KHqfhy3kWkURH/HJ7CxzGHk/1mVybthv7Bw2Muz7ObfxiwuLNj83byWIIeyjDIBetmamzAKA/ujx4yie2Nu1+XPzdunKJbt67apdu37VpjJlFcbNfUaeDpCduSWO393b8+8/fPTQvr37rX137zsvVFvfWB/kVYmRKpWaTRRpqUPfcwo46nbxAnm6684+/+D9D+zyxUs2MzVr1XLkbpUD5WGiUANFzVS6PWK7YXHKC4tUXrTkjAH0MYD+aszReK9vyQyMAfS35EKOT+PszsAYQH9512bUMVViRgkBJSpwGgGlJZG4vb1lOzvb9puPP7b/67//k03VJz0prUSU5MkBsY+OJOkefeYENOgYALf8DiCO4x4y6yEjj2MfbLFgGkfPRcCDCSMwgZG2u7dv9+49sAf3H9qDh4/cwQSsxsF1Me887GuCmGE/JzHSB0D+BE420rUtZ1oGKxt5q2mXcwccFsBN0oykDkEDPiEVv8HkjjpoyUoqGUPyEKaJEocEMPRT4kWy8YMPPrB/+Zf/265fv+GOvPdxLyC7G8UCSqpx/qqaVfGBmDb374ck1Oqz57a2tmHdTgSFKTtCSRn1+4qihpC25BWFCsHcCBZMSLe74+zSkPRK7w6kEyVhydzQMx7JeypoKabodo7suBfXiqgwJNhhokeRAaxGjS/mMZh4mrMYQxYcU3SRMdYjMOSzJMaC2a6kmFjtRYLFcsWrhmEV0p+efytZp4SizlP3vN4fZZu8vKft5+1pDKD/vHl7Wd86MwB6RrNImcwqaole6EolBbNCa3CjcWj7B/ueHGdNZG1hPbx65bpduXItK07J2crKM1umJcbKiq2srNrWFgyJPX8O+TzrBgkD1kfJogo8GT6DoRKhQhQfUZbE5jNaj5T4SJl3fHa0uOq0RLIrY7jaoCTNM6BZp5+A2LEmDBkRrDH0eMNWJTwVX0+CwR2sZAqWxG6IYrEA0WPNiQKjFGxJE+xpEU4KoA+ZE0MZybBtGcschoczollnUUyJNTPWpWh3UURevIhyB+tggNWD8/M1lMRHyW0IIHpxomy5PraVHoFNP8+JfN+mZ6ZsZqZun3zyvn3y8fu2uASgTt9yBhQMSmy+S5BnDAbAee9Nfsx4Clau1qw+NW3nLiza9NysS4s7AQU76EVPrNs+qX5cQPlD5Hu5f1pNPxe1E/Hkmhcb6H4JBnoX8DgD0Iu0H6nS1y9Y9acB6McUU3UDhIqt5Ym1k0Bc9HJ0trzbPHrElwLcLgfz1SUx2QaihRm7ZjDIJGubZZa6XSQkBaDvh4T7ywTQPbMat62rwACgNzIJd3qgIxdaqtikA+iTYwn3l2UAztB+Xj+AHs+2PwY5iHIBYArE5J6HqY1fK/AXm0NinkJSNvVGV29wnjeBo9gHnlX1LtcaK3Ywn2UdxPckYR1Fm9cGkuKSDZdiFolu9SHnbzyPAn9lWxSzqBAsZUOrPZHAZn6KfS31KiliER9xDJLjnG8U8UaLJhLXjBWQmPlhThgjcQEb/wbcEJAu1rt+Msa0J7sKkQcFYipeclsxVG7SufFTBQGA1OnGXFIcgF2XahbjD6WuCS8YYNx8jriH85HsfoBAuwPQXBLtihcFsGvssvGSvAeMZ7+A5e+//763zOLfGhPHU8Hr0H4O4wL5EcP1vu22eRSskb3W/aRrrAJqFYx765pm84Q8PkcbVUGTjU99nV8CnsvHT32KM7TsvLFDGQPor+bSnTUAXWf5PYxu0NMv+0QCoHtuC7g8Uzni34DibGsb67a28dweP33iG+vzzu6O+6O5Qt5BTRSUSuXwx0G22116T1OsfGgHhxAbov2IGNl5cjoTtMJqWuOoaRQssUEgAAT38AVVi75nRzL9vZzh0zrbG/VEWmr1jp19XilVbGpy2mrlmlkvZ/0unw3AHfUwQNtQiozPOhO6Q8HbkffDnp2dsZs3btrHH3/s9nfl6Yo9fbribTy2PXeWCR5lORfFTZ6DKpYysL4z8Ns5zyCgD0H0k7HQUOFL1ytd99I48UXr6micpdjJ2wr2OnZ4uG9bW+sOovd65OQiDyY1AOKmNP+IHZhC1r2OMteMzdAHPFMwkW3FBpHzw0Zi+3nJz+D6scaEwlXBJmuTVp+ctJmpGZuuTzmzn+KIQ1otHR7a02fP7OnKU2ekM/bL1y7brdu37PLlS7Z0YclyWc9zZN0pxiBOrXluNe+A++rqM/vsz5/bF1/81e4/uG+Pl59kBeA2yA0So5FhKxbIJdZsfu68LSwu2Y0bN0O6HfWe6zdsbnbOmebk1obqAj47NsGc+V34fdBcz9gYQP9pa6tym/iH+H4UlH722Wde8Knn4F//7T9/2k7Hnx7PwFs0A2MA/S26mONTOZszMAbQX851kfOppAYOo5IUSgboPTEJANDZcOTW1lbt4w8/tP/+T//N+/5QXYsjyYvqW5z1FnKq3k932BddYIuSBUqeSWJPY0jZF3KuSa4p4UYivTZZd8b7+vNNe7ryzJkuSCTR4wmgmv6g7DeAmwBt+b4AdB1LPdGpRo7xBTDLGCYn6XO0kMlh3XBZQeQQSSzxd8kTem1wLucJJgEDJF5ISrEBTAGiwzghaSamCYmjf/mXf/HkEYmlKBqIayHmRCoXrz6T/M3P9+FDu3v3rt29+533gT86xKGfsCIVz1nfct9fJgfco0dXJmkfLMFBOJMVHGSszIwY54zMjAVHbMR5E0iQhIu+itFbkTmam5ulFas1j/ad+ec4RBLVDpJgWT/ZIdAWoEXKrBn0/80Y6NHTPACPYeAU1ymSXDAvS1b2itvaAECHKcn7qXS75nc0sZYWjrycp+yX72UMoP/yOfwle3gTAHQx0CXjTkIB9jmB+NHhgQPoBGoEb2J/Xbt6w65evR7y2IWCbW/t2MaGZFxXvR/62tq6FzYp+BOoLNAE8CAF0ZV0GLAWTgHQJdsrO5Ay2PX90QTK0B6BawZ7OAXQdX1TQOFF+/DEWSJBn7LOBOgLcB396b3Is0Kp4bG0XgbQHTYm6XWupF3WY3HIQJcke9aH0dnn0dfWEz+wzB1cypJglUrGwC45MwQpcj+en0/fi6baLYB/vs/Ek4QruPR69MPt2IQD8XmbnZ2ymdkpu337ht2+dcPZ5+fOz3piDhDdbTcM0T5jKASInitYDhCdf9GPsVK1Sm3SJmemrDI1aRMkCAH2VQ7lALqnBR3odwb63m4CoMP+iH7EAwuUKIucZKAXjcKoIYB+koEeFKSgr3sRApKJ3WjLQgsDfjIHkVDreyKTeY0tFBmc2V4sZ+CLUkfq+jcCoMdpDV/0QAdA76QM9FTCvepMkFoNBjrSit68ftC65IUMdC9GyBjoTk+K04Rl7wz0DED3Hs/Y/CIA+vQYQP8lC/4Z/u5rB9ClLOFFTMHY01ohO5CCvzxbUmKi2JPYASn3L774YtCrXP3Po5ClOJBAl5Qs74fqUyhpsO7LBxWALoBbcQKJbUBgFJ84LglL/u2ARlYQOiieTRSxJB8P+0x9vgXoqjBW/r3Y4NhU/Hv2z3EBlHlPvdvxlUlaA6LD/gY0BmDms5JyZ5xsfI+NsWEnVTA7WnCmQgL5wim4rOJa+dZi9em8AQLoMw4owKae6Mw356FCAI6heeY7AP+8x/50jhqvCgDUA12AtuIW2VtnTlYqfnyOK3l2riPxD/9WYYLY4To3FQPIF0hjAI4jsF7xQHqdT7vWAubVO579qgDAl/dESl/FB2lrmdHihdQHSZcQ+e+nLSvp31I//7TCwTO8LJ3ZoY0B9Fdzad4GAD3KWINx7jkOO3bW+UHjaACcP322Yk9XVxyM7h73rFqr2pRLZE/b9DRtLGpWdZZ23hWrmu2G7ezv2vbujrOCXbGr0fBe6r5eWd/zVTDUAdr3Dw8cZK1Vav539+MgDABi0uIOdSaKp9qRS2scNlw2nb/zt1p50gH0Yq5spVzJCvmCFXIFazYoasP/RIGw68Wm+Pa+ZpnZ/Nycr7Xvv/ee/fa3v3VAHAWyhw8e2rfffutgujO4O5Fv0/oJ2M8cAMCj0uUxXKaWFRzm7PUCGfcXFRlp7VMsqLU7vXs1jhRE1zrt+brjnis/7exs2uHRvreOUitHQGXloUZJQtg1Ntl3rfWyN9hv/Asp0GDDdK1EbqE4mRgjCodzVq9wXWKOjntR/EbRqzPR201vQ4V9u3Dpol29ftWZ6NxTyLRzX6BwgPhVjx7onY4XZKyurdmT5Sf21y//ane++cbWnj+3za0tj6HYBqqhfqJ5q0+i3DJvVy5fsxvXb9rNm++42sClCxfd/tL3PrqERfG9z2/W+zwaJAaYPso6/1GVh9OWnF85+1w5B+6pMYD+amzSeK9v/gyMAfQ3/xqOz+CMz8AYQH85Fyhl+yrpIod0FLSToyjG8/LyE2O7fetd+91vfmNzszNekUsvJBLpvp+s/xzguQB4JdkEDDMGJYlSlhjfTwGQFCzB0fPkR5b4JtxAVnZvb9+era66kwkbG3AZBgpJoWFvpWDvSf542AcxktRFqnXdsSSYkWxv15M6BByA55988pEnxHCqcbwDnICZjUR6MGjYxG4QUAQThiQZLBySiDhSHJ/E0T//8z87wx2mB471kP0YsoN6KWGm6uXvvvvO7t27ZzDQHzy47xK7eSR86YFbKnsQFt859gAvApQAzQPsCUKR/92Tk1E0wLl4/9qMEQkjU2AD561eiki3kwgjEVevT1q5HN9rHh14kh+cIIoTAmSK+yvAh0TBeFDnevK+G/YxDFf+JLNV96+qjGO+q1abnLJJD4qmvbI4P0Fhx7BPoeYyBdEUsKXjfDlP2S/fyxhA/+Vz+Ev2cLYB9ABfA0DneY6Hi6RJs9V0gA359r39PV9vJCmLpN21a9cNEJ3kCQUmKGl4MdL6hq+bjx+HpDs90Un487wI/BbjkPdTEF3PkQp39G8B0wLWlfxOn+Eo0hm+XsTyUlFOChroOKNJllQSWOuPlEy0Lmu9Thl+Gm96DBV8+doJqOz9sV/0GqG+eIIi3vOe5Zl9CQUQgNEhK13FEIUigGjBZQRJ1ElKmN9rk0gNlpzFjZ1ttWBfNGxna992dw88CUMLjz75uONYRzn/Wq1sk7WqnTsPiDJrF5YAMuZtbn7G5mm9Qc++yrCAi6IlJOBhnOdzJOCQ9Ss4gI6k+gTFXsWCTZQpXKpYqVKyIok/n5tgoWvB39/bsb2dHe9RDpsGZgznxnWWjUMGPlTLo1Chx7QAJtHv0QH0qgP3JASj9Uf2GhBjsy6WDqTT/5ZEIqzC8EGYb54X7otypeiFbiHhW3bwnPMagtkJeC7K7bC75kkAnaLBEwC6eqBHL0yXUaxG7+SQcBeA7nfE6RLufszjBEAf0kEcQG9RmAgD/SjrgQ4AWbYaAHp5zED/JWv+Wf3u6wbQfT1EnYlbNpNtTVnA6jUugBc7IL9evarxV+nZKUl3wG2AS148i3wX4Is1QfvhOWVfKlYVI1j9vAXECnTFPvFc4G/DqKN4ldiF4wiEF2AvZSL1OCeRLrlzyYenPVN1b2BPKUrTJjA52ioN2e7q2Y6fz3jxnxVP6TuMkU2MefmmOk8VBsgXFINaa6eS/QJ9U8Z0GktwXJ0nSXSx+AH3+RuxEuuk4hf+DuDPdzhmWpjAWBWH6DxkzzVHaUEdY2Ie2R+Ft8RQzAnH5voxHh1H8SjfT1WmUnb5aOGb5lSgvdvpkUIEFWsLoE7jSo6TFjDwGRWDsG5zb/H91KcYmJ8T7Vi+jxa8CEQ/7X35MGd1DXqTxjUG0F/N1XrjAPQTdNkh0Bugb9+6/Z51jru2uh49zu89vG9379+39c3ntrG96f5nrV63haVFu3T5ki0shiLH7NS0TVcnrVwoOhQPOLq1v2lrW8/t0eNH9nh52Yu3NrY2HQj1NcrVrNp2RHFzo+FFlVP1usdXrXbb/VZertBULDmo2XNWedMO9g88pgNQdyb6RMnKhYpNladsujxlk5W6TVYmre2M9U5WvHYYojE5C4JBqWQXL1ywG9dv2Ecffmi/+93vXOL96fJT++67e/bnzz+3+/fu2f7evrcIUh4OSXJ89qk6/dXrgwJmV+wCTKfwlyLgRA0lLYgeFkG/GE09SaBIlMWy2ziN77Rv/uTruBEHNWx/f9cl3Mnfscl+DO1IEELivIiJYm1Xa5ZUQZLcHn8f9kKfHnxeqpYcGyn+vb1dLxKmv733sz+2rG3VgbcMm8jnbXZu1mbnZ23+/DmbOzcf2/x85E5LBc/R0ZYyN5Gz2mTNmu2W5zNdtv3hQ5duf/DwoS0/XfbPUSSv8XORiX4i9i7awsIFu7B0xd679b59+MHHrjZw9fJV73mOHeNFCx4CGWIpCjJOAuZRyKHWZlmkkikjJOvKqMrD6JIzBs99RuSvjAH0V2OTxnt982dgDKC/+ddwfAZnfAbGAPrLuUBKuijRkIKHKZiRJjE8GNjYsJUVmOjLdvXKZXvv3Vs2MzNt1VrFkFkl2HAJVIAcWGBU3HoPIJLYzUF/Uq/q7XRswntvA0iEQ6uXS9gKVHHZ9nz05ckkeZ3XBjDgzCskhnvOjNjY3LAnT0hIPbHHj5948gwHl+RZJEyGEn/hVA8Z2STTcKR5kYiJRNyhO6U40STAPvzwQ7t1611PApH0ierckIElAc/nSUJFwjwDOopF292FFbNlgN5ff33HGfz0Q4e1fevW7ZBWunnTpaSUdBwGFHGuVLqyb5JXbDDtKRSI3oXrDjJPTACsBCgWUrTmlbCdbjDw2A/zHEmqmO9IgobkrAID/o1Dr+8wLwROly5dtMuXr/hcsM3Pz2U9CgsuZdbrIi/bdAn3/ESwMnVv6eoGaB9ASSSRsnpX/4Akl/OZpDIBZfQrDgCukIDxkpufcPCcOZ+sT7kyAYEp73F/SHkgrYAWiDea7HtRlfTLeep++l7GAPpPn7OX+Y2zDqCLVTsKoDv7/OjI9g/2bH8/mHEk9pVUloQ76wQgejyL5oVIOzu79uTJU2+Lsbq65ms+yQQB6Gp1ISk7geiyG2J3Kfmi4FFMhjRxnSbC02cyZT6krAMB6GmyxVeNjPVw4rOJ/IWeo2AmR9GTWIQCGQSm/9C+vYCLHnGArVmribRnuR9H/csHi0sA52pp4eCu9+fuOuMb+4GCC0mzYqlgpWLBKtWyVWtllxicnkJyfcZmZme8UAkQnbXNpfU7Pb+uW5s7trLy3NZWN2xzc8v29w8td5x3sF99/mZnpr0tyXkA9PNzVqsVrVYtWL0OQB/2qlarDNgMfp6+AaIj98dWsFyebcL7Hxqs81LRytVKyKtT3Ja12XCOT6Z2sr9LS4Bta2P3223vx45NkX/hVsCVUjK7cIykZjBdAesdQK9Unb1BwodxxStnKAOkTApVZ8GiQbIymNpHzgKJQpC8zy/zEqB22fKFkhcKDF79HwHQ+WDSfNMB9DYM9MOsB3qAgOwTxk74A6M90DOLqP6RaVUZfxKArvYMCQOdcxsy0Hs+TwLQy+XaWML9ZRqBM7KvswCgG60mWN9o2ZAlrxVLpIzj0YS51nb8VsDiL7/80j7//HNPDAN049diN3ipoEZAqljCKsBVEa1Y1ALQ8dHZ+Dtjwi9W2ymOiQ2MNlF9X+N4/gF1SZqLYSbQXAl1ycfLXkgpS73WYZ6zXzG3NUbOg++yP/nKMNApkpWMvNqsMEaB/AD9rFXqEZ+ykUcBaZ1nWvClIjWBxaPjxmYAGKhQgDEhg88+JN3O2PH1AdAl287fAdiJAcXqV0sXsb9lP2W7o49szffB/HLuFNwSO8E657pxDQHVpTLgy2qyDsoWpz9VtCH7rWI43WMqGFOhga6h5l2fG/2e+rerADAFV/hd3x8WA58EeU6LHV4EnqfnmX4vBYbOyLLzxg5jDKC/mkt3FgH0U3G6tDm6T0UA5nLdoot539q9jrW6HXuysmxPni7bN9/d9W17d9t2D/ZsenbGFmjld+2a52hc0ntm1qZRYCpVrOTFnH1rdpq2sbdhqxur9t39e/bg0UNnDsNGJ5eCdDdgM783YJQ3yRNR9D/pZAWpJKkQCtAaAJ31jr8hA+62gSLUdsfyx3kr9Cdsqli3emnKZmrTNl2bsuNe35nP7h8eHmX92HvuN8NEXzy/YFevXLFb796yDz543wH09ecbzkD/4i9f2KNHD63ViPycmM1OYfAi3JrVqrVBvOWqjd5DO5vdJObSWpauaacB6aPraRof6vc0T5PGe/F7XFFk3CmahQ1O/oqcV7sdbRC9Zzstnry4Nmt9laneSJ2QgmVsEbYK28FnsZNq3aICPRjfzAO+A5+jaI5CdQfQDw6t02xZu9GyvZ1d29vdi8LkatUuX8XuXbFziwt27vx5q07WPG5yNZ8c4+/6fehAeKlgm1ub9pe/fuEFhw8fP3JfZntn2/aygkOEHLme5Fx1U/v4Z8lVUiB/026/+569d/sDu7h00c7Nn7cKClj4WNxvnZYfC5l57g0Hyz12pZ0Y7b4C+E/C2DGA/jOX1DGA/jMnbvy1X80MjAH0X82lHp/o65qBMYD+cmY+ZTUMAM4MhEid1tSZlcTd8/+fvfdqbixLsnQdGiCoyWAwGFqmqOmasf5H8zD3B87D3JdrY7fnVvVMVXdXdadWobWkhFbXPvezgE0EMzMiM5jJyATDjjFIAkfsc7C3uy9faz3DW/Cpra+t2tnNzYx9HAB6oQTAGQB6SN4OXAqKwrmYISQB7jeHtJWDusE+YdOXijLB0Mt55ywFek8oRqNIKFotl0KlOE3XJUEhx6AQRKEHcPnevXseeOI7DrjNsccBuIO74e9NcE2hhcBYhSnOgSIR54CX9traqrMmLl266J7lFIIIsAE5KMID7nogfdCIRGOu5kAH10W3KGx8zoWiIeeFpDs+57yWghLdwPiIC1SWPzzjEwyRF35dAOf37gGcP/efYY8yxvQbAIQF45qkLmNxk7SRPCTs8ygGpQA6nlEC0EvB2h/0xr7F6+swVk55AnD+PMzz055IipkRLPeuS2fZ0KmPE2morOkh7m2wDMV8lyQyf5n4FcNYjwQG8H/sb04HtcsXBwM0Eq+4Xu4PSQrgOc8DgAuNBBlqdcgX8fuKWicNPD+qyKZCooqU+nwqSSWZoxAIw+svf/mLFzv/2//4y7uZNH6HezkpALqFHXRYM2dfDtzCCBx/dqKMweeW+ZX5Du80AHSxxcWq2to6Z2e3zvs8QfIcNeuQaKXo8PjxU7tz+96Yweee2Nk8IslUAejaN3MGr1HRRUC6nuPp4rCeXQEwaUE7rimkbLUfgOYgAUfh+oeAbs3x0wV4SQ6rmJJeU3p8FeFT1oPWSRjQgMoCypUc+3eKSVljUBTrsioeALrfqVgTkRaHIcF8Buu7Pj/nwDjfA9Cet4UxyMP4AAAgAElEQVSFujen+ba85M1VdQD0rIjFPMfcv729a48ePbVbN+/avbtYrDy1/b0DKxerVqvWvSDE2nVqPbzOV9eWnYEO4NvtNq1czruf41wNQDmavthgoHtTVg7mHSB62YFruAlIrI9gm1crVnL2ecXKlZL5O7J52ZvovHDVsz0H0Hes1+3YoNdzCUGaAZjbnRnuhbC4v44bu0clfvUA6BWPLWCgw+AOZZXwM/QRnQbQs89Hr9t2qXM+BzyrFNHi+SxYzRsUAuBh7cjlS8EMH3+4Etl2P44A9WQSfA1Ab2YAOh7obwugI+muHWZy7SmAnoDoMNCdXX+IgY4cfcXmavM2A9B/mwvVrw2gh3RQzHH9QVY4z55ZzeUCcwXcCgQPq4Syr0usFxSFAdCJU7AgApAW81wgsIBz5SoCr7U2CAROgXRAWVkhkQcQ/wCeE2tLWp33q1lWPtw0w8IqlMe52MZSy1Luo++AyZyzvG7JR3jtpEk1GMwA8ewX8BjlJr7rGALHowH2mYPoXiTPQHmtUWoYmJZn17qq8Zkw6ybrptZJnZ/WU+J2NilK8V4pzXAczpsx4Ts/835yDTVRc45SbdF6obxOnz5dNzmTGOeA9fKUZd+yu9J7tJYqFteaq+dLTPNUJj4a0WikZo2KAEkxg8ARftZY6LzTxj7+JrstNRFL3ley8in7PM2L9Tyms84PAefTs9M0gP7bnL1++auaAejHM+YnBUB/26tTPK6oHPgc8Be/aTZAytv379lX335tX3zzte039t3XfGNz0y5cvmhXr1+za9ev28bqKVuozFsVogI1pCw2A0B/vvvcHj9/HAD6ndv2DCn37VdjlyGOR/0K8Jx9h5Ji2c/DG5C84ZRkD6WrmMt8fofQkRFRqHshAz/sDCzXNasOy1bLVW2pDoC+6ApQxOluXQQbPWO/e5Op5bwhd31tzbbObNmF8+ed6U6+8OTxY/v2m2/t2dNnLgdPQy/rJGsG+wFQ9ybfIvlP3q2QSEid1IJFYiE/ZqDr3nxfc1AKrk/fR62haY43Pd8qP/M8L1NTjCblAIADPIe8ExtjQfzvITXWVH7qUR/jS2sBORbrFmsj94X1miYz1gA1Z9P0zN/Jq/iutRWvesgjB7t7drCzZ/t7e3awt28LS4u+Xb5y2a5evWIr62u2tLLsDci0HnDPvbFiNLA+SgQ9aptNt6P88//+s/3Hp5/Yo8ePvK5DPuTqOU5WKnqjRLru43V+5dIVu3Llml25fM0uYtV27qIt1hesgsoWdTMIQhmAzrWXeY4zRS9qCh7HDAYOznOvx/cyy4IO3a8ZA/2NpqEZgP5GwzR70e94BGYA+u/45s8u/ZcZgRmA/m7G+SgAQgFiGlTq/wS88riD0c02X6/bytKSVSsUuEPeDrmiaSDSGQPIV3W7LgtFEU3sBYEuKlro6lQg0c8qwAnc5n0tfFoz3/FggBc8OeE8KXTJdxHAGjBdxR8xz531RxAq39nM72mctGRe7hoDgmUY16dPb9qVK5cdTIddQmGMIjznyHVRSFK3qpggSgA4L4pPAOjIWVI4g8FCMP7xxx87kE7hRgwY3s948T7eI99zvkfn60HGiCzaYEASFtKXKZtOABXBseS8whNesuoBxPF3AnOSJDHzg0VSs62tid8550jhkQIm+3EP3gFdvh1nHBYSsCj1QJ88FwLRUwb6RLZfku2TAhfS+yGvr6JbWiwDeHEmLR6LtTkrV6r+HApkOSwXH0/UD4Hl6TP/bj5tP30v0+cyA9B/+lj+lHeeBADde4h+EEDPOurVid/veYGGuWh3l471Pf8/82I09tRt8/QZO336TKgzJE0tsQYU7OXLHXv86Ik9fPjIAQjAAiRbBXIw/zLPsV/mJuYhSeyKaa7i9XSzx/Tnb5pRxs96j+Rox7Lwmdy55oZoIkiAx0Rmm78xJ07k+wbesMTaMgHL4/1p0WZS/PEzHbMtVPRxCXGAZG8EClWTYPBPf89cFuVbQbnEgX/Oo+NAFGA5QPLKKsyH5bGc+tIyoPmiLS3CkFywBbYFlDWiIWuuVvf72G7jXbtt9+8/sm+/uWV37zzwxqpmo2WL88u2vLQ69poFNF9dXbaFRTz/6tY42PaNgpPlaJ4qO7CNVCNzKc8F/RmwzlE2KQKgF0o2HOWs0+17saw6P2+VOg1LwYSAl+plP5o9XIWG5q6e7e/t2t7ejrMzANGJGXgWeVa8YJixzbPZOZzTaegDpE8Y6KVKxQuLgPt6rTcyZM9Mut5wnG4nAHSezwmADgM9mgUcQEc6GgB9vE+qltMAukD0ZBY5BKBzXUcx0L9Pwj3Z/48y0DNAPRtXAHSaA8Ssp/Dq4zQD0H/KFP/evOdEAOjeADS0Hk2n8kHNPnuKm6cBXeZNxe+a6wGKiX8B0GGjE9vCTmc90dwvwHK6wUpztfzI5VMOOMsmyVXWJWJ+gGnWMAB01ijWEuLXVKqdnyXVLr911jg1iRGzC9gW45z9K3/ReqKHSWugQHRiZfIENgBkwGlyHo4l6XDOk42cgLEQm51xYD8C0DW+fBdr/yjgOWWv6/y0hqlJQf6v7Eu+8yk7n+Pyxd+4bmIArpu1X8dM5Wx5rZjnsM0BH2BtspEr8bNY7RwnbaLTfdZ6wL4EoGsND1Ak1FvYFEtMmuzIFZCxnWwCz9WUzbhy3/ScySKAced5UTO3bFMiZoq1KgVy0tg8Bfr1DPwYiD4Dzo936p0B6Mczvr8FAJ2I0xnoo6GzfgEt7zy4a3ce3LMvvv7KPvvqCztoNlyWffPsll25ftXB8+s3btj6yrrVC3NWppHTm8oGNhj1rdFu2JOXT+zhk4d28/Ytl3HHD538C2tD1BYByiF6sG+8rYuoN1UrjuiSLbhtHoCq2+dl0ugZkYD11huAux0HhQetvo3aAyt28lbq5W2+Mu/+2wCfgKJhlRfguze09YNIAeN4rlaz5cUlW1tddZC02+7a3u6uPX702NrNlq2trNny8oo367JG0fwKm3rQYz/9sS86hBlnQINIF9QiPHnu0jkyZZ+nAPr079NcLK1Tpo3Kh+de8gRqXhkJwxOQyAki3+u5EpWvpxBDejTsKl8LADoa/rBrJB+LXIu1EZIMa5dk650Q5GSbkscQUtGiadhl0Idm+zu7DqIDpkMcQsFgaXnZts5t2dlzZ90OoDJXc/CcOCq2gX/vDvr+zBAHfP3NN/Yv//av9vU3X9vO7o7L/qtZje9injMWqjd+/OHH9oeP/2BXLl2zyxev2Prahq2ucI/LlhtFczP5kwPlbiFmDp6H7ZZ5/ZSGZwB0ngtqgVnaccgPfXyHZwD6G02yMwD9jYZp9qLf8QjMAPTf8c2fXfovMwIzAP3djHNaCJiWTCSgVeAqMEPANb8nEEVOnECdQjgg6pg9nJ2eB7hitGee6ByHgBIJKgHo6t6c7jCdgLsTtmF6Lt6JmXXAeoDnAXRIwfNejkWhh65N9w/KNoDnhjPRD1y6uFxBujW6Okm4KQypMEMRxoGEXG7MLuFYBNOA50i5A3rjXw4bkEKM2A0Cj8SY0L70e2QrYd4g6c53jklhjSITbA1AatghFHMophFQU2zEQ533so1ZPi4pDOhNghWM7YksfqYGkAE9AEpRoAowJ2r34YdOJzVj6oU3v3/mxUg2rpdEggIYLB9krLimOGawDJGgAjQpFcI5KQD7OI6+4r7GPToMDofUexSpMhZixjJ1764KjEWAn/ChAvQgYdE+AP3YijRS0DXr1xT7EhNfxbYfA8+PSvrezafu7fcyA9Dffsze5TtOOoDO54+u+5h/o3DAZ9GZfo0DB9BhoYeEdW8sp7q6sm5rq6eiCO5FlgCbaVQJpmDH9vca9vRpMOPk0yof9YnFRXMsYcsxmUP1OU6lUyliqwiuwrU+hypgpBLqXAn70T7UiBTzVQqKpwB4zDVhDxEFqJBnj+KI9s/PsZZMpN/TIo6YzcGDjv0JLOe8QtoukftWicF96DLlFYHpPr6wSoJZEvPhwAt3rJtIqsN62NzcsNObp2xjY909FldWFmx5ZdGb1GCdhz95ZTwe1QoMwgxAf7FtDx4+tpvf3bGHD564XQhT/ObGlm1thlwu8zY2K0iXl0owGArWbu5ap7Vn7Q6SwS2XNkc+XuADUpC9bt9yo7wVihUrAqIXK77vFgwYy9n88rLNLSxYvlT0tcMBdLdWiWJNKMwMrEGTxf6etZGgbDV97ma99DVcEvzOHsx0ypm7KfZQ3CmVDeDcJeKRIMyaPsb3STdoLOcYM0AKoBNvhERm3wuZtepbMNCdHs+5JfIP8VGLrxyWL0cA6H28FmG7T3mgO9M+vdZsJ7oOfzAzCfeMjTQ+NMfKAHQUbWgOoBDGmMwA9Hc585+8ff36ADrP+sjnLuRoFdsKjGQOFTCrArl/TI7oYBQT/datWw6gf/HFF74R66rBKbUAYX9iT6fgKfsPFaiFcYwKcAtzjLUIcJp90kzL2sW5Ej8yHxJfE1PysyTEdU1imgMas5FHAKALQFbsnV6bCv+65oiv47w5BuA5sTO+38T5AmpdjavdHsf1kp3nHPgb7xfIy/609rL/tEF30lQ2kRbXGE43sU03DU/YdQFAp/dRr1VuM60Uo7+rkQHQgY1r5LsUArhPjLeaARintCGUnzWu02Op+yIVgjTGkHIZ58V46F7qOtivGgAktc/+GFNeq5xCeZXY+fKLFziR5sXKmactY6af9aOe/Rlw/svMrTMA/XjG+X0D0CfVh4jnqX5IctxZ6MOR9YYDu//kgT14/NA+/fJz++TLz23vYM+a7aZtbm3ZpWtX7er1q3b12jVbX1q3uWLNyrkA0IfDnrUHTds52HEJ+PsP7tmtu3hVP7RGK0B4Ylfmm24/5MQBSV/tblt1bs7mF+etVKFuUXRQlVwF/2sAU3zRHdAcRkzNF37j3hjc6tuw1Tc7GFiuMbRKvmSVQtllul2xke+lir+HeQiGdLvVsWE/yBKAprzGwdMhcWXfCS68H3n3C+cv2OLCotf5Hj54YI8fPnIQHaBd855fV7UaEuRZrUfWLuna/0PgedrUdVSTkmqRk0Zo1bAif3ObQCeEBChOXjW2BMk85MmFnXCyv++1R3mkH2rgGmG5FFaBYeuy7LW4Dz/80PNmNZlRO+SLmENqNzQe4y8+V61Z66BhnWbTraxg6ouBDnBeX6h7XiMlAlceYEM9E1XNTtvuPbhvn372qX351dd26/Yte/r8WeSPrrYY+3Rf9SyH4lpXV1Z8+4d/+M/2x3/4L3bh7EU7d5oYo+bPla+1g6HnrmENEM1gXo1zUH3S/BA5WxyL32cZmVKdw5PKDEB/o0l2BqC/0TDNXvQ7HoEZgP47vvmzS/9lRmAGoL+7cVbwSGDK/8VwULCrQolAaQW64997gTuK5lmUHqlJBmI4Cy2TZfVgehjdsCQQKhohRQUYL7mlCDQGY7/rbMcZUBsdk+7h7X6xSHQnRRiXLgdEDSk/Z6k3W/b4MdKIj+zWrZt269Zte/nyuXulK6gROwaQiQIZiQRf5UrFO3BJXEIKKrzceT2M7EsXLzqAfv3GdVtbWx/7LxKLusxsoeDAFZuz+8beg8vuh3737j375puvvYAIw5M648rysnc6A1afPbvlATrsnNu3b9vnn33u0pf7BwfWaBDER9Dr98WCCe6JlicVAMrBJhW45t3I8n3P/M3HyUsxvNwFLBF4w9CjGMlG0Q92D8wZAHX2KbmnKHiGRDzPQjGRNZPcctRQ4zkJT/IA0eNZSxzMeHw84QtvW2fFl8K3kSRmdXXNExeSNlccyJ5d3x/NE0hUJUBMgq1MxiqlKU59nPSZGI/rD7z23X0Sv39PMwD9lxjl7z/GiQDQvd8lml3cdiH7uByWcA+Jd8pDFAeYcygY7Oxuu4Q7BXo++3x+11bXbHFx2ZYWV7wYQ2KNcgVbzIVV99EDaMYP/fnzF3b//j377rubPk9JBp05PKTiY46TnK2K4GoWElAgQPuoIrPmprSA7lJ1mcQhLA0KOQA4Lg2eAeKxTwpKAZIHiy1+DqAlQPTYQmKXv/MlFY7UDmIyP2luzTy5x3Pn0CXv2WLN0/QVhYb4VQa6cywKH2OmZgDnvMLB6krZ1tZWXFr97Lkzdu7clp3e3HAwHfB8eXnBQW/Ac5gAhWI0GDkD28+h4gz0nZ09e/78lT16+NS2X+26BD+Mg60z5x1A39o6Y6c2NuL9Dlgj+z+wTms/APT2gUuP+7pVyAo0+bw3VQCg2yjv4Lmz0AtlGwxz7uE4yuVtcXXVAXRnnzDvI4/o/42GKMk+N93aZN/aKCE0m76mov4SsUWmhpKtB/FzeKzn8efLGOjOunBGZKgmjL8OTfKZVD5AUw8GenvMQGf9HgPoGQOddYXmrHwBCffUAz1hiMNGzxq/Ds0UrwHosFwa1mwdhNf7GEAPD3QaHiiiuuxlCqAHXV8LX9ZDIC37kPMcX24uYxT5tXWs3Wl545rlQqUF+XaXuff7hZ2O1tgJkClgLwVyXm9y+2nzLp8vyVv/6U9/sj//+c9jv2mO91//+59/2o5n77KTAaCzFCHhHgC6VEd0e9R8o0K0gNAUENUzyWsALWkiJQb++9//7nEuYDVrScqaVrGYOUCStFpPWF/4HBOjRtzMnLflryOeZ3+sW8SprCcUxwGyYZD5nAJw4etCNN1KJUqAeco4l0y5PkMCEnze97wnGPran17H515y6TQ0cY4cn03AAMfjXCU5z/85NvtI/bdlocLv1WA2nbOl8u+c41jBJbtRKRjO8VMA/ag8UNfF23Vvxfqe2MJs+biHzdWlMdue8Yapp3PVWKXxgJj0aXOEYgLGUvdc46pji+3uAFGvd8j2RefJtfM3xpeGCp4J4iHOCZCcfIbv8qGX+hd5Br/n+VIjtcZBTdbpuKVNwel0NR3DK7eYTWnHOwIzAP14xve3BKCHRpTZYDSyJy+f2tNXz+zzr7+0z7780l7uvLSdvV1bWl2xzbNn7NyFC3bx0kVnZyPhXsoXLTeEPdyxZufAAfTHT57Y4yeP7dGTx/bs+XMHz2G3u9pIpWw9APR+1/cLiD43X3eGcqFc8niXswFU7fQA0Nsu297NrIe8rkG9i7UGn/M2APrAbL9vucbACoOcFYa5scx6DVu7as0ZxtSjYI93O6EE2et0vBZngyi4hKpT3oq5vK0ur9hHH35s165dszOnN21hft7u37vv2z3sB+/e88ZY5mIaALBC4pxpQvA5N1MWUV3xKMKC5ma+a52XbYqeWq2n6bqq1wYJJKt9ZVaMoTgWdh5hzQS5J0gWkaOGWtr+/oFbIEU+EI3WDlDj/Z2t4TDQWZtZqyHIUHuKc+17vZJrkrUHaxB1wuWlJVuYq5v1Bz6utSr2XBWbp3HMm4zJZwrWxSaNXJQ8MZcL4Lzdsle7O/bs5Qu7eeuWe597LLS9bQ0ajosFb/zVNTsQTiyztGjLS8u2deaM53kff/Sf7D99/A+2sXba1pZOxTln94o8lFwXBYLwNj8Mjk/PFkcB50nWNcl/f2iaee0NxzMnnfS9zgD0k36HZuf3a4/ADED/te/A7Pi/+RGYAejv9hb/EGCovx1m500KRRl5OTshgejj8Df+kwKQMAPdIzYAG5cBRvLc5YXbY8lCAvyQzg0vO0k5RoHCyy/Zv/jfOEDP2Odjr7oM9Gg0mx44P3ny2L3Q794NRrok+whECYJVEBTAAkjiEobexRogjIo0SDLR8Qm4DNPiw48+suvXrjmoD9CjImGA7h2XfAL0hVFIMA17jIIOBUT8Gdnu3b/vHcAE6zBoLly86MnL3Xv37M7tO85Uv3P3jtXcV72SgV8hS8y5OQPbk5dgdwfDMtQBAsyIeycZKvknA2aE33ow7XkNwThFRgphFCbx0GWLgmNpvJ8J64V0wE3YXdLMJa0I+jNJf7FCA6APwIQCvxIccCUVyeKcuY5I0mCgkwjCcGG8FxYWXfqMZwSJYIB2WOdj+4AxKB8pwDQB6qiE7scKXu/2U/fme5sB6G8+VsfxypMAoLvPWX9kBW8c4rMzmWP5jHgFxH8XDGcalFxa/WDfrTYA0MWYcgB9bc3m67CbF8eMbdk/uCc6HeujnDfjIH/XagU77ubNW+7RiswpcxcAPYVoP/JwOAbTJfWqQrxULFIZ1mADTzrdUyla5jL+LuCAQgjSei51mEnvDQa98XwMYIwkOteNAgdriwD1OGb44k2KLhkQ7Q1GMT/wNwHsMf9QoIj5S/gs+2c8XLmkXA52NffGJcTVuJRaYwSYMmFODHy94pjM31zTxul1O336lJ2/AFN8y06f3vCfF5fmbWkJP2saGqJxwOdDmh1Qcun2rd1GmrBn7U7POu2+dWCkDHNWLiOPPm9ry6dsZXnV5uoUuZApF5gKgN635sGutRo7zp7uD1hzM1a+VnSmcsdvYdzjiV50oJYpvodVSKFo9eVlq9brWTGI5qm8b97E5R0dsRPA84O93ZA1bLez9QEAPZujs1WdozH2FOHkfQ7rHBZ6vgjLPUDhKP6oxDOyXCbjjoVINFLRAIBcY8ePHaBJy58L1iXGRHL4AOgw7Nn3+GuUMMQ95vhhD/QBY9iHSdqwRpMCXcf6vShYsXaJhc69UQNZyrYff6i9ISOxJIgbkMVSUkSIJsOhmkZ8gcvGjfvkY8Q2eRan17ej1kCBfT9nHp0B6D9n9H74vScGQKfIT2NSBqILrI1wP2LNtHFDcafWCZ4zMYVZQ2i4QM79k08+cYUl/s96Q8xO/CywVJLnAl41rwrEJA6nyVPsZ85LjHHWQ95PXE1hXExogbOSage0FtucdUxNYopNBfCmcZmuV9enIn/KUma9AEhmk++6mlI1VqylbGLMw5pno/gfOVHkQ3xp39NS5YrHj7LAku0Rx5tuZtNY6hhSzOLatIZJrp5zUM4EiMB1sJEvEJ/ru9j9Ypwrl2PslEsFiIHyTcy9OobyFQH9Gu/phgGxyLkm3UvGUM8krwcI5+88T9xTnjfGVBLtYqBLQl/y/gLQ1WRxOIeS2k2s+4p1jvoEv6vmpOObWX6be54B6MdzX3+TALqNbOdg13Yau/btrZv29a3v7OHjR/b46WP6R61UrdraqTU7feaM+4evLK1YuVj0+BL1pmb7wGXZybkgODjbuXHgwGi70/YGU2JSQFrAZn6Pl/kcFk5Lix4/Iy8Ozxg2t1dTRkMHW3m/S4+7bUrIztPgPOoMzJBwb40s3zLLdYaW60Z9zddYJLipnZQrBpjupI5c3oF02Oi9btebMAe9gecv5ULJ61On1tbt2pVrduPadfvwgw/t3Nmz9vzpM5d3/+tf/2r/9i//au1W2zfA81q9bgN8xwd9qwImz8/78fn88V3rY9pMx+9oTGLelP3XtI1jOm/q/ymorngjvk9yOOJnrpsGXTWRqqGaWhy1xiDwoJgWapo0NWA1pRzJbbIAxTNPdNa5aKRiTMMbnvWBHC4axCtWy8a5Xq1ZHetDGvvmUE5csPrCvHvEWyEfjPOBe2P5z9t7e/b02XO7dee22wfwnTz71c52rGOModdBIwfxscMCq1ZzdReUbdwm5dIlu3Lxql2+dMXmqwtWK9ecWCNFAMX3hSQvGKcWR0wVR/3tB/Hwo9joMwB9XB/h+aeBj/oJaqI0jAZxKgbu//q//3o8E/Zsr7MReA9GYAagvwc3aXaK7/cIzAD0k3T/Mm3bn3hKdEQ2YFNnQAyFDzHTVQhS8SyV43NmAl5Eg/AyUoAOUUxBtQp5/E2sAfkYwnhhk6w7f3c2c+aFJMvaAFKiGJiySviZYD+AnboDUv/4j/9of/zjHz2opnAkaUUVinQdYmNyTIpcFHUIqpCWp4AI+4TEg6INBUH2RTDNdu/efS+ura+vOZisop5kDSV1nhbYNB5pkU+dus6GDKX9TLo9gHfG+urVKy5fRWCO33v4ANYSv6jo2o3SfdDnPO1zUKnvucF04SmKdOFvzKZ7SjIYYF2w/KMoWB4fi7GDVQeDh+KodwPDRqUQB+A/HGXS7RkA4s+BwJUphvtPfFZ/rbfNAPRfa+TjuCcCQIdh3UOaLmfFUgqKSYhwAqwBFAP0UpQAOMc7LdQqovgumdV6Dfm5+WxwKahHswrMX58rxjYLIV8OqIBiBnMQihgAHMynkpjlPXx2+ZkCNa9XwQQAnaK0GFp8zsWI19wrhldaBGe+iEJ+KQHQxe4LAD3mDFgVHd/UTCRWQRRcxL49rM4hBjpzD9fPuDGnCUAvl6OZQAB62I10vYNfADqAth/DAfQAbl32zhnGE3UUrR+A1DRBMJ8uLNRtdW3VTp1atXPntxxA39ratDNbm7aET/nSghWLqLwAmIRyS8z5fWs2O7bfaFm3E6B5LodfXdVq1botLCzZwnxseKV7UeiQ+vjADM9GPND3X9loxDrK7yaWG15ssbz/A4x18NwKNhpSBIzmilypZPXFJfdA7zPvu30HbHUKdQGmOYA+jHWe57FHsQqZ/wx0EJDrRUG87LPGKgDzMgUrL1pVrUBTmjNw9Py7+GAGo2fPPwoEWBpkViCwzQHR/XOws+MFM5okiqWie8+LpeIAegm2Ck1Z2VcKoLOWeHAxVQ1KGOiDAQW4ANCReJRPL5+nkAAOGXckM18D0LPrSg4+Fhkd68SnoHomQCoh0izqyc4PgE1y87989WoGoB/fenVSAHT3akX5I1EBmcxvh2NwxZ8aFb2O+ZNYmP1IvpwGUQB02OhIu9PgyueWL9aXFECfNG5OGN+A4xSUpZrEawDGBcKyBgGwEz8qpme94jUcRwxwvouJPmnqlCJJfNfxpxsGPDdJvOG1vslXXPE/cf3169ed3aZcQmPF+kmRlaZa8gKdj2JzAdECuQU8qBmVdVGqMDr/aWUAgfwaW35W86xi83RNFuAu5h15DrEEY851sPF/YvRppnIAACAASURBVHQx68Wa5xgCUpSP6XgCuxUbcA4C1LkeWXxNM841/uRZXL/eLxUx7dflbfH5LZX8PtNQwdjyfzU0cC28DgCdPEsxUgAk9XEuN84zp5QGuL70Wo9vBpjt+W1GYAagv81ovflrf2sAOlUMotdGt2XNTsvuPX5g96i3PLxv9x/etz2A8E7bqnNV97JeWV3JyAQljy+7gOgut95xaxPYxZ7jdNphF9hqOMPd22eJc21kLUDcTtvmF+ZtcWXJPbAB1V2omzAXZcdCwddY1J5a+J6Tf/T7GbFg5GA5oHmxnbNS22zUDk90aiJsrj6Yyxvy4pAuKoDKeKPT1JuB6K6U1O07iA5TfbE+b2srq3b2zFm7fOmy/ec//tGuXLpiuzu79uLZc/v//tf/MpSFWo2WtRpNq9GImjXQ0hgAoM68SWjM509ridZMrY3M58ytzJustczbqULJmz+Nk1d6TRBCRVbPczUtchFUCbOIWkpk5AJsUW+kQS2Y/rEGx3wu6xTUI6VyA2AeyiXkWdT66n7NAOiMX7VUthWa5BYWnfwCkx2VAeTbXT2AWqKrDITkPd8fP3tqt+/dsy+/+sr+49NPnEiDQgHN2hBFpi1VnHk+v+CM94sXLtiFCxe9Vnf18hU7feq0baxvWilf8twtbfz9PrD8qCzhbV576F5Ng+i/fAryUx6dY3/PjIF+7EM8O8B7PgIzAP09v4Gz0z/5IzAD0E/SPfqZAPpwaB0C2Mw7VwAMxQ8VvQS2poUqL8g4X04yTlE7jtgtg3QTVoCYAxRN2ACpKZSIcSDAR96Lzvh0Uudh+VMB8RxFRSyCWYphH3zwgReRVLwDNKIQo/dImjiVrmI/AoEAxikgwr4BoKLQQ6GPpILiHhvniaTy4uKCB+/hRR8MjmD10HUbnu0qWul7MFXl+ZsJA3hWQTk0/Mo5t1VPDtfs/PlzLl8VfoZbzmoEyBIDh2QFtt8448iSQ/YHG5BdTxKYw6zM1ywxnTEvdvzEhxmgiGvkbyRBnBdNBcsrKy6v7yxDB9CHVsD7vBBgV5xTJvP7K0uw/9xP6wxA/7kj+PPefxIAdJfr69OFDtNJXucx14mBHp/iAEApBgSADuNq25kQUcgo+ed7ZWXV6nPzNlebAOgCkcdNQ1MAOrJ3FJ5R8NDcCcBBcT8FDPi/ivean3QHxBYTyKB5SgxC/X6iBAKYHeyucoVCAk1O0bgjhnkA5gEq811NOmIqqCAiRZOYj2OSCGuL1yWu9dr0Pf6+rMnAwd+x3HgGFCeM6NhnJtPt9hpJFSFHsxYMdHmaF92X/MyZU3Zm67RduXrJrl65ZKtrzMMrNhxxXcFyabVbfg7Mcf3+yLouXc/Ch+w6yiewISjuLNh8fcFokgC4PRJAN3zJXx0C0P1ZynwMfdz8H8UnNgD0fAKgm8urzy0tWbU+56LwYwDdm84OA+goqzQbSJsHgD6ZqCerNkwLxo15HCWXSrVmZSQoy2Wf3/158Ya4jIGejW1YyIxshJ0HfuAZA/1NAPRglcBwh4H+8wH0VosYI5izUoXhHswh4e6yktWQp1dHg+ThY8CSySquaWK0TkCSMNMPgehxt2ITgP7rNI7NAPSft9780LtPEoDuzaZjmwzsMyYKH5M4M+ZWxd+KRXmv4md+x8+sVbBxiH0B0YmFaXIlRhcDW0CxjqVYWuuPWGNieYtpzeuI04nJiWdpnHF7p1bLj0usLWlvrV1icGvfWid03gKA00ZdXWfabBtNaTEGsjQRe5vmVJjbnK9ifa6Rc6EBzVWp7t3zcdE6K+Y+10DeIXl0eaQrn1DOIAa+8hCttXrO0p85V907vZ7rlBqM2Nw0IbChTiVbJ/nJc07yDNc+NB4cK5WiF7NdDXXMmWLWp80S/E4NyfInVx6iJgIdi/wOljmxB/sXgM65C0BnbLnPjDkb58zx1KgsAJ3fqxlaDHMB9em1MWYzAP345r2fuucZgP5TR+6H3/e+Aei6mqzSkWVKEx3Dfiab3u53rNXr2Pb+rm3v7dqjp4/t0eNHLqv9YvulN4nyOQcQXVpa9Lg9bJWifkL8KnsTVA8PMhWwg+a+/w0pbZjHrJv4q+8e7NnSyoqtb5xyVjq+54DrVsx7nAuIDmAOqI+UO1Lwzlz2uk3O8uSE3ZEVWkMrtEZmMNK7wzGAHiFizu2mYMuXCjTZFqPt1EN9yA4jG6LahW0hRIR8wZnUSwtLtnFqwz688YFdOHfeGgcNB9H//m9/s3//+9/99WyA5zDOkSbPkZ9mwLPmSYHQ/JyqtzCfSgWGuVoKK0c9eaqB/NjflD9yn51t717hIU0f9mb08oZkO00Parp2tSiX1iePjI2cgjwCq60gcITqWADpVW/o5vwByGmC4GdY/mwLtTlbrM95Mxk1K5oMqsjc03iIzaK3K4/soNWw3YN9u3v/vn3z3U377tYt9zxH+v+g1fT1q1Krhk899w8br0LBGyJOb2y4vP6N6zfs+rXrdu7sOTu/dc4bpueqdSuQY4xVsw5loNNtwONhnca6fwhY/94ZYgagHzk0MwD9eNai2V5/OyMwA9B/O/dydiUndARmAPpJujE/D0An4EVGqo+UVJfANfFG7/C7KKiosKPijheqvJiuEC9kjMXHnLwuJHhV/FBwDBCtjeLUnTt37fatWy6/5YyHbnjnOgvvkE+32C6TwraYMcgW4v9HUezSpcsOQAP2RmGlMJaoF9jtAXGpNO6QRWoZRvxXX31tf/vb3+zevbtj+XMV8yj6kGyoQNVs0kHbHF9jyC/j/54WzycywiR5KuYVYDZm7PooYkaRSpLtm5unXU6YJABmiQptwagP+WX3PBdQMgbQww5XrHQXACaJyViBwfwJxiYgPPc32K4BnACSBViPv2/bgUCeDd6zugJT87yzNmtzdC+Hr5d3HGcS7mKcjkGK97wDdgag/7rz3YkA0MOkz1nEAfrGmMSz7gbpmcR3SJXz+RSDDg90GOgqAogNDng+DaDHPJupbkwB6EjfhdzuK2efi60FiM7vASNStQ4+1wLxVcSnc5/GHxWbUxBFxQ8VWQ5Lt4YdBQCimOUTED3mEG1pk1PafKX/6zgpWKC5SeuEwPd0n2MGXSJLrqLGRB0lmMpRQ2AGnHhdx/FjleIe0oxEcYbCDdUsWOjIuX/40Q376KMbtrGxbhunTlkXVnMnWCyA0HEeBcvlkXUvBrCdCz/0Sgag1+vzri5Qq9StUs6k21MGeg64e2iNPQD0l2MGOs/SuCkqxAKzLUD00QjwGhA95z7oAOj1ZQD0uhO08fMrYjOQXavfM7f0GFqHZq82jPm29drt8X2M+S1TCfC+J9aBkjdIVWoZgE5zFIojfADcxiVjg44b3GjYmgLQUZQZ9I5koCPBWIcV4syRqpUrVVc8+VkAeh91ABR0DqzRQC5+AqDjfR4KLnigcz8yAF1hxBg8z7zQx1NeCqJnlSkH0Y/4vZfFxDhJ5Od/4elzBqAf34CfJADd59FhsJbVHCrwU/H3dNNrCj5qjk1BcAAv4nG8P7/55htnogOi8zvWM60XKYudmFVrhmJrscVU9CZeFmMahjq/J5Zmn5JrF4CeenBHXCxllmgGEAjOdROXj+NpZ7pFo2gKPuucUqCd6wCwVc7AObFFQX4h7Ff2932NpdmX9ZZ1VnL2XA8sb4rzyLeypksmXY0BNLuxMXZco5jcWut0rimArlgzXf/0f/bPMTnPGzdujNnzNACIQa/x1joq9S3lcGqGmwajOTeuOZplI+fiGtmfxk/sRB2LsdB4cE90rwSgq7GYZ4FxEoAuf3uOxbgBoEuJRI3V0wC61vf0/up4nr/8iIT78c0Isz3/0AjMAPTjeT5+CwC6akWAmf3RwPo2sC4qT4O+tftda/d69uLVC3v28rk9fPLIHjx+5PWhTqfrYHGtjnQ5cuU1b+6lSdXrLthjoLjUaNp+48B293Zt/2AvA84HGUjbt13k4vd3bWV11dY3NmyUG1kH9Q12IQA9n/NzChn4jjPbAdphpgMKF/rmIHqhObB8c2DWG5n1htbv9rymNqDBFj/uLBsp5goOkPtWKBg/I+dN9yt1lAF1LwgJg5H7uy/U5+3ShYu2uXHaup2uNRtN+w6Sx3c3HZRncxWPpUUH+8ltvPk5sxsReM78ytwpgorXazIGOvOy1E2Ubx311B4Fok//LtZdNUdH7jVpko69aj3pkxtkFkhqvKbhVg10/M0tCTNGupq/yNs4Z0B0rdfLyzEG8/V5m5+bsypNFpWq+5Jvntl08LyCeqOn8cE6B0B/+uK5PXz80L65edO+/Pobe4A9GrFO48CbJXiWGDvWMNQDqIm5dPz8vF08f97vzUcffGQf3vjQ1tfW7dTqejRujyL35BlRY+2PlcHepN32x/YRRYmpu/dGbzqeeeok7XUGoJ+kuzE7l5M4AjMA/STeldk5/aZGYAagn7Db+Rqd+C3Oz71nM/Cjj9xq34si8gLEe1fgcTAPJwCwd5biCeTeRxLhohAfG18uYZX5ggO2yj+d5IZA2X2qDg4cQCcpgAUOsL67u2cHBw0Pxim2q4DC+0NGF9ncSEwEhIfvbM0lGbUhq0SQDXAkxgpSwQAVYk7AGCcop7Bz//4D++KLz+3Pf/6zs3A4DoF81nKcgQ4jQ1JKRUCuI86hfIhRGSBbBtokkoMaH2JrgG0VpoJJXx8z6VdWlt3/ST6B0WEd3c2SelQrazBvAsxzDpyzv7P74uxxQJEAyEmcGIOQTA6psfg9PvR099YcZMA3lnsD84b7hd8WxS5Y8eunTtlCxs531iHHwL82B8ATbPyQoi68prr7Fk/niXjpDED/dW/DSQDQ3WYBjJziSgKE+mfSQW+ed8oXAaDj6TZm1u1uW7MZ/q98tpx1tbhkgHrIfcdXNLW4LLfY01MAesxfSMM37NWrHZ8rYcfB2kqldgUyMCcBnEsylddwfBUE0nmHM1DxRADGoe/OdIyCx1h7xIGNWBPEZFNxZPoz80NAugr2koiVlQf7Yu3hPPRVcRZCyfI5ANthSCPWai6PyHzl840hh4/Ha3ixux+7e7IPvLDm98s97WJu7ve7XqhZX1+xUxur9uGH1+2DDzMA/fQpZ593u3j1hV8fb/L1qAj7pWr5fNlB9GKxYpXynN9TwHNYz5VSzcrFis+BmW14Vk/JAHQx0IfIHjKPskXRKJ6KkHB3VrOD56yhuQDQR7BNylZfWrLKPDLxyNfjex4NVLHYxoYiid8/QCfYJoDoLrkfjVgKIcDFw3u+ZPieV+fmrFypWREGOlL62UXErgNs9nvr5/r9ADoe6KwjIevbc2/7ifTiuwHQuY+9XstaTWIKAHRUdPq+3gGcs9HYUK3Ugl2UY0wnIx0XMx747D8zAP3Xnf1P1tFPCoDuak9HAOhqSkobT1OFjxRAV9FchWmBqsSzrBVIl3/22WceB7PO4AUuqyLtMwWzBWjL/oj1TsxuqUHxnY1jCWhlHeN4xP2sVVpDpsF6V78w87mJtUvHizwjms54z1EM5bTQnwLuANKcD422xLUAvYC3nAPrDuA358caCxsdZrWuj/cCwJNrAKKzJrBv5h2ujfexCUiXPVLaUMz/9aXrkXc418lazRhKGp8GYRj8fEdpi3MlnpDcrfIk3R81Vkw3OHDMFKzX+j3J20Ku321SstxF91rnL896Mft1bBr5aIaQ/y7rM+MqCXdZZjEenD/jCCjB36Wsw+95j3I3NfylDcdqktAzr+f3ZM0Yv++zmQHox3P/TwqAnmJ134vThSDhOJ4KmoUi02ADO4CON7n7jgdLGLb5fmvfdlt79ujJY7v38IGDm1hiAW7iUw6Avrq+bJW5StRmsGfKFzw0RQ6cJkqIEYDoXtNCYSPLV9gH29xC3WsZHLeD/DhN0sWCx4gE085AB0DP2OecL82kPg8Oc1bASrvZt1yr7+xzAHTAblSeAPvlce5qSLDWLe8WVACyvpFHEOOTs3R71mq2PEYHTC/mi3b61ClbXVpx5Suk3l88f+Fr5eryiq0sk7OEbQrnuLe/52sW6ynzI3N4WFUtHALQtWaKQKI1x3OORIXpKIB8fCeTumNagpz8P/Krw/HHRMEpcuWoFal2xc/kCsQBzkp3kD0Uz3Ru1LGoJeraWB/X1ldd2W11edkZ6XnUIPOFWCvPnnUGOlve87aCdYfRrHHz1i377MvP7Ysvv7Ivv/zGXu3uGE8hIDu5OL7nsnwhx6zP1W1lednB8quXL9vVS8i2X7UrF6/YXJU8tOrEFH9vvuDP4oSF/sOlsNdSj+OZOn63e50B6L/bWz+78DccgRmA/oYDNXvZbAR+6gjMAPSfOnLH9L7pjsOfeJiQkwq5QDZ1glIQYUuZIV6sKhYsT6cuSQ8AOsX/7J+K8ipWwcpWkUcAiQBcjnX/3gNnvQCkh7/vU3vx4qUfMwV6CLZVxONvxN6A2eyTcyTYBjRng6WBrLuKYipWKZBKZaHEjqCAQ9Hwn/7pn5x9Q5GI8xNIryKdikkaI/kARjKgpCAKe2kCocJcNBzgdR4+VOqkxVv9o48+sg8+uDH2PBerhGQipJKDcaSEQmMc92HoAAodzgzOtNSm34NC0bux6Y5mLNmfGOc6D8AG/GIpGEomendnzxMxCo3OukEaq1ZzGTI/FxJXBwKjQSGfD+b/9+pV/cTn9Jd+2wxA/6VH/PDxTgKA7txSzbNJpSgA9BDPDnZz/AzQShGAzw8MdFQq+JyzkfDzOQJorVbmsotNAfTo3Jd9hfy/RZJFDYKGlhcvXrlKRviihyc6n3eeV4HkAvFVmFbTULBxkbOeFMlTAF3zxgQUabt8OUUNMfCj+BFzXQqcpw1U6Rw1KYAEQMvrxIjQHCYWnwr6mutVHJ+bq9pcrWbFQs5KxZyDsIsL87Ywv2jzC4vuL8jYoWDSanes1WxbqISE1YaOF0zNKNwg0U6tbHVt2UH0a9ev2LVrl+3UKZQ/1ijvWR9/7T5bz5vGfB4tIW0+Z4VCxf3Ji0Wk/uasWom5k3tbKlasmC9NlMFFSIBykhu6fHtzf9uGw56fh6+h7gGfSdvzFFDRG4PnIZ8OCx0fdGTV5xaXrDpf92IP5xY86EwZwRuqws7D1/fR0D3QKdBh26I1c1wog8lXLPg44n1erc25hLsXDAHQfW+BzbNNzjMF0PFAzzlLRwx0imI/5IH+LhjoNDr08NA8BKDjQ1mMz97cvEtd0mjBWuWdMGN8PON/pDQQ/5y/CYCezlczBvqvu1oc79FPFICexXtjS59MKeqo5iWNSgouS2pcDVfMvawHzL0CgAHPtRGfR3Pr7rjILllvnYNyBeZr/gYQSqzIBuALWE2MSVzMa2mq0doE0MwcIUBU+04Z6FyHYm+dv9aVVGFJ1zu9Nh36pGae7sSwqD6hXKVzZSyY42kg5ZxYX7F2UqMaxwL4pUBPvA6gzTVzPK6L900D6GJsK4fQd13fpFE5mpQZJ9SnOIZyGtjmHItj83eti+m1T+cbapSQ+hfftdZr3eb9umatxZJw1/lp3H1WHI0ittnZ8XvJWEnaXQC6JIH5vTzQpcrDd86D3Ixr0boP4584ht+nALoaI6YBdG8iyRjoKZP/eGeB2d7fdARmAPqbjtTbve4kAug+D09fxms5U6pR6JWSzI966H7UGeIaDcWWs86wa51h2548f2r3Hz20x0+e2NNnT5053mi3rFwr2/rmmgPoAOY0yKrZxtnY/b7tYr+3u+trGltEddEsSWhdIgeqVh1Y7w563iQacuh5/z/e6Hilwz4HZKfAUqzE+lDAuolUotWzHP7n3YGNegPrkG94/gHxoOX/77S7oWI2MisXy1atVG2uXLW5Ss3K5AiWc4C8eXBgzYOGdRptG/YH7rVdr82F5DsEkk40FZ8/d96l3anHsL189dIeP3lst27dctUY5lfmXuWczKFqmE2bjTSHMo9OlLwON1iltzVtvNJaEH+Pu+/qVEfkyspfx6D6WM1NdluRQ+/tsa5sZ/mmrCRRQEzrasQBseYsLC7aBk0Enq+tuy85jcIM1jm3Pzxr9cV5qy8sWAW1q1rVmyGanbb7nf/z//nf9tlnX9g3X31nnX7X6svz/kyEqkkxY7vXbKGO5/mKndnctLNbW3b9ylX3PD+3ec62Tm95kzJfQUgKixxyv+i4V5PxD3/OZ2Txt5sH3+bVMwD9bUZr9trf4wjMAPTf412fXfMvOgIzAP0XHe4fP9g7AtDdi5uCRMZEp2NXBTF5ICoA93CZIr9rhU9kjAWgR+FqcmLBWgj2M0F6MLMnUov4ir96ue2FKgp19+7ddzY4hRaBxfG+kIAKgCf2z34BdWBn8nuxNUgq8AeUJ7rYDClLJQV+kFmEdYN05X/8x3/4/8WAVFduWlyiwJTKGAZAH2MoZqaKZCmbhkRPklWwKSkUkQAEu2TL2TAwWyRVxbWxH/yhJlJXUWSjG3dSMAsgyxnoAPeuLiA2eIy3EieXFnMWejAzAXzYBO7hqwVDlgInzKPnz57Z82cvHHTj/DbPnLFTSF4uLCReupL3nTDQ3Wf2Pc8KZgD6j09Bx/mKkw6gywOd5N8VIpAfbLe8wAz7YXsH5m3LC8UqfIsJWynXsqHLbBV8SssKCuM5UmBl1JfUeIQn+tOnz+zhw0c+Z8KQk5S7wAcpiQB8pDKy8pJTc5LmN4HfSjYlR8s6gIR5t9se20Gk/tApUyEF0I8qtqjZiCuVT7Wkh6cLO3q/wB0URupzNVuYR76vaouwRxYWbNnZGGvOLqZZq93u2t7evq8pz549t5evtm1vd8/B9FhPQtmE/c77Puq2tr7iALq+87v5BZoM8ANn/WIezhgabncBCwU5cEB71raKlYuod8CGB0CvBYCe+noLlHU5g6E1D7Z9GwxggvccPBcD3cGCzAPdAfRhBp77d4p7eSuUKja3uOAS7lH0cy6LF3N8DRr0reCsdIfQY31n/el0rNloONsjGtGytZrioPufV73YVJ2ru7w6ADoAfQDoMOCDR+RlIQqOY5B+YDbs++8CQEfBpWsH+ymA3ncG+iEJ9zJsfjzQY42PSlwqgx7S/K8tJkmhLgB0Gib2MwZ6y3q9QQDoGfscb/pqrZZJ0acA+uQzNrGl0eFSEN1PLPNCl1JAWi1MZdzfRJTx3c+cfHb5vMNE+tOf/uRqOsROMGn4nP/X//7nd3/Q38keTxKA7rEwcqR4uvZRZIq4a7qByZ/Y7POdztNHsY7FouZ1AtGR1f7qq688LsbiiJ/TuDcFNQWkK05mvSMeJ54lbuT/MKZZA4itaTITgA5wCoguIFlxra5Ha5SK/Jw/65NykXFOkjDo0mvXI5rG8oqJ5SmeSrkDPOgYnCOghOTcGXPWHa6H9wJ0q0GXsWG9TKXpAZrFQB9Pb9k9EbAtEJoYHMBZ4wYAQC7Dd86PvwnsTsdb1z8tEc/4qdlAOZ3yGj0z7I/jAkho3AVEicUuAF05A9fHxvHIhcivuLcCTVMAncYJKeKQ0xGnsF/GjWdEzQc0KPAMkBPxNzUdpo3IobYVX4pTIg8M9YHZ18kZgRmAfjz34r0D0H1yymKnhIEOY5w1LGgHEeJlmkn+vT/qW2/Ut93Gnm3v7dizF8/tybOn9vzVC3u188p6NrDafNXy5YKzlXn/uBEoU9XCNxwGOusZdSyaJ30OIUZ1n/OC5YoFB8qpzQhAlwc6wL7XbFDVQ+mkWLQyAHqp5DWWHKphnYHlkF/v9GzQ6TqLvN1oOoAeIDoAeseGvaGD6MTYsM+rpYrVSlVnpCPnjnR7t9WxXputa6P+0Cqlkr+ev7HJT/369et24xpWHtfs2vXr9vTJE7tz9459+umn9ve//92vVWsKdRvmR9Yarp2f1cSsNc4Z8pmSy/Qa9WP53eT15AZJSShrQQ0xxgDIIzbIVGNQRXSfdCTxIyzf39+LZttO0/NNrY/RHC7FNwgaeatUy84417qN5eHqyrI3HpCpbJwOa5ZllE5WV7xeVV+Yt93Gvr3a2bG//Ou/2P/7v/7JvvnqW3tw95FL96+dWXe592gQznueCKFkbXXNNjc27crFS3bl0mW7eO6CnT97zhbrC7YwNx/xlzdmx1chX/SNfZAzzRjmxzMXvuleZwD6m47U7HW/1xGYAei/1zs/u+5fbARmAPovNtRvdqB3BaBPomD3TVWRTCxrSburoCKwPGromYRxliRNF/OcUemgQwDoAtMVsAMK9XsDL6bRQXvzJl20wfgIOafwOpx4KqmIEkVqjq8AW5JLFKDYJM+onyn2qBtXBSW+c6xgwd9xIJ8itK4jLVByHmJbyGMwLfaRCkouXuwMyU6SALSRz83Afs4V0JwiHAkRTJilJRiqwdKBySempxIJT0Pdwypk2VVcGjN1Egn36eKjCkyM95Bu6IzpCKAHuOB+WhTS5uoOnrx6+dIePXxojx4+8o3kFKAfWSy2xaWl5BlNAQMeygwAec9rWjMA/c2moeN61UkF0GVH4bYJWXEgPGk7LtkOgA54Tjc9jHTmHwrDFIUpYJQpnJSq2bDxOWfazWDJ72Ggex0i+zwhD7i7u+/zFnMl8xbFZ4ra+tyr2K05PGWNpcoeKZNNjU28d6JE0rADfOE6bQc/o1idEEbGXthxOSmQM1kLAuDB6oL5ky9fY5Dqc6uMVKYvjuHKH+VSBoDOWb0+5wD6+vqSra8t2eLivDPQV1fXbH1tw+bq80ZTAkD5yxewGx/5uDx88NieP39pNB14oQhvuzoNQwu2eQZ25GlbW1+21dVlKxZhYeO1W7BSOW8LC7yubtUa/ndlP2/mTzMat8rufz7y/5esVOSehpw8QDpM7kMAuqgZGYDeOti2VmMn2O2D7msM9HwukwDMfM/HIDqS7vgpUoCDWZHJE3ohKpNT93W63/MCVTGzWqGINez1bYQVwP6+P6OsRd545QVF5OnLzJvJegAAIABJREFUDpp7EwDPabXqwDaFxuCyT5o9tJ548YuBGfZtBIDua1feAXRY6OOiWBuVmL7f1/o8KgiZB/o7AdC71u/BQN/344WE+xSAvrDg1yUvdxHMaQjgA8j1HwLQ/QPnT/Tr29gLPZ35ZgD6ca0DJ2G/JwpAl4x7wjxP592j5+BIFtKGqZSNzN/4bBIja34mDoaFDoj+xRdfOJBOYyVzh+b6lJ3MvhWLyvcc8Bf2NM2srIGuXDQaOZBKgybMY2J/WNsArIAdAvh13xWrKmdIwVOdx6FPYgKmToPmep2ahzg/NkBbNknOa43k/ADQlRuwbrGOAxjzeknkchyB1QKKuUauR2ouOm9dn3II9kWxn3yFfECgOc0HMOMZN45D7KB9ANQzz+n61bigtVO5gfvi0jTVDOusmBuD1ad8RozvdLy5R1K80lgoD6FBh03Pi8aMmIHnQzmb/OI5F54Z8jnOgWMLQBcLUo1+ug8C0KcbmHWOeh8/zwD0kzBDHj6HGYB+PPfkvQTQfeFRHOXtnNEABtc8y3eCkS6TKCop8Q9meLvfcdAc32oY6Y+fPbG95r71cwMb5NjLyBURq5mqFpHYsD908JzmWVTAUKKKXKcYsV4u7+/DE7vT6ztQzvFdycmB9bwN3VN96HFhoVy2Ekot1YoD6K6+R+yIz3l/YF0sD1ttax00vEG1lYHoAtAHvYENewOXbMfjHCZ6pViycqFkpULJJd5HvaGN+gMHz9kiMUTefeDXU0eSfa5uf/jDH+wPH//BPv74Y/v444+8PnPz5nf217/+1f75n//Z51opi7Ce83/WGtZq1hqtwcrzUlXDdH6dXlu/v0kvU6YaRi6r/Dj2BRod+aIUzIJUEjVBvyfeoJzLrM8A0FveEAtxRKopwe7GTqzvOXexVHQVMgHonsetrVoOBcRczlbXVn3D4/7UxmlbwBJxadGevXxhj548sT//n3+2/+d//k+7c/OuvXq+7V7pmxfPWG2+7vcc2JvxWphfsK0zWw6af3TjQ7t+9Zqd2di002unMFrzx9qJRzQsu+878u1FbwyYtBe/91yS45nMfqG9zgD0X2igZ4d5b0dgBqC/t7duduLvywjMAPQTdqfeBYAe7ZZZrBs7RAaJQFXAefqd4ogzoimYG92gYRmV1dfHA+TgYxZMu/qVS5pnAaYnMgKACUPzXlwBAHrw4KFLE8OqhPXB70h+JjJTRQ9ukdQKT3SYKPJSChaOgCrJR1KUoUhEIYjjcj0qblHQIeEQa4TzoMikooyKSJJIFkivItiEBR7NBGIFMR4AGF7QKoVHYsibh2SiPMUvXrzgEpIU8QSMq2g0zHxxVeiMY0XBSAx0BjzOpe/DwGg6Cz0DyHUP3AMYD/iMPUhixbawsOgAugpWpUrVPXB3Xr0KD8gHD+3+vft+TJIVwPPz5y/Y8spK3OtDBr/p5yPxlT1hH5s3PZ0ZgP6mI3U8rzsRAHrk/4GlJQ0h8WxknAn/3FOECQCdLnrAczz7kD4HPOCzw9yBn1qpVHGGcvYBSooOWVNQMpmKIKwpOpjoA/f4g2nNfMkGCAGTT8V7zRmcJ/MD50RxW/OYCu6SdpfNhlhrzJGSPmy1Gg52w8RmC8CVutKkiceLUlm9xJkl7jcYhTL3hvPCRth/MGxi0IWyBvPSyH3jKFDNoYixFA09y0vL3lgUEu4V29hYtc2NVasBaleYR/GyXXMAvVqtW7PRthfPX/qc9e03N+3+g4f26sUrazRbXtzgHmCXsUGD1fktO7N1xpaWFpxx3modWLN14IzwwaBni0t1W1oGuMBvHYnjkXV9vWH9KnPGNhj6jGuFfMXvq4PP1Zo3SMCI15iMF0N3exxYu7Vn7eae9fsUigCyAaBDwt3XRi8sZv7nXpgKOXdA+1weGfmKVebnrTxXc5Cbwt8YQPf1u2dF1p4EQI/iXN8O9vdsDz/JTidkkzP/cwqDyM9X8JV3D/SK5fD3zSw6/GnP6npai8afjWkAfdi3Yb/nTHeevZCM70XhC1/Cdwigw3Tv92CgTzzQ+33W2oI3YOBLj4R7xQH07IzHH9+IU6LCNzWPzQD045nY38O9nigAPTQlXmOdTwPnilFTwFlxN/GcGGiKcfmbPKnZF59Z1hWaSsVER52J2FxNtgLQZXWU+n0TXxKDA6ADDAMQwzrmOLyOmBsgFpCaWJP/87tU8jwFhlOWccqM82UnNWM94vlKYzn+L0sPFeA5L2JyWN5sgAyMhZprGQPyEcZq3AhXLo9Zj2JSs75KvUsgd2qBFSFzrJXyOSc+kGqWmg04H0BzzkGS6qlKgJqZp5mDGi89CwLQlcOlii9a+3XPNY56bsRW97ilVhsD6oDdbJyXmgkYO/ImAeiMRwqgc1+VW3EcAegC5SNm2vFmQzHQGR819SmfSRtAfO0C9MrynfdwWvnNnvIMQD+eW3vSAPRpDZ7xVU/XpqaaDqlteDWCXMJl20PZyEHt+ItvAzzShwM7aDVs52DXXmy/tGcvn9uz7ef2fOeFNbstK5YLzgxnvmE9AqjudWky3vOGyl6v71vE1Pkxs7k3HFh/MLROr+ce6X7KgOWlogPmMM4B0x04n6tZpVZzdSbmzb4rLPWdeUycK8Y5Euwt7P/a4YGOtzlNwki0D7o9GyHSBCZvOSs6nJ4Lf3Qk4XN52nEdYOcv1GuG/b51W123pqqWyzZXqdqVy1fs8uUrduPaNSdfvELC/dEj+/d//3cH0Zln1UjFuWq9Y2zULCWVkbSJTvOp7uFRa6x+9/rfaJ4jPziCNUGTuVv9TYB0qSvG+hX5ZOSb+55HkysEaD7ZaDYmn+Z31Byrtaqv1awXSLivra14E0WN36+tOIB+mia0M1tWQjmgXLY79+/Zt7du2b/9/W/2l3/5qz158swaB02r1Kq2trHufunIGbgyy8KC7/vyRTzPr9qNy9ft8vmLtgDppDYX9x52PPmry+CXQp0gq3O+XhR9iznhPSefvMWVHvtLZwD6sQ/x7ADv+QjMAPT3/AbOTv/kj8AMQD9h9+jnAujT6MwkcnYmuoobkgNWYQgmdbvbdtacd4+6rWiAu2kxI5iVwXieeKcG6KLuU4JO2HoCevA/hz0I6+PLL790SfeXL6OoRsGG15Nw0SXaaBx4d7E6WwHDOUd9EVzLB53vKkDxGpIM+fJxfdOSgHGs4lhWUp2wAp7TJ0FgAucxAa4AJkaHrpUERkUlCkUUywDQKS7yMyxPNhW/XIrXQfQolop1ru7dScErpDwBqsAAAKKc7Q/wQYfsYHIvNfYU59gWF2FzLvnYUihzxmG+EE0FL164nP6d23f8chlDWOgXL172xCWoqFlWdJRe+3ueBMwA9F93vjsxAHp0nUz8rH1YDjNTKaZ0um2fk1QM3t3d9mYjmmMokofvOOA57ORgNB/yj5OPXCbgHZ/vw/dA7G9+CxMdP3Tk3GHIAW7A6gOMUIFdBXjOiaI3c5/Ag2CFx5ykIj375e/MiTQZOWutIw/0kOJTwWPMIJiS/0uZdmKhp7+bzG/I3k8kiNlfyLIv+3gBvqj5qVYtW7Vasq0zp+zsmXUrFik4WaaesWy1+oJV5+YdQH/59IXduX3Xvvzia7t374FtvwIs7jqwzVx3/nxI4168BKiz5WBupVKyZ8+f2LNnj63Z2nc2M8D6yuqS1es1B9H7mSciYDay7cMR9hojl1jP5VjHBKDPWaVcdcb9pKAY3WQjKmijvnXa+9bpHFi3ByOQBjHGYeDsiQDQkTZMAfRgNOTyyMeXrFCuWhk5Rny9Ac8FoNNYRoNbr2tF9zRHGj2THqfCNRjawd6e7e7Emursk8zig0IhALqz6Nk3ALqvByFF+LYA+sgZ6D/mgY4qzM+TcIfpTiMCjR4HB3t+XTDQUbuZq9UNWxIaLGDXj4ta08TysUd98nmbAei/7gJwgo5+kgD0gBomXymoyG/D5ijmVq0DY6WJXDCr5HlOXCs1JjGSWTMoIDNPs24AbOMD/u2337pMLGx0xc8q1LM/1hHWF7GuOTYxI/EtXt7Xrl3zRjKx3NW8SuMXm3yw1dyqWDVt7tJVp2C64uDv+671ZpLejMZzn9jTyJCz6Wc1lHLtAs9ZWxkv1ijlBuxb0sHKfSRFzzzE/5XbTFS4gnlHLM3YyIed7+QEnANjxDUqB9M1pJLm/D0dm+kGCjEMYz6MpmjeI1Us7rMaKdI1WcfU+sBYMDZ6ngDJiSUAuAHONXbytuf97Je/s5ZzTF6fKooJQNezp1yM54NciPeyaezUGJA+62l8Pv08nKCp43d5KjMA/Xhu+0kC0BVCpfpz45T/RwB0V9dzoDwSK61pfVT8DEUqqjzR0ciuOoOuNftt2z3YtZc7r+zBk4f27b2btnOwY9W5iqtEOYBeLLkEujcY7+652pLXnpBbd8ZwzprYUjWb1ukCyPashfQ6zaQZmQSgtcQa6FvFQdX6wqLHkQDoAOyAvN0+1oF962FV1KB5cz+Y541mZococHXoQHqv3bN+p2+DTj8Y5i7NPnTmOUC6+6OXKlavzlmlWLYB6lycX6NlnVbHSvhyF4q2efqMbZ7etEsXL/gG4x2/d9ZlSbgzx0tdjHmbeZa1gvWYOVtrvNZMxQnpGjn9BE+D5xMQPWOee6PvUfZFkX8c9kKXpHtYQfI37M5CoaSX6BFEPOP5tVukNF3pjYZsJNa5lpWVZWefoyLGz0vLiw6er62v2pmzZ+3M2XPWp5456NsXX39tn3z+uX3+5Rf2xddf2e7enkv4c1/xVCf3YZzn6/PRZH32nH1w/QO7cfWGXT1/2c5ubGVNDyPrs6b2ui7lz0NK/sQW9oUah0lj+VvNCO957eytrvWYXzwD0I95gGe7f+9HYAagv/e3cHYBJ30EZgD6CbtD7wJATxGaKR85uitdktwTja4Xx1wKsAWo0vbEwQEBxK8cS43if1rsgLUHay2CGMkUZyABQG+h6NKxKoAgwQuzkoKaWOgPHjzyIp58fpF8dynyzDcWViOgMt2p8t/jTpFQUYSR7LrYDAKIVOAaS9NnQLWKTGlxSUXJtIDFMeTLGD6zwYiIYtTQBkjaZowTEhbJPgKobW2dcX9IikXICQfDIxj1/n7G1L9PpM/ENlH37vg42X0KAB0v28MAujMnu+ETr+IZ50Jxqz4P+3LRgZaCsw25fwVrHBzY3s6Oy4PduXvXBv2BM0JPn960Cxcu2srqauLBniULKbrnF37CPi9veTozAP0tB+wdv/wkAOiOPfKxTgD0mCaPBtBJ8EOudNf2D/Y98ZcUq1h6gOeFfMZOPsQ2jw8MRQj+HUWq45mUnxyfZ+Zj5kuajtgA0WHKCYRQgZ0CihqM+O5KIr3eWIYVEECgieZ69w5sNb2ph7kp1EYmknya5zXHTRfwp4H0VLVDCh/pZ4y5iTmJ4joAN4xFAem1WtnmamVbX12wtbVFGw2jeAFIHazpOavW6tZqdWz75Y49fvjEbt++5/LtnTY2IAVbWkSqfdWB+Y3Tp9wbD6Z7qcwalLPtVy98g4nOVpvD3xUmItKNJQfQYavAQC8WYaTnrdunQSz4JKxjMNBrFMCchS6VgawTwr2KAcqRJmxarwuzn+aEkDdH9pwx9cLXIQDd26Isn4NpXvJjF5E+r9asgEQjqgCA7pJw78Gg7/uayFowliIfDhxAb2QMdJ4JyTe6vyNjmZ07DHSUSAwpQiTZ1dzhfQBZs1w2v4eE+8AbA7IOi2DUvwagH+2Bni+iDPPTPdCRjh8OKZo2ncESwA8MdAB0nouaVWvZ9ejzJr1QzVlH1f38wf4+CXfNAekOuANHyPG843nx+3bH52vmgX48g30yAPQI+L1GnX0dBSSn7GPFtlIe4W9ah4gn+VnS4/rbJKalqB3rBs8VjVmfffaZff75585MZ5NKiRowU/Yy6wjgK/M5MS8AMfM5ALHkyPmswk5m/6xb7BOAFuBeX+n5pGD4NCtZrxfomn6fFPvjVcyxrDdinEczKRZK0ViqZlvyELcCyWTmGSsAY/4uxl56fvxOeYVAazXdsraxyS4J8Pzq1atjeXvGhb+TK+i+6r5pjdU1qjGNa9C5RuwQzbZSwjrsIxvWTWKes97zc5r/hLpN2zcB7zpfvY77wz1jnDhn7jHnzHPC7yUXzO+5Hr64v8RFbqOSz3sjBTlIqgTG+wWgK2ebAejHM58d915nAPrxjPBJANAnFYlMvGcq1R+nR4eGIH0Xa9ikvuFlodBU8bUN6fTxXJ5lWr1hz9qDrrW6LWt2WvZ8+7ndeXzXnm+/sHav7Yxwl9CG0T7KOXu7sX/g7GLPdbo9B9cBqUNmO2/PX7ywJ0+f2UGjaU18ykMqccw4x8quNjfn/tmL1EoWFzyuB0CHQNLqtazda/k5HTQPrIFSV7tj3XbHz8GV4oNHYb1O1zqtrnWbbes0O+6ZDlMeWyUAdcB0CA8A6ItzCzZXmXMSC9dBQ0Cv03M5d8DaaqVmtUrN1pEoX1t1sL7TbkfN7N49n9+9tgPgX6l4nsd6yjio/qN1QzWl6fVRa8n3PcWHXx/B81gly98U9/CoXDnudSg2jvPonBQlydXMCsVgpgcpBQWBqD/SoE4+isIW9UasoLhOamiLSwu2hoLM+qqd3tywjc3Tdopcb3PTtnd37OX2tn325Zf2yWef2YNHj+zJi2euQABr3CXXC3lXrFpdJkfctIvnzjv7/MaV63bp3CVbXVy2pfqCeQqMshvN3wM817212ckn1NAm4PlkHN56NnjPa2dvfb3H+IYZgH6Mgzvb9W9iBGYA+m/iNs4u4iSPwAxAP2F352cC6OHjFKCvh3ogJKlWcPZ7AnS6LdsZu6TRbFiznQEr/WDPeZaQyYuLORIFOgwb1UUKmzpYlZJ0hyUGiC5vdA7JKVFYoVBD4Qpf9Fu3bjs4BNuy3SKAHnhy4MxJB0CQpIR5E4ztCN5Dblg/HyVXpb8LIE9lAcWwlDyjio1icvBenYM8mgSAeNDv0rzh/0sRiuIhDJMbN64780RyWoANqVRV5hI2uS8Z63OafRKB4UTiinEuAMDkozgoBjoAunwPJcc4lqqszzs7b1KIjWSokzVLPHn82O7dveed2hS1KIaeO3fBC2ca36x74vDz8zNyh5PyKZsB6L/unTgRADrTYwKgT3pEXgfQaeBptZuhbHEAixk/14F/7mmUGc8nuVICGB7uVNd8GZ38ky+OG2oScVyk1Cku8Izy2QQoZm5EuePWrVvecETRejy3Z/M6gIekVCmSy1JChRXmlBRApyHAvcr7vcSuY1IMS1kJKnYfBZyrqB/ye/lMTQT/8IkiCXMp8wsAN4xFrC0A0WHq1ecqNjdXscWFsi3Ml63dbljzAHYJ5QvmO9aCmnU6PdvbbdiLF9uZPF/LwWhkvDdObdr6On70qy4Lb6UomlDIoWGpsbdtB7s7vu9Wu2GlUt7KFeTSAczzrgbSg8WHxGKh6gz0rjdzcXNoBssA9FqA6OWyfO6zRc3l9JEm7Nmg37J+v2WdTsvaHRgrwWbR+sHcDWCObDuFKRd8BDwvwHKoOgM9DwCCZKD7jgdfh6cG/3MB6DxzUaTKQG6aLg72bX9v10GSaDjD+x3PeRj0mY87bB5YkMjLAKBnSufxfPLsZaFCZnFgo4H7oE8D6KzjFO9gl7isvHsXBrtQigw/F0Dn2KMRXr8h4x7Sw0P/vGGZQNGTMaNQNmagJ5/rCBa+r+ErY+8njWyHQfXxJywDz2cA+q+7ahzP0U8EgC6rIl+EJlLg01esOVke24otxSAWeKzmKt6v+FcAbArM63cAnIDnbKhDIesuH3PAWEmBi53N6/k/n3WB6PIcl6USx2FNAlwV0xug/vnz52NVKK2bWl8432gkUyPuxLIoBZCnVU80Tqw5AsqlUuXMtcwfVnLlzI+Rf9x0djznxDhRsGe9VPyruFz5gcBngd/aN2sZjWE01BETwMj/4IMP/LhiDLLPVHpfeYzYhBqD1J9cQLhymRRA1z1Px0v3nWPyewHlOn9vnIOhmTHXBfwLlGc+ByhXsxvjxT55H7/ndcztNBoIQGfsiDv4G68VgM59Z5NsP79n/ZdyzjSArvGYbqTQ74/n0z/b69uOwAxAf9sRe7PX/9oAepr1pJHPNN7n2Oihr8MAumIon6OdjR7/3BPdLYP0L2Td+8Te1EmwQMqPbLe5Z4+eP7JHL57Y02dPbWd322tUkAgqpbLHfu1G21qNtjUyX/I6akTYQy0s2tLikt28ddvXsZ09fNI7YNge68I8BzgPckGA58tra95si4w7zaZIxzc6Ddvr7Nt+e98O2g1rtBsGuQPJ9jJgPTUYz07yLunebrasddC01l7DGeV9gPF217/DNgd0rxQrtrq4Ygtz8yE5j4pjb2iDbt+bAPpdgPiOdZrtkCuvVrwZgMYBQHSk5KnNsM6wtjEH81nEikRWSlIImahAkluEKspP++LuZ5ZT4ywkjU+yxj/uszbuavb/uMPxM88DzHIUwcgVyLvIZYKd3vDc2hvAYaEPacgtWrlc8rylPj9npzZO2cbGKTt74ZxtnT9rq2trtrK2bvce3Lc79+7aJ59/YZ98+qntNRrWGw18ncHCkOaJRqvlccHFCxft6uWr9sG1G3bj6nW7duGanT11xlMEb5El9vBkPBS9AN9pyogkIkuMpshIbz2uMwD9rYfs+94wA9Df2VDOdvQbHYEZgP4bvbGzyzo5IzAD0E/OvZhScXz7E/N8JtgK40QoK8yNqcNSH8rY3sjgAqK7hHun5WARQAMytLCtxcAmCfKA3LXdo+CuIOZoAD0KObwmwHfYHeGTu729Yw/uP7Dbt+/Y19987d62Ozu73o0a0omFsR+VmNkqbAV4jZRlSJzrHNLCm5KGo0AfxmXSqRsVdpIPCvQ6RgDoZQfKvCvWi3pR4OTYFIt4DQVDCmgA55cvX/IimgpxFP4B31QYnBTo485MpK+iIUBfkYDEuHmBzMP3fJZQhed81tw9BmZCmnI+pK4o3FWqmbRtICShGDBhsLx6+coeP3qcdS8jmbVim2fOuNwV0FWcdHZGDuQkRrLveRIwA9Dfflp5l+94rwD04cCl5fgsh9VFNBhRBlpbXQspU7e5kDy3GLdvB6D755NGGfcij7mBovT+Psz3PQchUO4A2ICRINa5gFmK+xS65c863TCkInrI5XEdAfL2B8iyhl1HFK+j2BHfX/fj1bzlUow+DwTYrzmewkew0DMPvBygetnHibny4sWQs5XFxfIy0u7zVioOrFjAQ7xhrea+9XuwNKh7sb+yA6etZtcajZaPCX+DVb0wv2Qrq+u2tBzsRwonqvVgRQJbGtn2ljOYW9bpNv1aqSm593sxJMwHDtxw3iUbjnIu4T4EQIeBXggAGvAcVjxy/TGBJwx0Y50cjAF0wHo2GBYA3xMAvWgFjmPYcPDMlKxQLFupVLVSpWbFUhX5E99QDGSQBd3CZHc5+EwRRpP0iEa3ft9azYYrjAjo4e9jAL0S3r/lowB0XyJCHWG8JmnunwLQnRU+6I890I8VQHe1lr4X1WChU2iM56zgbB3uQ8FZJnzmIh4JSv0UcH7kevUmALo+wyl4/ssvfjMG+rtcfQ7v60QA6EIl/HH74ecrbVhKAXTiV75SG6UUnBVImiouSXqcfcISZ40RgP7NN9+4tLviazVoqhFLwC1xJ/M6wDExMCApxX1iY47FesN6xbqltUuKV5N4V4X4SYPstCJU2tCl6+Q1iuMVj4dv6qlxHCxAXUAChXoaeFlLaUgD1Bc4zDWmrG/F5NPHVlOBjiWfc679kD1JBkCnQHza7JuC32lTcBr76x6mzPW0KSIdQ+U6/D0dI639Y+uWNsozPQdiAGUE2ssDnbUawBsAnWslruBv7D+AiQDQ2S8ADkA5fxOATlMxY8o461xdHWZjYywxnALo04oDae4a8cYvP+ce34zzfu95BqAfz/37zQDoagbLahhjAN07M4mj4jcBrRJ3D90PfehEjZG1um3bbe66F/r9Jw/s2cun1txvWLfTDeA6l7d2s+NgMxLokC7m5+ouzb2yvGqrKyv2+edf2r/97e9eT8ID3ZnwkA+ws6vNuWQ7IPoCan2rq/4dqe98sWCNbtMOek3b7x/YQb9h7X7H2v12xkXOWYVm1FIlSjnDkbUbrWDE7zUcQIelDvMciXYAdBjp+KQXrGDL80s2PzdvRWph5ABZs6dLuvf6drB34FsZoNmJEsGABkhnY41F7YXGY+ZS5latrazfzLmqGWlt1/p41FObzquvz7EZ09yzD+LrqP8cfp3qjFGn8pzRm14jfxSArkJStUqzdM3KFWyxCk5EIZ9GIp8mLAHo0XCs/CyA9KWVJVteWbaz58/amXNbNjcfBJH7jx7Y3Qf37fbde66o2IU5Xix4LWxxacmKpbI/b6fWT9kHNz6wa1eu2aULl+z85lnbWD5ly/WlyK/Cl5Kk2xscyNC86YO/eu1sGKpdrvz1M9ejn/n245mB3r+9zgD09++ezc74lx2BGYD+y4737Gi/wxGYAegn6KZPNfT+rDOb7hY+KnBzqcdMzr3XddC82WrY/sGOe492++GnGoBMyNBKipYAUwF74PUZkOQBf7DPKc6QdPOeSqVqNRKYubrL7z57/sLu3rlrn372qX337XdezKIYoyLW/v6eNZoHXsQRkwNgvdcLD8jwJKRjNS5UDBxAHDzVgykfQFAA4YOx5DlBOTLBIdOYz5gSEwCdv6cAukMM+TgGG0UkgOpgn1/wzmBYOBSlxGyXl7uKYGPP2nEiErLNfEXRaAJYpcmK++d6KpVzEFyNEGJ8Mq4hUxlSlZwbCaOzDLPOBqTaQ2ax4KDK/v6BvXzxwqXJSIpIOFbXT1l9vp6BEZE0eJFvBqB7ckpx+S9/+YsXgv/b//jLz/po/p7f/D4B6D5vDJDmDruLsEywET+dAAAgAElEQVTo+UeQzxrScOo3ARRli68fB9DTPDwY6FLXmOToAMc0ODE3yv4CoEOSzprzOK8UHJeUu4B0Fazlm+cNAc4eRv4v70ByKH2Ex+60cgfnlrLKmTfjZ0Dn7IolU54120SxBW9W2MkxX9JsxBZM9Eu2sbFmp0+vWb93YL3ugbUzmfVuh4amQfiQW8EB8z6gNpjqMG+VMr7nSLUv28LSitXm5jObCke1fd4bohTS71q707BOB4+9tvX6HRu5FyNAtE+TXtjzpiQm+FHeBsOc9VEud4Z4SKu7fzggdDmTcNftVecY+8wNbNBrOYjO2tlsHXjzBVYpgN7RfFa0Yr6YAej8zDqE2krNytW6FcoVG2XscNkOCr4dZdYmkvrPVg4b9Xs26uJ5HI0RAtC559igOAO9Ug35eUAiGO6AzpnUM0uKYPofB9B5RnruQXnsDHS3kOF5ROoyZOlZy3nmXKGmWM7WOe5bPISjYYDoXqtNer5en2/fFECfBs9/+erXDEA/vtXyZADoP6SU8Pq1p02hbsWUNX+m4Ljk3Imd+VK8LHsHKZPQdMRrAJb5PMM+J87529/+5r6rFLYBXgHKmb+Z8zmO1ht+BmiloI+yCDEwoCxrozzRtVZJyp3jAK6m/qwpy1qNsBMlJMXH8lfN+znLn12qF6wxWl/kda7vApFhTMM6R/Xq9u3bzj4Xg5p9qvH2KMBewLlskgAyuF4aB9Q8AHjP2Gu9TAHwaQa5gG5eK/Z4NJ/lxnLr+n3aPMz9F5Ch74yl1n+ACL7UyJAC6IDhPAM8MzQ+sCmuQd2G8eD+AXjr2RCAzn641ymATkySAuhcP/ee/RAzK2YQgB7qJOVx053GKb3XeuKnG12PbxaY7flNR2AGoL/pSL3d6957AF21Jsl3Z3Gxi3qrMSzzRJ8A6AGiTzjphG5DZ6W/2n9lNx/dsodP7tv2y21rHjTctog6SLfdc+Y3IHq31bFF2OTzi7a2tm7ra+v2t7/9u/3pT//sJA1yJz81APRyJWOh1x1En1/MAPTFRa9NoVq132vaQb9pB9a05qhlvVzfN2JNrJCQWJ+r1NzjHKl2AO+9nV1r7O07iN5vdd0Hfdjtuz8659c+aNqoP7LF+qLNV+vuxc1GHgCQ7n7p/YG9erlt26+2HWAvFQDZ2XI2z9q7uOiNx6ibkDsBpPNFLQIllU8++cQtSTS3a91Q7WwaIE/n2+m1ZPLaoG5ETqs4ePJcT2pWcRcFnsuCUQA6uU/UmGq+NmCdVSqXPDfCmon1l411hmZZCCvaByoGNKjXkHRfqDt4fubsGa9hIbl///Eju/fogb14+cpebW9bvliyytycg+fLK6tjG5Lz587bH//hj3bj2nXbOr1la0urVslVrIx9VgagD1E6wA6xCMBfwnPA8wrPr1ASoKmZeGpMSHq7z/iRr36DdOJNyrjv4Ezeu13MAPT37pbNTvgXHoEZgP4LD/jscL+/EZgB6Cfono+ZX+/4nCa462s79kAEgNUlx/suPbvf2HXZVBjp4ZUboIoKQjAD6dScSO4FoiAJd4EnDl4jh5Qx0AG2Aa75Pd3DFNIoaD14+NAZ6SQEOzvbtrO742w6vHoPF5FC+gkwPGTO2fdE8pHjTAow8T+x//i/5AvF1JHPoVgYwSSFmRjyvpEEBADPhrwWyReFIopn59jOnXWJqUgOqllxKJjr8qIN8JwzyICyoC+Ga1SmGOA/kTC4RH0mgZxJIQNwAJ738NfimjPPw/mFeZeqWl5a9qSBRDAKl25en3UDj9zrnC5nZMpK5bID50igAe4MhkN/z8Lisndi+5dUDDIA/VDX7RsE/e/46X2nu5sx0N/pcL71zk4EgJ54oMcccbSvGwk8801sMQdEAdsyqeoAKASYBxA5+VnoOhLZWY/MRFM6BC3GnuiTKTptpMErbmQ0EzEn3r/3wNlzSNA+evQwO6dggHNuUUSHLd+0RhPWruwmmA5owAkpd5gZSOcBKpckZZ7ZRsAwHmSWGVw/hSvmfZqKYP3K3oKfmc/5Yh5mXvLxyjz+BOjwdwo5Alrwobt27apdu3rVzp8/41urtWPNxivrdVlrOr7e9LrM7xADOO8o5sBGh61dn8PbFqBm2ebmF1xtI1Q2qJUFkzrY0j3ruC1Jwz3JYaEHwooUePZaGoRoBhsx1qj35XyzXMEKuQRAL1etXKxGcUVyyzFZZqaIwwxAZ/wPnPne63a8KBRrSjEB0IPVAYBeBjwv16xUnQsAnUKj1rHsGYnnxLsHYmrP5mgvXOGNToNHB6UE2Nrhdcs8hwwh8z2MbeZ2tgDQYVKwPjjBItgWWSeEX1rKQM+OyTUD4iOxKAA9mjB6WZMEUppxnLJ7uKeWBjJ5ThtLMtZ4OoOkcUrQfLxhpQ+Tf9D3NRAAnWIoFjGOlGdxiC+tXvTKFBdRjPm+r/FarI7FdH0eV4OnGmF07m895f2sN8wA9J81fD/45pMIoE8zcGN9mjzLirnVFCVWs3yx1TQ17YkusF12G/LMBkxXo2usK48cPGfTz7IEEQgsAJ11AaCVxlHiYRpKAWVTEF32IgLQYS2zpSB8Grd/3/UqjmctARiXVzeAtpjmHJtzmWbiS3UFwFfXxP9pHJDylOTb1TCs4xHTc43sG9Y5KlOSawcYlse5FFAEguvBmwbjD013iVJYet0qDk/L3EtJQOcmgJr7xzXS7AAYwftpquWc+OJnMdBZI9gP18ImAB3Qm/vC9XAfpxnoKYDOmLPPyNd2xhLu5EUA7DT8AcgrVkgBdEnMpyo5MwD9+Oa4d7nnGYD+Lkdzsq/3AUAfr0CHEL2E8eGlDMWoUqgCg4z8hLwgZaTLWnACqAOfD21gQ2t2GvZq96W92n3lDTp7u7u2TzPX/kEA5+2eS7r7Vq5atVyxYX9o/cHAvvryG/v0089sf2/fuoCiGbGjAGGiXPZcoVqrOYMZ5ap61uwlAL0xbFu/OrJ+ZWTD4shGJXPLIDYaUWuVqqshwTbf3cb2AouofWvuH7gkO37mI+TZewOXZD/Y2XMwvV6tW61cizbrXN6KuQDRnec8Mtvb3bf93T3f/1y16j7q8b6qLcwv2JnNTSdqAKDfuHHDSSXM1wDo//qv/2o3v/vO8zpZbTD3Uq/yehA1JT1u+n9mheixhf8/8lZ9HzeBjwSgZ73JkiakRiTJp4yBLsn2WPMkBxXPyPw8TXiLVq3RMFzyvOhgf8/29vf8HkPc8TrcAKsqcr++9bJctECOWinb+sa6rZ1aDwWD0dC2d3fdB73rTd/DqG+Vyq6kCIDOurN1ZsuuXLpiH1z7wM5tnbOlhUWbw/MeBTBsq7Ce5Cnx1ArPevK0Qnb6kfO4rHvKQH+XNbAf2dcMQD96zp0B6MezFs32+tsZgRmA/tu5l7MrOaEjMAPQT9iNmY6Y0npuVq/3M1bg9X1/12vS/R31Hk98Mga0DZ2FDvMbAABfdMAYijMEt2KHuLQunlbjAtAEQKeo4wmTg9uFABxMHoAhEUzBngSA31OAR24LP3SSga+++tLZITDqSNh1TLHdJ/sGUIn9xL5C9hjwBWY6x2f/8mukGMX+KBhpXwLQ9TO+uiFXHsE/zMxikXPsOwvVJStXVsPz/MMPnH1OYkPRKM4Lj3Q8uwbuzcox5V2b2h+DDQRgHomAs70zcTPOwSW46FJ20AVWSsGbBtqtjvv1koDBkF/JZBhXVlZtaXHZ8nj/cv5Z7oIHlOTuB72eS94i7+4MTTH5B8FMh2UpQCyrusUHY0xLPGGfk594OjMA/ScO3Dt620kA0F0xMAGvjwLQ1dAiWfOk/hC2Cpl0+xgkz14QpYp04+MWALqmSy9aZP7TImhkPTU+J3gRHwaxf/bzPkd2ul2X2n1w/6HdvnPL7ty+7SB5q4nnOQBt3n3TaY4BGNjdRUUkmp/4Aijns4yfH/Ngo7FnnW7bJQPDky7AUTY68cWArmRqHMjv1VwuMbZqLYBSambBGO9ZG8C4A5gbW4eCSL/vF86ctrS8ZKura/bBjet24/o1u3rtkl29etH291/Y3i7+uEgRD21AMUxbjztRcEAWCfV6fdGl2wHQ+X8F4LlY8iYhQHyYCTRAefPTaGCdNt6EIamORDyVknw+/Oa9SSoD0PsDGpRGXisZ/f/svYlyG1eyrZ0YCjMIzhJFURI1eejTfeO81H3F/wVORJ9zT/Tgtt1tu7stWbZmccQ8//FlVgKbJVDWREoWC44yKKDGXYXce+fKtdaUfgD5dgB7klAlKcAUzxUU9I7J9VbspNYeBsqPsT0Z4Vlo/eeAgoBBX9dBkUVZJ7o9aTQrCIBNX0C+XQF0JAcdNZ9nVmJ+9Yxd7yx7Gh+PSDwU6Z8Amnu9vj4T9CszAB3wnMShA+jOcqfADb/52bMch/sZgO5im/a5F5IBoB8dHpqKwdg8C5HShCnCcwHAjbe7eQjGr1ilxioAYvDcO0WrJ5u/AoCb5xEQnXvLc2QqKoF0uzLPYzlJ+j2SgFxPLgbTZz/cRQEsBNCT1Yve/i//nt9TKHyt3aQA+ms101ut9LEC6CHo6uBikkWmU4G4Q+Hdi2fmxaCof9gY1EFd9+/27bwg1r8H7Gb56quvdHFJd8b/Dt7O1Z8GOj51dREHZF3anHdAXGdHA1w7iM67g9ouN5u8vnC8r8VA+NgWCgoKA/ICaDswC2gOqKs2FRSIxsVEzs4nQQ/QC+DLsWHF82/3jfViAo7j12qqWcWZ/QgMe5Zbt24piOHX6xLtfixXheH8+cwLybg+LwZ2BRcvhnA2vq/rzEHft3ue+zH43AskeOdzAHKu0yXpkVlnvmJKXFO9r7DTWZdzo+0AvL2QwQsbFgHogOFJAJ1zotjCpdo5D9qEY9LOAPKuAODy9n5dXvzBM5yU6591F3ER7yJw/a1+7OlG79wCKYD+zk24cAcfO4D+EsY3G6uFAHpsO6c2O4y/4mLijFiRzhA2uE28NA5GBZ3b8AI0xwfd/1P7JYp9hwNptpuyd7AnP92/Lw9/eajS7UijI8tNvMlMMuozTv/y889GxPjlwc/SYe7D3ENBYeYPOclGVvTLsVFDrC81pFKramFwJm8M9K4MJb9cknyjKJlSTpd6tSb12JqEPgHLQwgIWOE9e/Zcwf1uq61EFNUKnJjHORLvh3v75m1OAW4u4mJ1rBtlcgqiR7lIGek95nLtrgK8jXpD+q2OMtuL+UhqpbIWhnG99D2/+93vtB8k9gKc//GPf5Tvv/9eYzuxle98oU9MsswNMJ8v/m8bmsezDR2jmyqXTgYVMA9BdFMotLlIrCWg7wZE24DeyCfMoSF7LK80pMy8sRBJf9BX8Pz4+EiXTq+j81wFzcm3jUbSG/akT/EsSpJZUZJIrVHXz5gPa784Huu1Mg7hHjP/VpWUlVW5dfO2/OH3v5c7Nz+T69vXlXmOHL7N/bU6W4uFAdFNFcDmZXa9wU+V69QkwfyZfm+RIAXQ36opUwD9rZot3egCtUAKoF+gm51e6odpgRRA/zDtfupRkwD625xeyOSKB73zEtTAJ/TEvk3WlGQ1wIpJwlrSBbYirDatIp4gPW4saR0szwbixprm3yYFbAA6DEbGnzPPRpjsyLCWkGGNFPCFjf74yWN5+MsjBYeQWHzy+LFW2IZJJgbVvh/1hqLiVFnt5rfu8pKACA7Uuz8i5+KJKk8g8pkmmGBNkqRjoqWfmWT7dIq37UgH/AADG+trcmVrS67u7CiIjnQlVbWA2QDcAOgTwCeZ6LkBaKvHFRM5BSmswRm005b4f6nHkjK95xKVDpypfLp6MZmMMRXVHIdJAudkjBu8mFc0gTirJo6dzHUKA1iuFb0oCCB9Fc3k4E2ieqzHsKReCHjED+LspN/mQfz4tkkB9A97Tz4KAD3+DYYtMSf5zSf/DqLPfJU93p1owoAdGLtJvwyg2wZzq4uZu4JB7YHcNPHVGeAai2IlCX6nJKWfP3shDx/9ogkj9ZZ99ETBUoqJvICo2+lIq91SMAAg2wB5CnzG+m+YCnhmw/YmPkd54oyGKMlkJpQ7SVSMpFDMm0TiUk2T4eVqJQbQTfmiVq9rcUC33dMiKGw5YGQ0j5rSbluyfjyZmq8fYMTKsiaCdna25drOVbmxuyO7u9eUgd5uH0gm43HQEjfsGwY6bHAA7UKElzfJIawqGvqONHk+X1AAnbYDPM+qeghxFQC9owA673hpc33ZrCX5ANGVWS0x+3xs7HOVb6eQKR8pcG7KHiUF1ImhliSKhT70BlrfCeOdIoAhyi095NQpPutojKWPYVvkINlPnsRZFPufw6gulTQ2W/qJxeKve5N7QmomZRBns+hbFNTq91Qthr600+lq3Gd/RRjoSNAriF7UvlKLrLTQzS3DYxaKX1PsiW5tOGe98wzRZ3TabWUF8Xz1h2bRUlV7FvOYpG83ef+EjjqJKa8+0J+Z0+njH1Ry3BIfX4s6lN1kbHl8z/UaXLrdq1N87BTLRtqPLig2XBj64t/7nHYfr7UIQD//2JkC6GfX5h8rgG59Rfz7nylDnJ5p9aIrt+4gHuiYMh6bn1Rmss95OYPZx9h+TApYWf7+97/Lt99+O2MUMxdwmVieSx9bw1ZmAbR1hrazszkO/Q7MaADe0A8dpnJ4nSGI7h7nxCziCv0PiXFnm/POmBeQns9Zx68XcJxj+eIysf5vlzLnGrwNHJTmmgAd2C9gsrPNYdgj2+7As4PDfq8c5ObfxEMrqDXFGr8XXswQstRnBXPx+vzbi4L93KyAFysZCtWwBKH4CpUsLKiwtRrqPI3rdEDb28XnRrQJhXVejODXwXa0B9+z0KYA67Q7xwGYB5Rnu1Aan2M6A512BxwH4OG+UKBAW7vcPZ9xPn6+DqCH4HiygCL5/J9dFEj3/LotkALor9tSb7bexwCg+1DpxJzoVUMnR1NnG6AAFavoheOvjNkEUmjpqCRAJ2NhfvPsxpjnwOhzljrj3PHErPqYyzDfefLksRzs7StbmyJeLLRgeo+GI3nw4GfNG+2/2FcpdOJat9fXPAyMc4BztbWLj8m/GauqWhJj1VxGxvmMTIs5KW8sSXmtLrlKQfIVirasf7Ph7FRabWwOm3IIA5pCUggmg76N8cnZgCmPp9Lr9ORwf1990hU4HyH5ZPW2eQXQc1pUyzvgO0u9XJOlal0GeLwftRXcLWTzeq3MxeiPrl+7pmN6xuG0CdYrjx89UhUujk+8tf5wrixFO3u/ot7zsRWIgs6cczx/JMdEASpzE9qFFBVDb+/HdIqgc8U4nxV7nmvei/6U72LLKpXdV0WwjBRLBSnCPo/y6jdPfvFI2eeHqq7W6/c0X8bcTedYGZHuoCedfk86w770UboqIcNfjPNZ1tb0Ucw9tKibIuFiUYsrrl7Zlju37siXX/xOrm3vyGpjVaolU2TB85y5jFW1m0A9OTf2Z+D5aWOtxHzlzX7mL6/9mkz2JEfqXQ/7KWyfAuifwl1Mr+EsWyAF0M+yddN9py0gIimA/pE/BqcxzJNsch0ZLmByJZldLzG9fBsDAUhUAzzApDYQnQQLjDqkcGFwW5WrJ2LmrHSAZxssm+8461jbejJJ940Mq0oCz73NYZfppES9GA80YQcD5u9//9aAaTz+BkjUwrQzVqN78DqrQwH0kUkUc54c37zQ3afXK25t0G1JRRssA1iZ1HzM/s5nJR/BWO+oL+/a+opcvXpFGee7Nww4J7lWrlQkYpIACB8/Rm6RZEWsUwPQx2ObHMAQjxtFk2JMKmM2LMCPgj8KmAPiTGWkbUiFdU5ZmI4TMFnhuhVAX1szCfelpRmArgm2WAbYzsvuxazwIT5Zmz8o5zGW+QomCIuek4/8p/I6p5cC6K/TSme3zscCoL/SIjmooA8TS6fPd8PAmwTeFrel/ZZtAu84I791PV5c0X8iATKdSLPZ0uXgYF+Xb7/9h3zzzTexDK39xlmo5J/7osOI7qgdhiaVuibxjeQ36hj47OVzGSkVYUOTkIchIlJfwiewIpubG3Jpc0OqtYomkRTMqFQF1Yv19Q2NT82jjvzyyyP57vsf5Kf7P8uzp8/l6Og4ViHJamyi0GhtfVVW11ZldaUhqyvLsn31smxvX5YRsonjjhYBsMAQAbiGdQ6TWTImeZ7Bsw7guVCWSrmu3uckx1iX+M21k7ChHzIbiomyzgHPlQ3e71mBQIaiIUKetRky5oDmGmMn5oNukvGA9iY/rwB6VFBQfSYf4DICM4tAA0umWkg1knarKcdNgGaAp74VjsVgPAkwmC9uawL73PYd8ze0H6agwGxFQgDdARnvW+kPSOJR6EbhgvvgkhxU2cmysc/pc1FGMda8SbjPFBlnRQEZ64Osgiz+GtDNnkv6VS3QaDWtuK7b1X6lXCopwMK95p4YILLoFxN//gbjkplUpKW/YmA+wRLxn5kD5q8zFpr9uN0TfdFv9bTrOLsYGe45BdDPrp0/RgD9ba/WC0udKe7/9rG6DfFsDOyFrv7uwLsD4YCwgKkOoP/www/yz3/+U4FUAFWXgXcg14tm+f3jz4rULIl+ZQjGx3MQn6JYCsFI+sOac0lxPz+/fuIVwDgFV0iKA+oy3iW+uJe2A7L+7jL1yLMD7vLO4uxrZ+BbHzu3SvG/uX7OmfE9fupch18P430AYY2h+KGGDL74pH0/Lk8exunk+goexefg4ISPTR1o93mK31MH0Tmcf+cAeijhzvq0HffDZdyZU3H/nG3PNbJ4UYH1Hx1tX9qc/XI+zMnYjvN1YIY24JlxGXyAGW87tve5okvq+/WE9zhsm7d95tPtzrcFUgD9bNr7QwPo4RwnvMJfxfdeInu4rNZc4stX8ZFkPIKbV6A6gB7PeTQlQy5HyQsT9T0nV3JwuK+FOQqkP35ixUmjifSxLOr3lXn+4MGDWdFwq9VWhjPj7NWVFR1rcy4Us/bJYclUY7mqBOLdlM1KuV6T8nJdlrbWpH5pVQq1shSqFYmKWN9FyojG1vCodSyHSMr32sacxl6IPEqG4ikDrQHRYaofHhzI8eGxdJodGXT6CqQDigOa4+quzu7TjALpUTYnFVS2CmUZdwYybPZk0h/JdDBWhrRa7dVrstJYlkIUaeEAIDrxmXcA62KhqP0UcR8lKuZ7WpYwnWoBdKVaUSIGDG6snFSFBvIEoHa/L812S/Nz1VpVi3zVmmtkxWAA5FykWQgC/sc2gRR/USw9Guln+RwKiUWbc1CIjbJWxtQnORfucQcA/fhQCxD2DvdlMBra/JIi7XpNVazag660WK/TkuNuR4UVmZpxDPzjyxQHF4pSLhT1fbm+pG2ze+26fHbnrty9dVtu796WteVVbT/Pifn8zWtAZsXQCeW4U3/tydzraf8+m3CR7jXOKfM8MU5lPIlaErZDrpZDI/3f/+//pW2VtsCFbYEUQL+wtz698PNqgRRAP6+WfsvjLGJQvSnD/LXWnzMvGWBa9S+gNYw2S8oDvHjCSycd8cuTZJ4gMYbBfFrmjAOS7+zb2B7IaSEfbKxngHmSMiRyqEj9/rvvNGkHoM4g++jQGCUzBjoD4hysaUtwu7S7+fFybpZoD1lw5i0OoG5JRK09jYEsT17ZdsaEzOWmwultbW3K9euwzq/J9Ws7srK6ohMUzt9BMPeRUrAjngQqYw9gh8pcBdCRiDKUi4ncDECP/WoB0HXypQNEJns0IpWxVAMDJGVlMp5qMQFrIeFOsmt1dUVBdJfi9cSmA+cnk5PxaP9tnqu3fIQ/ps1SAP3D3o3fBoB+WkrpTdvuVazBeRLfkutziXf7vdqxZpJ6KtNrxUGAlyS2//73f5jfX/NYi50swY4Mu4GvKv3eH8zYaWwHwApLmWQHADpgb3Y6leUGIHddqtWiLo1lPAJrsrm5LpuX1tXDrlKFiVFRP8ClekNl8gCcO+2+PHjwUP72t2/k3/+6J0+fIGtoiRiUOzY3NmVzY0NW11dkZWVZ5eQLhZwsr8DyW5JsngIjKzIiBqpcegS4XJBsHllzEjUA3Lbk80UplatSxleQIqaoGIMRxn7QGKzVBBNlgSPjTsEAHutksIxlT8IrLjpQcjNFSsRzmNkGMGOjQfKHRJD6h0exdLhnXrxiwaj78Q1zRJ6Ch2M5PoJdb0ouapURezDShgDcJikZSb5AsQDMixhAn6mi0GfNMzQOujgg45X4gPSAW3qsdkf7IMB6gG0tAHAAXZVGXEZ9/szNugNNkBkDf94nxqrrs6KE3uyaANBpPRJmypJpLOnxFoPnsxGD/fFa45JFv8Xgd/Xa+4iPfer6L2WDfXTzpj/697p+CqC/1+Y8sbNPCUD3OJAE0EPQOARx50WkFFxZkad7VjPOZ4HR9+OPPwoAOoA34AUAOLGM9dmfg8n8m1jp0uooNMHYZpxs8cD6O8B5Ev7YNbG4NzeJfAc03FsdwJb9AfS6tzqgsDO4vZjWgXOXanc2tb9rwdhgcKLw18fIgL9ezAtIfu3aNfVzdyY9f3N8vw6PiSGLOuyn/T6Ec6NFYLu3h7+fVujAeXoBsl+vH8/voXugu9886zsD3dsesJt253q5z1wTxQJ8xj3xew74wpyC+8qL+wNwxYu2py9kH4xDSFxzTC928MJiP0/uH0B++vo0WiAF0M/mPn4MAHpylPWr4Lk3xaJhU6Dm4+rXyfHgHFA3tSWKJHXeEtvZKQLN55Op5obICZELIua82Hsh7WZbY5OqixwdaxxjseJgrIwMWCeWUQzFuJu4dHB4JI+ePNJ5EOpMxP5C0QpLp4DC5aJsXN+W9atbElXLElVKko1gRuek2++oP/sxgG6nKT2Y0eOhTFEszKFoZfMXJU4gQd7tmn+7eqS3pdcGQJ/IdDSVzNjmCdMRiZ6pSrkXcnmpFMpSjSqSG4rkBlMZdQcyBHiHeILSBwW9xZJZKDJHQF1wONI82uryiqyvrcnW1hUF0Z88efNZtrcAACAASURBVKoS88fNpjLmVRUxn1PPcABrrpk5SMT1I03f7+m6zEGwY7JjmDS/Wyhp7kyLrslLqa+TFdYq0WUsUT6npBID0JmnWQEvBdwwzsldaRHDaKCWX3x+3G4qiUW96WvMIRoK9o9kIr3RSPaaR3LQbspgZDkzfOZ5PMqRAegrtSVZWWrI9qXLcnXrity6sSt3dm/K1a1tubR+SRnq2me+8pkNf9uvePrDrxbl0M4mRKR7TbRAykBPH4m0BV7dAimAnj4haQuccQukAPoZN/BvZvcnAXST9waQscmIeyy6j7h76TmQHjIKLBnkkuTOqpwzPgzAdra3gcYA30igO4i+f7Avey+ey4/37mkS79HDR/Lw4aN4v8hRwWAvxHLxLu1ukowq1wUTfmznMQPLTzDi5kw7Z8vNfR7xGu/LxvqqXLm8IVe2L8n29pZsXdlSz/P6Ul0nXkwkOG9jjBrq5ViHTioC42NNdkHvDLyhtIo6pkA6+O04DLUGADkwLosFqoENSIKRT3U1bYV0O0k/Z+e4L/NcmnMuH3k6I/A384C+lxNNAfT30oxvvZPfDoD+1pf4WhvOGXDODHQwcy6xm5Q1tfgE29gKmoiL//rXv+XZs6daeQ2oTmwg9gAy8GKiqUVJh4eabCLpRDwnIaNJnnYbBEW2ti7J1uVLsrG5LBsbK7K0XJVGoyYrqw1ZW2soK6BetwQ6vt3KpC6UFXgeDafy8JfH8tVfv5V///u+PH+2p+wH2AQU9uxc25HtK1dkZXVZ6ks16fe7Mhh0JZ/PSD7KSLGMpYdJr5s0LcVVBY19kjVQm1oi/LqBvvEOL5U4F8AZGCLmxc6LmKzygnGhknqfw0DnmP0e2orKeVG+uZKY3Z8+JxOUPlTtw/onZ+sBQsBgIfmkMTw0tLcOZg6gaybSwHvuBwm0OYCe1fazpawJPAXPHUCPQQvtiR1AnzHQ7foUuIGZE9uomKz6JGaFG4De7nS0p1Pfc01gIX0fM9AVQDeWTAjaxB2YMfOFPtkAdO/XZzUJWshhRXXdTle6vZ6uY/7EZanXl/RY1o+9dhr2tX4zF3GlFEA/u7v+qQLoIRs9ZDd7fxKy0D0OaOyMlZk8OQkgQb8C0A2I/q9//Uv/BlDl98/vnkS59zUOFAOc3rlzR/1aGZsyRvX5AzGRxaXcAW9Z2A9gq/YvsWw7IDAL0vC8A+ASZ3gB+rv8OO/sEwYiHuehfHqSmc92fv2A4qaO0pjJz9+9e1eZ55wzC8fmekKWuxclLGJRz/v1uYT+6wLoHt99H+5R7/cjlIkPVQRcwt0BJfYDcMR505ZsDwOddvaCMMBz1uFeco99jkdbUKzAdlwz++R79mH9oLE2maexLdu58ghFB2wbnr8/G2f3K073fF4tkALoZ9PSHwuA/s5X54p2vzr2m6sTWp9kEDo5DWIZ4+d8hMqHaL8ByEpfBImi2zOljL0Xexp/KOhi0aKd8UjHpN43ESOJ5Z9//rmCs7C079//SZmqT5891b4Gb/O19XUtxD1oHUt/MpZrd2/L9s0bkisVdNGJQk6kMwBA7+o77OjhdCRjinGZtxRzkotyet5cB+NiU2pqSafVUT/0frcvEwqcByMZ9obq5T7CYqs/kgiLqmyk7PNqoSLVTEkqmYIC6L1WV4a9gQLlAMc5l2afALznFFCHZX/r5k25dfOW0IdRzIQi2A8//FN++fln+eXhQ+kO+gpaK3kDwJriNqy5KmUpVsrKSm+iMDMZG9g+U5GKldKY6sTy7RTZWqGyeYkDtHPfYHpH+fyMec6cgH52b39PHj55pP00hQ2TzFQ96eGko3Y5zUy1iJhzaqwsS22pLvlSUaa5rDw7OpS94yNVDsD/fNDry7DXl1IuklJUkO3Ny3Jta1vu3roln9++K7s71+TalW1ZrjeUkQ/b/4Sn+aIHfYHQVKjkns5k3jk6vNcdpAD6e23OdGefYAukAPoneFPTS/q4WiAF0D+u+/HhzmYOoFMNbHKt5uutcuMMXpWRPl9c+tEHM8mEfCjx6Ik6lzf0hJ0niTx5NAexhyqXRdKO5f69n3Ty4wC+JaVMfssYNAYWsz/1eZWMgk2mOuVMdJOw1MTXCYa6S8/bdeMDP54M5cb1q3L39q4y0Dc212V9fU3W1lZ14uUSh+ovbHT7WNbR7qBJ4Vt5tifQDMg3CSsHSF5irNgGscEurBwmIEvq/8tZ9/tDnUwCipEgI8Hn3owhqygESEKFgA/3fH0cR04B9A97H1IA3eODgZMeH/yuJJPyIYju8dXl2UmKA0TADHR2IEklkkkec9gvMdOBCwXQkfUDoIWJ0OlgUitXt7dke/uKXL16SbavXpLVtYasri3JUgNZ7ppUa2WpVspatITUOCAr9heTMXFW5OnTPfn+u3/Jo4dPpNnsaPGSs9m2r16VS5cvS61eUVZC8/hAmq0jmU6xAxlJqRJJuYo8e1ZVNJBtN4/EvEwzeS0kgqgBiK7gNomTIvuqSqlcURaFy5EbQ8J87fiw3zcAHU9yFo43JUFETgzcW6H2rEyUeQ5ozDmYR6Oz9Zy9rV6BxHA1Dw+oN2oKGBrZWzKp1WyqaspiAN0AbY7xMoBuzBsFyhVAn+/bAXS7Ts47BtC73RkDnePxvcsohgC69o2x/HCyv54DbCilzAH08BllG54/Zyzyzmfsl37RWYrJ5/rDRp3f7tFTAP3s7t2nBKA7I9p9tx04TsqDh7/LRcCu9z/EHf+NA0rfv39fJddhoj969EiZgHzvY0v32ib28Pft27dld3dX2dwk832c6z7ebO9y7vxNrALMdo9zB7ZJvjvrWYtiJxPtzxj/uq+6WT8dzvbn/WryyfHrJR4Sp5wtjx8458g75wu47IxzLzzyfXm7hv1yso8O5zhhP5wsiPM5j797PPa28vmT38Pw2A6gsy3xGNDIAXSOAzjuvuNsR1vTRm7DwvcUCND2LD6v4jOuP2Sgsx0vbxP6LZVVPjjQ7dyfnmIJ5iPp69NsgRRAP5v7+qkA6CcLLhdDjh6b/X2WE1EAfazxhFG+FUpNNaYdHR/NCoCIS2HfRF/EooWjbcb6pp7iY1FyI9hwEBOJVxSA/fnPf1b7CfopYhdxCxD5+cGB+m3v3L4pWzeuS7YYSbZYkEw+owzz4XQog8lQgfMhWuwIRkUZyWJ9VYTdDVM9oyA1rHhXV+l1utLv9GQQg+Dj/lD/Hnb7MmDpDSQ3Rc49J5WoJJV8SepRVRpRVSXcB52ejADchyOZ6iTI2OuwzwGsa5WKXNrYlM8/+1y++PwL+d3vvlQW+vcKoP8g/4jtUo6xlGq1YpvvTCzpXtP3Eozv8Vgtmcj76TxHZ0f2cnx59u5z19hLnLkIEumFfKQAOl7nUYHFWP6oBjx8/FBZ6HoM9L6KKIzhSy+SL+SlWC5LuVaR+tKSMtEzUU4m2awc97rS7KMoMFDwfdDtaZtUCkWpFMtyc+ea3L6xK1/cvitf3PlMrmxekrXGsoLrmm5TMo9ZI770Sl5gvIJZMM5fH9bI6Wzizm95rymA/lu+e+m5n0cLpAD6ebRyeowL3QIpgH6hb39w8bFklvoljZVBZ57qlshHwkmTX0OTWfeFyYozIzzR4zs1NiFS67FPON5WeCmpxDtetCalHi6ewMvn4QhOlVHCcu/H+3Lv3n1lQxjzwfzYQwDaPYPZn3kB421uOksOuHviyQDm+SiZ9dXXSWXl8eHNyt07N+U/vvxMNjfXVG4Y/ylYMi7dHsplemLSmXc+mTRy4nzgbth47NELFxLJeTzY1e987jGVRZ4+h7dgTZYba1IsVfWa2u2ugmYAMyTDAKmQyyTxF7azt+9p7JeL+tSnAPqHvfMpgG7tH4KXIaDp383jyclJv8dOft8kjEjSwLwD4PgZpsEvv+hnxGTWJd7xt3ucsg1/j/Csg9FAEiablcuXN5WBvrt7VW7sAnivy+WtdalWS1KpwgpE7i8PfK1xczQk2TWUQX8sgz7SvMfy+NEzaR63RTJ48ZWMxYfFxMaGsgqIr8imHx28kOPDPZlMhjKZDqVUzkuxklfbDAD0bIb+Ih/LqmdlBIA+xlaEdgNAL0hRAfSAgR7Xfxkz2wF0wJau9PvI1puU+2RMnzFSkD0fH0utMSZZGY1pa8BzA7Vd0lil1mPgWXceS036L0mTTYsAdCQmEwC6g9oOzLxPAN2TiLzz4ljua+y+wUkAPfm82XNnAHrYn8/B9YyNAwZmJ8A769H3+PFImIXA0YeNOL/to6cA+tndv08RQA/7BwfTQ1b0InDZf6s+lrYx8NznmzE3xVpYKuGLjvIJ8u5eyMkdIs6wPZ/xjhQ67D+XRCfesY7v2wF0Z6Kbv6tJtgPgumQ7n3vRDv2ag8SMf5297uoqLh0eSrtzLj6/AAB2wASwnHMD5Oc8AVror2ZFTXEbeD8cFiSE+wzjnLdz0t5qEXAePtXhWIC/fT41t2Kytf3+JAtiicM+FqCogO9pP+YqxGX2R3vznYPdAN0sJxico9FMMp9jMbfzNqffYK7BPt1Xnf1xbL+33D/2n74+zRZIAfSzua+fCoB+kkjwMliZ7Ic8jll6xOKeW20w32B/B4cHmvNhjkPex1VBiEPEGuY7FA/zzvyH2E/8ZT2KolxBhAIjQHMvBCMe8iLesw7v+8eH0hkM5NK1q7J+ZSsG0POSK+QlCyM+yiiYrmB5MSf5UiRRObJ/F2z+MslOpdVuyfPnLzRHg4w7BcvGmoZFPpaxMtANOAdY73f6xuAei5SykRSzBVku1mS5tCTZ0VQA3JF6n6KoqPkiPMdHMhoMJZfJqEQ5FlmA5yz/8eXv5Or2tjx48LPcu39f/vyXP8uf//pXtUI8ODicFewqA71SjpnoFQWMh3F+zvss9XaP1SRNVd/yVID3ak0Yp7PwZI/ykRSjgvqz51RNzAp/2ezg6ECevUBO/lhanY6MJhQgkGeDrV5QEB/pdpjngOiw0fs8D5OxSutPcjnp9vrS7fdl1KUte7JUqUmjVle5dsDzu7u35M6NW7Jcr0sJuy2KrlGcgbVP0TdztKTlQIiMB2A6q8WiZnoNYQHB2USBdK9v0gIpgP4mrZWuexFbIAXQL+JdT6/5XFsgBdDPtbk/4oPFALoyp8cKXjsYoYPgGPxGbgkAhokBlaRMTJj0eCI9TB45GzwJoJ8EvQ1E93U82ZWPDHQ/Uu+rQ5Vvf/jLoxmgTvLs8PBIPX4NlD8JVJuKLkC9LQyBXTaed/Ztfuk2IeD6qlUDyPECbizX5dbN63L3zq769NaqZZXDJaHH5MLBc5eyDwEGA+eNYWqy6i8DZp6Y08lQUFTgbZFXiXpkLZdkZXVT/X4BkJrNlk4CmQAy6SNpdevWLQXRQ5nJsEAhBTPmP7sUQP+wISgF0E9/FpPsDI8RvkUyEe+JdhgYJI+ICywu565yiEHsdnsMYjbxmwRMIZvVZAMxb3VlWW7e2pGbN6/Jtevbcu36FSlXAGGjOI5ZLCVu9nv0A33pdYfS646l3e5Lq9lWT3RiVr3ekKXGstQbS1IloVEBYMEnbyCH+8/l6GBPJIOc+lgKpawuGiczSN8CtMd+5JKRcQygw0QnZQPAfQJAL5xkoBuAbjLqgwH2I/RXbel1W+r7Ph4PNPGEhx8+fzDO2bc2Vwb2RFFZ7Qpy4xGoCSHzJ9cEUoKB/ioAvXl8PGOgc//eFUCnmG3GEs1QzGAFbvTJiwB0BzdCCfdkwYY/I/M+bA6gJ5Oiyb7P+336rdBPOGRIftiI89s+egqgn939+9QA9BCg8DG2F8H4+6+B6XwfFr7yN/0FYCkghdmG/EvBdPocAFhiD2NRxrGwwXmH1cfiXuL8HTK72Q5Qnr6KBTDEWdGAH4xrAWo5bz++A+Yh89xtSVjHXz429xjkjHP2D7AMWM4CcM7COfq5+Vg8HJ/7GD20qwqLfn28zzbe7slx5gyQCJVLEoV0fm+8X6ftQ3n8+ZzCio793w50q2XI8bF+x/XQhl584GMCPnNpfN65Byx+3mx3+fJlnc+xLx0rxIxO2o5tuC8cg/vOGIO47wokPAe+r1AR6+x+xemez6sFUgD9bFr6UwHQPR6dlm8I+x6Pr7aujkBnORVIGkNUNbptzf2wEPuJQ96PaAFQY1mePX+muRDmPffu3Zvloyj2AUAnBhHLKOwCQPeCLcBt4hQ5E2Ia4/xmuyW94UDKjSUpLdUVQM+V8hKVilIoFaVYZSlJGSUtlmpJCtWiZKOcSryPxTy6j1rHMwAdu60QQFfCRAyiM/9C1p3FgPWx5CUr0TQrtagi9agi+WlOchN2n5WcFrZaAa9ui/rTaKIy7o2lhty4vis3d3flzu3bsnV5S6/5+bPnCqD/5a9/lVa7o/ZO5UpVqrWqgtTMa3ShQCCbU412y5OZzZNNIM0ay6ZUkD3Md51ryeH9zhwSv/NiyeTbo8i2y0xVFl4V0NotOW4b+xyv9RHzmGxGmefk1ark3ZYbUqnXFFSfZESanbZ0BwMpVqsSlUsyxAN9NJLsNCO5aUY2VlZlY3VN2eeA6Mi4b29ekUqxKFnmaRBoKBIn9xehXJCQcn8FeO56nLO5d2BIlcq5n00cfJO9pgD6m7RWuu5FbIEUQL+Idz295nNtgRRAP9fm/ogPNgfQJ+oTC4B+EpR2Jrqyzwb92Ae1o7JKDJI98eMsGE/EKShMwidIMCUTVZ4s0qRXNqPgN8C2AtDZjBwdHcvxUXM2UfrlF6qOH2qSB+DAQfRZkgmPplxeB/0msw6Y7QxzAKGcJn+Qph/DKJxOZHMDKUeYKdu6XNpck82NVWVgloqwEo2Zw+DNr9WvwyeNJklmgLlNEu09LBoIJ4/JhCb7B8ApMmEr4Sm7LKurG1Iq1RS4Ojg4UlkuQDPajMQjnleA6MpmzOPBhfT+eFaU8GsMmI/4oXzvp5YC6O+9Sd9ohymA/urmCkH0ZEIqLNLxGENccTYeLA0ADhgZJIqcic66rppBEorEN8Buv9uTKkBxIdJYX4hycv3GVblxY0fufnZT7n62K5VKUUrlaOZPaHFvrOofBqIPpdsZymhAvM5KpVKTzY0tWVldk2KlKoVSWeMmcXw06Mmw35HDw305PjpQlY8ogoUwFezOJTNRAB34WyXEYUHHADogOh7ofJfLF6RUNA90vMTzDqA7UyAG0IHb8esGRAdA7wKgD+mnhpLFcw/ZQdRRcnkF6QHQAe4L+LsXjTEJ4J1FNjL2lHcAHRB9lihcJOEuIu1WS9s5lHAHYHAQ/W0k3F2y3aXd9RmR6QxA556HDPRFALpKwpv1pG4bvuwZs/ZP9lkOSHkxXag8w3be37vMZtrvvFFoXLhyCqC/exuetodPBUD3PsP7hCSQ7uPxJKju6zm4ngRsQ9DX+xmS8gAV//jHP1TOHVl3AAxn/nEOxAmXCndPbfzQkdJ1iXbADMawrmQFOAtwSwErcZFzI74Qz2AesnAcwBRXUdHxe7x4LOLfHqcAelkAhQFTAM1RagIw51gcEyDGvdddrSUsAk62UTjOP6lmZQWzSZAo+ez59+EcIfyMz82SysbvLH5Mvx8OTPv91P489pZ3AJ3rpa1dfYb2oy0dPHe2OOA5xQz+DHnRA+ME7rUrjNFGfMf29Ck+z/BCXY//nJsrADiwfna/4HTP59kCKYB+Nq39KQHo3kKnjf3CvsrzIEYLnsfOZvNYHj16qOA4MYt8kytnUARFzK5WqtrH4I9O/GPOQ0EXMQuw3S1BiIf0M8Q5+g9lhfeYE5hyEnGMPoqY1h/hsT2UDiqL45HkyfmUIinXqsqKri3Xpb66JI21hjTWVgxIr5ZlkpvKcDKS/rAnnV5XkEo/ODqU42ZzniPrMvcZiKCICKGD/NZ4alLu/aGy03mX0VRkOJHCNC+FaU6KMNKxrCqUpFwsK0CNB/qIAoNWR+dw/J3P5tUHfX1tXcHztdV1ZYlzrX//9luVccf+Cpr86tqqrK6tqdf5QFUlbWGO45LrqrpF3+PqjbFTPbZfauuoAPpYojyWiXmplFEDK+s22F+xDlaItAGy7RRFjCYjBc51DqPTDAD0SAF0GOjVek0LFcbTiQLvtGGr25UqRVv1usqwk7eDdb5Ur8vO1raC5jtbV/TvFYq2KzVVVFObLRgn41jpEkuwUCVs9qCeRMbnRpYvS7i7kVYKoJ9NHHyTvaYA+pu0VrruRWyBFEC/iHc9veZzbYEUQD/X5v6ID7YIQPfq4PlpmzT6UCtBez2k3M1zir+HyEqNhrMEkEl0GdsbAIWXS5XPGTFG7AsZHZ5EYp1KpawyU4A2DNp9ooScO4m8p0+fKYOl0zE2hAPaxn4vqOSws8TtXMwjnXdAIPMLNo+kazvITl6TO3duyZ27N6WGfDEyXVFOwR5PmIXS7Z5s8/MP2X1MFsPqagBwmyhyvbStD8lZz9qoUCgaeIO8VrkqtfqSNJBwL5RlNEYi81BlNAHLeDFp+fzzz9VzksSjM0DCBNxH/NCd+6mlAPq5N/mJA6YA+sn2txjxskx7mLhPqlt44sk/d09YQHPiAvK6MDJIJsEgIxYQ83g5C/0I9Y5uV33kCvmcDAf4oo+0cOj69W354ss7upQrBSmVIhkO8Z/rqSQeBUejIZYeyLePpd9DWz0nUR4f2xW5cuWqFv3kSiXJ4UMX24KMel0Z9GIA/fhAogIJGwBxURB9qs54xEjiIgVXAOj4fMNC59+q8S75fFHKpYoUWUgqRQAulvDQWB5vDYA+GPRlOIQp35Jupy2jof1b9x4z0DXhM8nIYCgqD18qojZCv1PReDrzPqcBY/uR6Xg86w9Uvj28h3HxFAA6PuiLAPRQUn2RB7r3jw6U+1OjiQMKy7S/MJsTnhX6YJfxJenIa6EHOlKG7oEeb5tMeqq/Pe3OsUhExS/rz+cFYqGsMasklWRSAP3dY20KoL97G562h08RQPdrTYLo/lt2WfeQke7fuYKEf+e/bwdCAWOJM4zBYaEzDv3b3/4262sAMlyinVjA3wATgLWMTwHRAWJZnIFOjGA9AF+Abf7mOMQyQGH6MMb3vLO4bLhL/YaAjF+H21YAkDvjHODcmecuD896xHcHqb0wKCxiSz47IZi9qN8O29+6i3mBUhJgTxbLhTGe70IA3ece4bsX8jpD3xnobEdb0u4u7+4AOmARIDiAFNfvALrHdkByiguYF9HWtDPPgXvGs0/azAvyQvDf+4YUQD+7mPUh95wC6GfT+p8KgJ6Md2FrvWosaAqARkogduzv78m9+/fk2bOnNnfJR7J1ZUuw3ajX6saexmJDx+1GFnArirAgiDjIv8kT8T3FV14QxLmxD2Ig/QEM6C5e252OPNvbkxdHh5IvIt8+B9Ab68vSWFuW1c01Wdtck0qjpsD6JDOR3riv4Hmr05I2yozkxnqm0GiKjT0ZAKBD1ohBdAXQ+wMD0Xv2Ph3Cmp6IDCYy7Y8VQC9HRamUylIpV1UiHZAaZnW33ZFeuyPdTldZ7TDAK2rrtyxLtSVtN+ZCP92/r/PC2pIpg2k/uL2t54WkOtLu+wcHOvuyAl9TWgSsd+9wn94Amk8Ax0eoPk6UbV4oRFqoRl/vLwqXyQkeYrVydKBzRqYVynYvRAqcR8WCLki4Kxs+wrZrKr0hUu3YhxgDvUxfValKBeZ8pSZbly/L1qXLcmPnmuxevSabK2uyvryinudRFg6/JholMwnk51EaS8yzXzJ4j2Xbk+xznW/Hs1L/+2wiQbrX122BFEB/3ZZK17uoLZAC6Bf1zqfXfW4tkALo59bUH/mBEh7o1KsqrqOiUSdePnhR6XaAFQXQqeoFkEayCUn3fpw8chD+JBhveSUDk3mfg0SWdPIkHoProia5jP3tTIuff/5FfvrJvH+ZIJEggqXussWsz2QA6anRyIAAO4aB+vxt0u7T2MOvogwZlcG6tSu3bt3AoklkOpRM1sAWGsLPzVjtgZxu7OX+MoBurWeJy7nXuQPm/p7PmwyiMXeqUoknDYDopVJV8rmCjCdT2ds7kG+//Vavm+Mz0XEAnQkMC587gE6bpa95C6QA+od9GlIA3do/TDwnmeXh9yHQodE4Bj9DJpwDHTAvSBS5nDvJIwfRPdnuAHq72dKkTh5QdDqVwaAr08lIdnauyM61Lbn72S1dAM8LxZyyCSiOsnNAPpYcBQERcUE8r0m25KVaqcvGxiVpLK9KVKpIrmAAOnLqE4qrBn05OHguhwd7kskSk6dSKGZ1gYGuEuUaaA0wn2ZyMuFv/TcSg6iIGIAO+7xQKAl2F7Heh/UlMwAdFuPAAPQeEu5tGQKoD/qSAYTmCDlY6CTissLl5fIw7iu6EIthZOj9mckZmoT7jIHu4Hnwvf/COnjUxwA6ySpezkB3AF0VRwAkYjnFuFec9S0OlPs+NbZPDLxHft4Z5C7h7gx0nq+FHugJAH1RNFgEoLO/sEgsycz0uJoEej5stPntHz0F0M/uHn5qAHrIGPdWC3+nDp77u49l/d8+fvQCUbdmImYRCx0gpZ+hWAsQ/ZtvvlEmOn8DdDsYzfG9oIb9OoBNTGKBCcgCIAuoC0sc8NaBW47BmN79zYlrLifuAG04lnO7KPbtHuruw+7AubMXOR/G2rRX2AZ+zknGt/872aZJNmXYPy9adxGAvoiRHhYTn/Y35+SAE8UGgN2+cG1Xr15VoJw2Y87EvQkZ6NxP2oHxAsxML3hwtj7/JvZ4W/MMsD/3sed7f278ut2Gy+eHfu5n9wtO93yeLZAC6GfT2p8SgB7OXTy2hUodyRacx9+RdDrtWcHU4ycPNV4BzNI/QG6gsMcLtHzc63Mf+hL6CuIc8czHwcQ3Cr743tVOyFVxTsQz4p3GykZDt3vC/OnxI3n87Jlk81mVZy+US7o0VhuypAD6qqxtrku1UZPKUk0m2Yn0xwPp9DrS7LSUXCI5in4nM3VGfjuDvkm1ZpWONwAAIABJREFUQwQZDczDnDlYH390WOix17mMJjJo92XQ7kl+mpWCMtCZ85SlAEhMxTGxmTybSsDDQh8JfHGKCpgXAaYX8pEqPx7s78vR4aFsb+/otd68eUsVC4+Oj+XZ8+fqlU4+qdvrqdqjF9IxL9KMWVw4a5lAK9jNsGQzmpsrAoLH5A36C8YNrXZT7wEAPQx05iy0SbFUUkY/1l6NlWW19qKd8UTHO76FogCF1hBbVI3SipNRCdtY31SVyFu7SNXflBvbO3J9e0dqpYqUyRFSVKznJpJVS0fKgG17S2UmMpnhP02h3lQy4/fwWWVVyop1N2cTBtK9vkELpAD6GzRWuuqFbIEUQL+Qtz296PNsgRRAP8/W/piPNRcv0orgAJLws05WcKps4nikLAedIMRe6ExQnPnoAFC4D59QhZOt+d/z4asP3EnMeOLNJ2XPnj2Xx4+fyL///W/1Y2SSBBud43JevCyZF3sFQpKMJRZtCDyfKKyurqj/4vXrN+T69V3Z3t7SZTrBi6srgqR97NPlA7fwumYTjADc8mN58s1Bbd/eP3fZWwc7TKoM/8eqgjhRoSS5HCAOINZUDg4OZwA618nE5c6dO8ruYbJJgssnpb7vj/mpO+9zSwH0827xk8dLAXRrjzCZHibowxjrMSZkAofAeTLR78ly5HFhHLiUO2BECEAQn/HPIwGTpUpf7TJGSqTevnpJtq9elhs3rqqcOyxxq8ExdjhJFQMfsMfISpTH3qIq2WykgHqxUJGV5TWp1RsSqbw6ALr54TmIfrAHgP5cxpOhTKZDKZXwwYN9AIAOs8HiM4C5gugxE10krwA6THfk27G4UAA9H8WwuW3Fi634G+Cfpd/Dy7UjAyTd+z2RychAdAqfYHRMcjIaw4YsKtuhXK5IsVKZMfdnT3Hsga5JpDjexxImyk4PX9yPdizj6B69nmhShkfsHfsSgB77mnPfAckduNK7kADQ9VmCtdHtSbvT1vv8KgY6CbZZkVdCvn3WRwcM9PA5DQF0f4aTfbje6qAf/LDR5rd/9BRAP7t7+KkC6GGLhb/fJICeZKUnAXTG9PQVPjZ1iyA+A5Cgf2H8DYAOE50+BzCX7VyZiTEoMQ9fc4AQZ1V70S2fwwDkOxZADvorl+IF/HXJXQdzvXjVAXovSnKPc4AWFgB0Ftjt7nHOtVjxrBXV+r5OU5JKxjIfW4d9chjzFs1twnsQFsSF4LnHUY4XWl+FBUlJSfcZWNFq6f1wAJ32cABdQYzjYy1G4G9vZ+41bcHngE4AU2znbch3HM9BdP7WgrIomvmyLwLQ3bP97H616Z4/VAukAPrZtPynBqAnY1xy3OitOI/BRrwg5tOnwEDHIhBFPu8fYJ+vra6dUAEElPXck6tv+PiXmEdMBBSn2Mv7EV+fWEfBFvulwIrYhnLXTw8eyM+PHsvjZ08lkzP7wBxe6IW8VBt1qTXqsry+IqsbK1JbXpLKUl0yUUbGmbH6p3f7XWH6ghR5JpeV0Xg8K3QiP9brmee5MtPbXem0O0KhLYzu0XAs2YlNlXrNjnSO2pJR3DkrUS5Stjescpjh+IALVn0A8v2hepIjC8+2jPGRdFc59UxW2wirwju3bsvt23fkiy++kC+/+FL2Dw41h0b/DSmDAgTyeeTMkGVnXqT+4RQts6+YJKJFx6owY307DHTW5T5zLVzb4fGhHB0dqsQ+vufqrZ7PSaVWMfB8dUVW1tZUvn2SmUqn35UXFMwdH2kbotaI0gDzPFVjyeZVHfLa1Wvy2Z07cvfOHbmycVm21i9pQQHgNqA+hc2A55hQzfruRZB3AgWnOZPy7eFszjTRPHN4NnEg3evrt0AKoL9+W6VrXswWSAH0i3nf06s+xxZIAfRzbOyP+lABgK6MwVhSNwAFkgNSnygNkXQP/AhJorF4witMtISMCmeAhCwZdx6yZJGxIHQAHfsB+jvS8e12RyW6XNadSloqjp11SXLMmHNMBLBDiiVppySpzPuKCdrOzo4uly/jjbilnueVSgn3XZEJrEuXXrfq20Ws0DBxFoILfr0h8O5+7azH5INJCIB5vY68JTJbS1qpm88XtPLW/IBpi6kcHh6p7+Qvv/yiEzMSXzDnOX+XrgzB+TShdfJHlwLoHzYIpQC6tX8YRzwBf1oMWVSElGTFsQ/iAUkaZ2Lg/QeoASOdv0mUE5cBJIjvJBmK+Uil72rVstTrVdm6siFbW5uyvFqTlZU6URMYOvYrz5sseLEsGdjPEywnylKtNCSXQeZ9qjGrVmtIpVxTb/IcjOccVAAyFMTfkRwf7Mnx0b6MRj0ZjfvqsV4uRzKdjmU8JWZzenMGuoLo05yy0QHuYZyXirF8e6GoAPpJXoDB7gDoHI/9DvpdXfq9rvT7XZmMh5qA0nZUJreB6FGE9znFS2UpEINj6fvZr8ZOzlgYzkwP2ed8H3/eBUCHORknldiHszveJ4DOflUust1RFgfJQl6LGOj0F3rNQVIp9EG3z2MJ/bivC8Gd055Rb59Zu8RA+oeNNr/9o6cA+tndw4sAoPtvN8k2T45H3ebDLYBY38f0Duh6wQ/rkpR3iXX6FxLw+KJ7Mat7zDrT2ZmDyYJSij4pGvUCWbZzywv6KbdfCm2TOHf2AwjM9rDY8cWlkBSpeEBgFkBzB845j+R8I1mMRluFcxXvl8P3ZLslC2HDOPgqxnkSPA+fcu8jwnGBzyN8PM9xaSu/Dw6gc09oa0AhpPIBlPiMogSADS9k8GJbxgpsyzG5Bz4ncml7L/x1hnqoMJBsK44bFnud3S833fOHaIEUQD+bVv9UAXSft3ihU5KA4QVABmp3hcJf+g+kv5Fs39zc0HiEbHs+ssJdXSiYjcem+wdm7eELcYt+gbkQ+3UA3e0/OCZxitgIeE6/wfrE0u9/+EHu/fij7B0cyMHRsUyVygwTQz0GpVAuSFQuSh0v9OUlXWorDSlWipIvR8Y6x3QK1no8dzAGteWeODbzgWazJfv7B3KwfyDN46aqVJHbmYynCgYXsnnptjrSOW6rNLsB4xlVUwQQB8zOZwwcz00z+h2nqiN3clswsckXjZBbH2tKjXH93dt35M7tO/L7//i9/P4PfxBsvJ4+eSZff/21/OlPf9LcWTu2/JoVcqnyI+1u7U++Sn3S/V5EfA+5Y6zFAkfHR3Kssu2Hcnh4oID8ZDrVgoJytSyVelVqS3Wp1GqqsgioPpwMpd3tyN7Bvhy3YPDDPs+YFH19SZn3tWpNbt64KTdv3JKbuzfk5u6uLJVrUi9XDSzXDBmGjdYGjo/PcfIAMX9N8HwRgO4g+tlEgnSvr9sCKYD+ui2VrndRWyAF0C/qnU+v+9xaIAXQz62pP/IDhfWXYASxnO507oE6k+JKVHRSCexsDnzQkeIiceOsdAfSaYDTAPQkKF0omGQ7EyH3NWf7uceiscs5DgkgJN2RcqeK+OefH8iLF3vSbrfUl92kBZE8HMuUyUgmq17j+ASSaLpz57bcun1bVpZXZWVlVRmLw9FActmJ5HMOmBiQ7wCsvy9KsnnSkncH/G3CByPSPLv8eosFJINLKiemE4alJQXRo0LRgBiVL0ZqkkXkuNmUH3/8UauqaRv2zzXAuHEGUVhskCa0Tv7sUgD9w4ahFEC39k8W4iRVLMK7lEy2zxjEQTzy5BTrAjwQF0lIERNdpQMQHWYG3yPvR+xZqlalUUN2fVU2Ntbi9xXJ5aeSzROvBgpyI9NXLgMu48VXUSAbW7tigeRGQ7LZggwHE8lkIwXPi8WKMiGUxZDH/M7k/wC0W0cH0j4+lMGoK8Nhdwagwz4fK+BN+1hKBNDcmegqogezIo8McFmKhZLGSUB7e9kxTMbdQHT6MQqg8HgfDc2Xr9ftyGQ0UEl524wkFzR7EkUlZaArux0WXmiB4cVk/h5Ku9tNtSX+vAeADngeAOjO9HtbAN37Wk1KZl1UUMwDPWCg8xx4f+AgljNITwPQ52mnOYAe9nenKSUkn9WwT/yw0ea3f/QUQD+7e3hRAPSwvwkB4JCF7ZY/YcGlg6d+BxxI977Gx/ywmOljSMT/93//t3qjE/cAJdxnXNWqRrDb5swwHx+H4KwXgTkzPIwlHotckQrwA0AYkBww5Msvv1Q7IwB1FoB5Fh8Du+S596fhcX0d5irhfCM5vg9Z+6zn8xm14oiLrRaxzEMw/VVPNO0DCOQS8378cN7k27sdCwC5S907gM58gGsPGZmw+yksoM28bfx7LYwrlfRzwCWOzzHDsUeSXR9ep49ffJu0Dzi7uPWh9pwC6GfT8p8agB7ObYgRno/w1vOYwpiVmGQ+4ZAhTFGQ8fuXX34h129cV/Cc2IRVIPFWGc9RQUFWpNDJgzx+8ljnNeSBiG8wy4nHHGd/b18ePX6kRAsKiNkH8Y2+g36DmEcMpA+DmMB8qd02/3KKfgFyJ1lRMB1GucqQV4pSrJaVjQ6IDjMdOfcCQHoxkqhUlCKy76WiFuAyh2BWMhoP9TwhQaCWCLivhU+A9fHUAY9zll67K+3jtsq8KxCODSEFv2D6mYx6fSPtDthujPMYUFdLrixuWCrtjsoY8wQY6YDON2/syh9+/wf5wx/+j3qM7z1/IV999Tf53//9f/Lk8RNtC++nXW0sikyiHbl2clWlUlHnRlZkZf058u+9fk8LtViOjg/l8OhQ53+okNWWarJEW9WqUq6atRftOZ5OZDAaKICO1Dv7oaA3KkSai0N1YGN1XTbXN+SWguc35crWFdne2tI2yGe4VpvnaXEBsu/8p9NAY6RbX2RS7kkyujPPdYyU8EB3AH1eUnzSC/1sokG619dpgRRAf51WSte5yC2QAugX+e6n134uLZAC6OfSzL+Bg5wE0AEdqByd+5QH0qw2JJ1dk0q+xxXBVNqa9GN35o1unugD9QC3lw26eVkSJgSnzSsd9jmLJ2JCIJ1tAMCLxZJ+z7GfP38hDx/+Ivfv/6SToEePHsZeWO04CYQvuDFXSOrB8r62s6MSjzd2d5XFja8u0r1I/XZ7HQH3KURW3cq52yTnpExvWFUdfuc4Cuz3WeGB+haOVa7LgXSY5pVyWZaRslxdlVq9rgxImJsAO3pM5OdNTEvlsGDcM+HzBB4SmEwcXR7YiwzCJFay+vs38ECeySmmAPqZNOtr7zQF0OdN5TGTeOa/1RBIDxt1UcGOx77wne2JC8RbYgSxAn87PGoB0EmwD/oDTYbAQiM5sbG2Jpc212RjfVWqNZLoRekPOtIfdhRAZymVDEA3725kcGFs47lXVNl2l3AH3K5UGwpww4IwlnZMaiaOTsfSOj6UdvNQxhP23ZeoQEETXudjmcBAV7uNjILnAoCuIDp9gUm46zGLJt9uAPqcge72IzEEbGB6ZiLjEYkoJBQB0NsyGvbVj12TecTWLIABiaKyWmfQt5D4eQlA98BuN+zkc2/G8MpW4TsAdAfPXcLdgZY3AdBJ4jm4PQPQYZ/kAgC9b7Ypzjh8EwD95R+vCxa+3N+x37AvSfuV1w59b7ViCqC/VbO91kYXDUB34MKTj97/hAWu3g8lbSN8Xf+eOObACON9+hr6mP/6r/+Sr776SsEKwAEH4Z3N7ixCPwf/3GXY2X9YZOp9o7MYATwoMmXMi+qSe6tTDAtw4qCI9VMGRC+67mTf6qx2v+6k6ouP4ZP78v7ai5NC8Mj75bAIKRyTh32+x1EH9Wlf3z4sOgjvC+0OAAUoA2jBO/0794WCAsBwtRFpW0EzbU27sQAiUWTA9i7T721Gu4UFeR7zF6mPJOdDYbuGBVev9YNMV/qoWyAF0M/m9nyKAHoY85JxwwuZfLxKfOp2TfqbhfhzZXtL1tfX1MsbMFVjJVp88ZiXgqGDwwNlTbN4cdfq2qpsbmzqPAVgGRAX8Jy5D6p99C0UENGHkAciJjI/QqmL7yk6Zu4EOF8oFpRtjUe3yrFPxzKkwDczhdegIDqM6vpKQxprKwqo8+8S0uNVU7AqlAoK5gPGw9AmPuM9/vzFcyV5uO2G55byOZNo73W60ml2ZDQYWL4I3/ShMcqn44myrRVEZ4Eh7rLtAOmgwpOpdNsd6XewIETePCub68z1NuSLz7/QYjPmgc3jlnz/3Xfy1V+/UkY8Uu/k3bT98FBXBnpeGee0hxflRkW7LvJi4/FIWvQxbbML4foo5u1021pIUK5UZHl1WVbXV/XfzKmG47HKtvcGAxmOBzJAxXJkbPV8Ia/3ZnVlVTYUOL8pt67tytUrV2X7yrYsVetaWOGzlCmElPFEwXPUCSgw4Jppq3FctJddpI5yimy7m0gmAXSVifep7NmEgnSvr9kCKYD+mg2VrnZhWyAF0C/srU8v/LxaIAXQz6ulP/bj+HAxIeUeA9QvJX4W+QrFfqw+QfIKY0/SOKvEk2IhG8ZbB6a4JV4Mn/AkXSgRz98A3cieu2w5CSImUkyC5kz0nzWxpx5Qw6Em8xj0Ly8ba2U3Bs49CadgdyYn7U5L2u2mRPmMFCOY7ib9bskzO1NPMPEeThZDfN0TSMYeMUl6JkGA6N5GyuisVGVtzSqnq7W6FIolrdx11jmsebTE+GwwGGpykokKx2XfJMNIljk44wC6J/vSRNb8t5cC6B82DqUA+sn253lc5CX6JsoR/jtnz+F2JGtgOQCiExNJJGkifTDUBEm9WpOty1uydemSgudrqw3JZPEFn8hxc1+Ojg/Uoxx/dGOgk1QBOEEGPCcyNUn1bIakhfmiA0BX6svKQLfqH4UBZrX9CqA3j6TdOtJ9TyYD9VhnmajEuxcq0QHAODcA3RjixkDP5WBDJAF0a1f2oXExhtwzMEfIepD4moy1OAoAHR/04QApdwrFOEwk+XxpBqATg2GPEHNnrwTD/KVfEsg/O+OA2az0YNecwkB3cEcBpUJB8gVjqmhrBR7ozjwMAXRli2p/chJAp591z1v246zCX2OgvxwR5gB6+F34nPnnad9ytvE0BdDPrn0vEoDucSUEgP1vH1v7eDxkExN/HAR3Fjmfucw4CXXWB3QApPif//kf9UNH1h12oDOj+d7G7eUZcMG/3Qud/bGvkPUcFpaZzVFFwQ/Y1Xh837p1SwtfAc8BjH3cm5SLDxWffOzu43Zn0XMuHjOJqw7i+9NnKlZW0Kv9TGwH5fEvHHMnwfdk8VsIiIcFc/55qFoVFiwlY62qjrTbLwHonIsD6PQJzvLk/nmRAeA584ZkAUMSOA/nEGEhcPJX6eslr/VNxjFn90tP9/w+WiAF0N9HK768j08JQE/+/hfFCS/88WJP3lEtJPdjcakqtXpNKpXyPKajZpXNarxi+ydPn+h8xq0rYJS7dQcFQsh+02cA6sJCf/jooaoTsi2y8PQ1vOifsB+h+Etl3o+OFDwnhnteBQA/KkbSHfSk22fpKvibLeQlKhVkCXB4Y0O90Rury1Jbbkh1qa4gugLNEQC69aMtVKLaLZUrPzg8lFazpf+G3MGi4/1c1vzRmy0ZoYgyHMlwYPZczN1YZDyRnGQVRC9iv5EvGCOdeQzw+kR07tFro7Y10aVcLEm5UJbbt27Jndu3VY1x0B/q3BAQnWNSdFCtVLXAgD6ZXBXTJ+ZCyLfTbrDPuSbk6QcD5Pd7CpofN48VSFf1mdFAVQKq9ZrUlxuysrqiADrbjafTOeO835PRBODcCo/5Xm1ZluoK9l+5vCX/8cXv5Ms7n8n66rqsr6zHbHvmn1ppLRNk4kc2J1LllNiiCgCd9uP10lwurn1OguX+b39ntZCBvnhmdDZxId3r6S2QAujp05G2wKtbIAXQ0yckbYEzboEUQD/jBv5N7f4keG6CuCcZ13o5MRPbvwsTOyT6NeE2Getkx2UGqSz2JJqzyd3XMMkysaSLn4vhET5g0sNPp4KsFIsnm9i3VzQzqSJ5hxwYST0mSXzHPhhgk3Db2royY7B4MkmTQJOp+jYh457LTCWXNfBnzpK3kXcymRWC6+H3Dqhrgi2HJP0cPAcMJ6EI+A2gv7l5SarIJyLfLrHkPLCRsthz6tXLJIsJJ8kzB9CdOeJt4aBLCqC//ONLAfQPG5BSAP1k+4cAurPgQslDT/QvSsKHgGZY0ONHIFlEMoN46B6AfEbcJRaVikVZWV6RxlJDKpWSlIqRDPqAy21ptg50yeczksfTj2QRSRMtGCLXAZAdSQZWOEC68B0AekWqtYYUSwDocZZC35QGoQxz5NsB0fFAH456MYCOzgcS7ubZp+aDWZI0JJ/yCqazf5jiubwD6EWJIvNZ95f2E1MYGsZZj7FskSn7xbu3K/0ufugdGfS65tE3mUo2hzRkRQpIw5cqJk8YAuihfHtSun1+8Lk3egygd2P5dvof7pdLuJ8lgE7hBMdKAugcUz3QTyl+mz+ZrwbQw2cxyS76sNHl0zt6CqCf3T29aAC6j51DsJO/HRhPelonx5EhqOyMcGdK85wSdxhvA54z9mb5AV/Ze/d07M/2Lh1uvremAOLnFd5pB5aJYSTUAUcYt1Psev36dQXQNzc39XOS+qznsShUYGKfft5+LD937zMdRGddjY+qFDW3juLfznD0sX34vYPcIcAcFtaGKh2+zqwwCsldLbCdq235tScLlsI5B9+5VQv9e8hAJ87TPoAgXqBA/0M7MM+gzbgPtKu3jV+fFm/NioXNsiq8vvC8/X4tKqxaNEc6u19yuufzaIEUQD+bVv5UAHSPGx6/kq3lORwKepiX0F9ABHAAHcAcO7rllWXz3CZngsd2DJ4Tc5Frf/rkqbLPyet4QZaD5w56kzMhP6VEhcFQ4yPb8m6M9672P+wDYJ18EQWvvW5P34eDgTKgKdiq1CoqO47MOAD4wdGB7B3uy5A8UWYq1aWaLK+tyvL6qjTWV2RtY102Ll9Sr+8MBIwcVlSaRZL+YCD9YV+VBFkA5InRAwXJh+qVzhwIb/Tm8ZF9Nh4pW7zf7dv5dTi/ocgIEB2SB7LvRakUSlKKSlKANZ7JyXgwUgn4Ya8vw56x6vlsZ3tHrl3dUVl3Yjft+fODB/pv5oOXNi6pBz0TPaTmaS+VYoeJXqDQ2Bj1sMVhmcM2pw8CRKef7w+HkslllLm/1FiSxsqylCtlgX1OGwzICw4H0kOWf4rtl7WNFgbn81Jv1GV9bU12b5jk/N3dO3Lr+q7USlWplCpaOKAsc0tEqkw7LHSbNeIVH/enWohs4wu1EgsVwxYA6J5xDEH1FEA/m5j3rntNAfR3bcF0+0+9BVIA/VO/w+n1ffAWSAH0D34LPrITcJ9vmHsLwHNnX8Te6A7iWgLoZGpeJwPjkXS7xpRAPtd90R1Md2a4T7o8+WWTMWMksoRMD5I9eBrxGeBHcuLG97C0Sd4hz4Usl8tJkmgjAYf8Iwk5knCeWHMpy3yeyQIVrmNjLk5hRbqc/UkPxyRjw+Xp7XPklCcKyru8uicrkbVncQB9Y2NTLl26PAPQAYFoK1rUQCJjfXrCk8nGSYa7tUcyyebJrxOTh4/siTvP00kB9PNs7ZePlQLoJ9vEAfTQd9XZbp5sD4uHNBkQJ9w92X1awirct3u7zo4zpTAnq0oexESt5Cdxc/RCjg9fSKt9KO3OoZTKMP9KGg9R0HCwIZeFkQCLIy+KeU+VD6EAek0B9LJ5iwPWxm8KoE9GKt/ePj6Sfr+tUvHkY6KIhIxJuBvwTuIJD/VIJGvsdsB0gG48z1W+PSpqsRGMeF4kzLytXMIdVothE7EXer+nwHm/15Z+t6OygcRoBeWLVWXOIw/v8u3KQP817/P4lqrfXizhDjuDRFw3kHFnNe6tszdnIPopDPQTwEwMepNcW8RAn7F62i1NTLIt+wdccgb6+wLQveDNn8VkMdmHjTCf1tFTAP3s7udFBNA1TsagqP/tIGoINIfjxnCMm+yLFoEkxB/G3v/4xz/kj3/8o/zlL38xkGAwmLH6QuY5ccmZhR4jXdIdEBjQF+D85s2bM9Y5QAsAsPrjxux2v66k564X6vq5Olic7Ed9LhOOsX286BLt3hZh0QH75xXOYZLj7XCs7oC8Hz8E0MP2PA1A989DxREH0AGjaBOY+YA/XqhAe3OeAE2wNb3oIDmGSBYbhAC6X98iNr4/L94O6Xzj7OLWh9pzCqCfTct/KgC6zy1Oi2ceMx08p59gobiHwlaY4bdv35bV1RUFkUmhqOIVYDhgbacj333/nRZmOQBOoRALcY14p2PqfKSxDga0x1q2JUaSC6LAC7VCt77g78ODQ1N+Go2k06KIuK9KJ1uXLysbHmu9w+aRHBweyZPnT+XJsyfS6ralN+xLsVKSeqOhTHQA9EtXtuTajevSWF0RyWdkmsWOSmQMSDwdy4icVqwyhaz7cEJhL/mgvvTi5fDwQIsEYHjDrtbxfaensuwwy/E3H/UG7FQLDYr5olSLFalSAIy9Yb6g4HoWL/ROVz3Vm4fH0jxqysYanuKbug6S8c2jY9nf29NC6p3tqwpc37p1W4sIvvvue3n2/JlOgbCS4n7AkCc/xdxJvc6Pj2ZS9BQLMPcplPGBLxqA3liWTD6LKaSC5/1BX4Fz5oeA7BRo0z6MAXJRXi1GyM397osv5fM7n8n1K1fl6qUrkov/c1B7ZqDlBV+oiU3GCqCrF3pspfWS1ZZ2UnOKziLvcwfTUwD9bGLeu+41BdDftQXT7T/1FkgB9E/9DqfX98FbIAXQP/gt+MhOIOmF/vLpaVJFqz/tO02WqGzSyZfK6cLoHo204lSraNUfvSfd2COdz/je9iOSy5tUojO+/SAhOByyO0JANGTFMEljYoSEO1XGJJbcM5wEEgvJOSqWPUnkgzL3X58Cno9Hs0ICK2BNXmXy3/PROWq+Pap/B0M9HhNEP0aziV9UU8EUklkA6EzY6ksNBTwoEIAdyfFgeioDHfZnQj6So4UswGTiKgkYf2QP27mfTgqgn3uTnzhgCqCfbH+PPWGyPATEPdYQBP2JAAAgAElEQVT5cxsmqJOfJe9sMq7NpGVjQJgYQ/LFAGgD0FvHe9I82pdmm5h5IIViXkolZMbxwTOg2jBivMgLMp1khfANAz2KSuqHXi7XFNzGW1wLiswSXIF0WOa9Tlt6nZZ0u01dTMLdGOiA6FhXqMmgqm4YiA5wnssjHYi0elEikj/5QqzMAd88JiTErAT2ltHrnIj+nTUp9+GgJ0NYH52WLkNYGZNpAKCXFUBHVn0hA90b2dkMDkbF3ujWRVif0O8Zm8V9aGl/YrUD28WYOamyg3mudS4RnAQu/LCa5IO1AXNRCxTsRV8BwwQ2CIlBV1th36EfsCbA4uKzRZGAFsvM3AVffla1mQOfkhQ8P9t4mgLoZ9e+nwqA/qYtFP5+k32Es9AdDEmC7fPw93KxpoMVANow+mD2/e///q/89a9/VWY6krt+bAduHcxmDsDcAGY0QAiFrYyHfUGSnM9IrjOWZtzuoLaPqR38TbKkk0B0Uoo87IM9vs36ygAYD7cLWdquHONj8eR4PDl38f49yVgPY3wISIf314qGJzpnYh7lfQtAlDMrmT9cu3ZNQSVnyvPOPt3D1j3sk7Hc70t4LovueTjPCPfh45M3fSbT9T/+FkgB9LO5R58KgJ6Mo8nCXvoFFmIVORniF3GJ9VC4QgmQYini11iJCxMtOFXwvN1REsS9+/fUps/t6iBCsDgTPYy9bEd+qQNzvGX+3Ebk6Onf5IbokwDUXzx/YWxmLLWGQ2Uy37lzW27fuq3AMfv96ecHcv/BT/J8b08l2GGS44kOOJxlnF0pSblelfVLmwqgr29uSKlWkXypIJMM4PlEAfcB6obMu2DZF4sq805+rD8YziTe9/f35MX+nnR7sXJjH/l2Y5QjSw6rHEb6AGa5SrpPpZSLpJQvKku7ApBOoXE2kiE5tt5AOs22LuViWRfk36NsTuXd2efG+rpc37muEu+f3f1cwfyv//a1/PTggTRbTb13xRJzsEjnILDpHz16KE+ePlbWOQULyxQyrK1KsVTQ61KySwy4UzxAG8A211wdcxHyffmsFmezLgqMV65ekWs71+SLO5/L7es3Zbm2JI0qnudZZZ87qK19jc9HYnst7Tf5LyaTnAaex9PFwFzsJKC+CEBPPdDPJv69zV5TAP1tWi3d5iK1QAqgX6S7nV7rB2mBFED/IM3+ER809EJ/+9NcBNx60seZEyR/nJli6wN0MFlBJjj2sqWSNGBWe4LH2OkACQbgeyIulCJUOSkqd2O5LmdhOtDu7y8n2DKSzWVib6UhalUx69MG5ieTinNJd2st+zcFtsi1N5s2YaOilmSgv/b29pUlryBWFMn6+ob6ETdIDtbrks9HlmxUsMOWX1XeffvbdWG2TAH0D3urUwD9w7b/7OgvhXmk8MYKmrea+9JsHkqzdTiTcAdEJymiCSqSGLGk+mQkMhhOJJctSLlUk1KxIlGhpMwGtwwnnmv4ysHEmMooBrE77SNpt48Eknc+r/zx2MM8I9MJgR3pQxItBpxH+J6T+AFEzxl4Piv3iuu5tD8gCntCJVYQUSZ6LiOjQV9Gg6502y3ptJrGQJ/AQC/O2OcKoKvP3wIPdEMIrBldfhgGBH0RbeO+5Jq8Q3JxDqA7UxEAHaAI9n+pbF7r1pG9+7NBn0pyEEDdmZgONPm7AkwB+O5Hndu1KHfl3U8m3cM7t0AKoL9zE566g4sKoJ/WIA6eJ9nVIZiclCB36XEvTnVPdECS58+fy1dffaXL3//+d/nuu+8UyOA7j0XOZnbwG49uABH8zT/77DNlUsM+V1/bsvnahq9wbuAKUuFnSbB8FutisCQE9JMAkIX6lxWnwqIhB5LD96Qc+yIAPbnf8Jq8vUMwKPx+rmJlcxstSI7fmfPQTs7KPLtfT7rni9YCKYB+Nnf8UwHQvXVCWwjiu7+cPOGWUqqklMup5/nKyrIqihDfiY1Y6KnSUcxMBuwmXwKDnL+dBOEMdI+VGsMnFMsa6M1Y+MXeC31nbMznjL3pKwDPHz58qIz2J4+f6BieMT3s5XKpJP/nD3+Q3//uP6TTM7n1b779Rv729ddyeHQkTXzLyVFlpzIYj2UwGso0l1HlqpX1Ndm5fk02r1yWxtqylGtV/Q4Aud3vqHQ5cubFclmWlhtSayzpeH04HqoMOozu53vP5dmLZ+qPTmwfjYYKdCMKych8NBiZT3qro6zyQbcnuUlGCtm81Cs1qZVrykgvFUoyHY5lMhzLAMC905PxiH+bhzp+6aVCUf3RyT/duH5dPrtzV7784nfS7fXkT3/6k/zwz39qW+FvjhR7oVhQBj3n9e8f/yU/PfhJJdKzUV6u37gu13ZvSKEY6bym17ciL65tNB3rHAnQnO9sDGAAOvukKG5tfU12b96Um7s35e7123Lt8lVl0tuMRKHxlwD0E7/KxaKZ81V86hZ/Esq1h9ShEEB3QysXUktnRmcTB99krymA/iatla57EVsgBdAv4l1Pr/lcWyAF0M+1uX8DB3t3AN0HN0kmpTMnHNQOEz+eFIIFacCxMQZ9H55w8oSXJZlMOpHXIjlE1mW/DqC7D6PJ+mZVigogYc5215SZgj0K4o/HMhkDoBuon6xutoTbXOHXaJDGEud/yMuPRgzRRYxBc2mWkHv27Lk8e/pMJ3IAOPhtIeG+CsNGpchgcMbnE8vBvw+A5TfwAJ7pKaYA+pk276/uPAXQf7WJzmeFhQD6RAH0dutQmk3zQM/lsZDISrEIk7kQs6RJZqCIkZPJJCPDIUmngpTLdSmVqjOA24nKGsc9CwGAjvcdPoCdY2WgT6dDUkIKoKvU+pQYCkifVxl3wG1AeQXOC2Vlnqv/ulpamDi7v34VQB8CoPek2wJAP54B6PkYQC+UkAUGrH8LAB22hbPIYwAdFjoJJBZXWnFfX4AOWOjvE0BHHpH+ztnu9FnONkQK81RACU0ZVyaI7+35PIjpUV7VAimAfnbPRwqgn2xbnjUHP5y57Ez0kGUdjslNLcrG2bwAQPiM7Yh5sNCxUQJAR9IdwAIGob8ATQA0AERgngOgwzRHoh1whHGze3aTcPcC1kWsby8ACMHsJMCtQ/PAdz1ZPLvoaUsC5knVjeTxXsVA1xF9AMqHTG4/dpIVnjwnn1+pslfM6vR3PuMe0GYAEukrbYH31QIpgP6+WvLkfj5FAD0cf3rM8xyPs8G96Arv83q9ZlZSQX3qaDzUPgTw24Fz73s21jeUrY6KIDLhHsc1tkpmRpzQYzXNm5sXfQj9DTGacTJMePokFFL2XryQ46NjKVHgWiqplPm1nR1VU3n0+LF8/e038vXXX6v3OeN8GOT5QqSS7L3BQDL5nBRgoVcrUkH2vbEkSysNqa0sqU96sVqSCSpcOhfKKnO9VK3oAnEEZLzT60i701GZ+EfPHkurhUpXx7zQURFB/QsSx2giw/5QpdwB0QHH8UTPTjNSiorKRC/kClJEuSsGytlmGoPn9vdEpsOJAtMA1Gura7J95YqC15/f/UytF//y16/k3v37ctxsSr/fU4VIrp02IB7sH+zLUfNIgfVypSLrm5uysbmhhdIUGCizHitClWrHhssIKOS8kK/H674Ka399XVVTdNm5JtuXr8jq8oo0anWJJKdAf1y6PZ/rJX+Ovwae68NlG/mqpwHovk4o4e4M9PdQ53w2geQC7TUF0C/QzU4v9a1aIAXQ36rZ0o3SFnj9FkgB9Ndvq4ux5rsD6J6E88lOEnj2xI8D6c6eAFA3FslwxkRX9mJcTRwmmwz0NpZ6CIr6Os4uZ6DFft17nWM7I3JetWz7MuDGwHMD0EfKQjcAPbsQQLeiZTsHy8shPzwfYkcR3rolBc9hmft+mBA+fvRE2jAhOx31idrYuCQbm5uyvrGhwErMpZw/dunI/Z1/gimA/s5N+E47SAH0d2q+97fxgjBPDAQ8nwPo+wqg52EIFADQATCsDp/3bAyg4zSRyxWl4gB6oaIM8Rk9PPBAl8xEJiOSQQPp9VrS7bVkNIIV0VMJd5NcN4a7S7cb+xyg2eTb8Svne1B5bDJMPd2VQH6FgT7sy3jQkw5xt5kA0Et4oJ8i4a4ZlZlnSZyFsX87c0WTYgkAHRa6A+ghAx3gqOQAOhr274mB7t6PxLkkW9SlDV/OO9l1zJmPyLybXH/6+rAtkALoZ9f+KYB+sm1DKfQkgJ4EdUMQmO0AKFgHRiEghYPdsM339/cVQPfl22+/VcCdsT5AL8lz/M3v3r2rADpWR4DpLMj6UmhEEZCrT7GtshMT8uqLnpQkQP1r4PmrwHE/3iLWeXgup7HWF22/CEB/3Sc+bI/wfnEPaDPuQfpKW+B9tUAKoL+vljy5n08VQF9EfiBmufWEF0FR8AOIjow3fQIvmMnD4UCev3g+k1mnH0HJT5fLJxX9GPfOVJeyOZV7h3mOZDvPrcdExt0sHh+JmyilAKD/8/sftLirWi5LrVKRtZVVWW40tPCL5W/ffK0AOrkZmOOqIlWtKhjc7feVgV2uVURyWekO+8q0ri0vyfL6imxeuSQrm+tSrpUlKhWlPxrKYDKSXDGSXCGSQqmg8uiD0UD6o4E8evpIfn70izRbFBl3VIoeCXcd1zMHo/sbo+YFiN5XAB1WOmxzAHNdJjDMc1KOSsoyz2dyEjFvisHzYW9g2/WHuizVlkzG/do1la4HQP/qb1/Lw4ePzCIKQslkbPYhWDLCus8wz8go6aOxsqxtggx7lyLlPsz5kRYYoLSFl7wrCjAnorgB5vnGxrrs3tyV//zP/5QvPv9Cti9dkbXl1bigeioF7MFi8XYTcF/weh3wXDtg2zac/iY90MPvfRPA89k09mzCQLrXN2iBFEB/g8ZKV72QLZAC6BfytqcXfZ4tkALo59nav5Vjve5odPH1OJPlNKaFM1bc99AnVMYU78XVwsh3mSOrM9FPJrdMZOlEQiz2v0WKFrZdVIh0pIyMVF8nILHfesBuN0aLA/F2PTbxy4jAhh8jOxUz3KluBiBR0MaODcucxQF0A39Mdt7kyeq6rKyuycrK6ox98vTJM3n65KnKkuF3Va2a/9fly1uytX1FKpVqLNseTBhSAP2df0ApgP7OTfhOO0gB9Hdqvve3cTKDQN3PdCLIqrMcw0BvOoAOCz2vPuiW8AeKNQb6dJqVyRiQfQ6gFwplBblnALqX8Ws8R+6cRMxIBv22DAYd6XVbCqarokhmosB8NgvzHB/ymH0O8xzwHOn2HMCA8QHGFDDFrBVjn8RYtEqDcE2wNsYq305Mh/mOjHu33ZQ2Eu6xAgj7Lin7vCKFmIGuHn2BBOUMQLdO4oSEu34X2434TQI8dwDdZBjnLM0ZgB5Lxc9O/B3vsCcW6AOT/a+1zssv1p0VoqlrSC4F0N/xPryvzVMA/X215Mv7SQH0k23isSME0hd5oYdbhYxwL8DhM9iEgN6uAAUTnQUZd5ZQsh2WubPPAM8d5HBJX/bDy7cJmeYO0oRSwawbjvPCOUL4XVgUMB/329jdX4vA8tMAdLbxwt0kMB7OXZLbJ5/M5Hklz8X/PS/cnWrbOKAeqo6c3a8n3fNFa4EUQD+bO/6pAeihAmEYVz32evGUA+jEbjzQiV+mEogaFUB7V549e6aS7QDifIcqCeokjaWGss/1WJAf4lcPRnbseU7xlnusYy0CuKvj7lJJVTo4LnETIJdj/Pivf5s6CsVZ7BfQeDSSRw8fycNHj+SXWD2F+B0VCnr8ldVV8wSH9T7sS6uLRHtfhlgMQiqPsuqDvrF1SdYvb8rq5prUVxoyyU71+0whL9koZ2z2KCfdYU/B572jfdk72JNWp6nXw3X1e30Zo2iIz7emvyB5TGSs3ugjGfaGMu6b1DuS7ZP+WBnm+KFXCiUp5CL1RM9NM7qM+mwDiN6TXrurzPV6rS6XNjdlZ+eqqic+ePCzHBwe6XyHQoF+v6ve6D2ssCZjKcO4r1Sk3liS+lJdbbVQdtRCgOFAWee0FcURWHhpgW9cJEE7ojxzdWdbbu7uyhdffCE3rt+Qlfqy1MpVs3SU6YyBPhdwT/wO3yRdeQqA7pLt+ozGu7fso70Az92MIE3DnU0cfJO9pgD6m7RWuu5FbIEUQL+Idz295nNtgRRAP9fmvhAHM3/yl5nhlkTSKdUJNgkTI5jYVAtTmcogfawgi0u0GxjgkzHfj2EYMQuQY07ZxrzRSbqViiVlsjPxVwB9yEKFsw2XfZ+LAHQ93HQimdhn3VjrsRd5AKCPxwDodkwdaGfyNonIwtpESnFNl9pSQ+r1pRmr/PmzZ/LsybOZpGWpVNb18HvE9xEfdPx0TyTi0pH7O/9+UgD9nZvwnXaQAujv1Hzvb+Ok4ZsKZ0yk2zmWTvtYJdwB0cGPc3j7RUjwxfFIMwsxyDrNyXSSlShfkkollnAvlCSXX8R+M2sOBdGnYxkPuzIa9qTVPFTpeIv3sBjzKtEOqK3S7UUSXgagZ7MFEWVHwz4nqaPwr6qEhP2CJZjoH8Yi6r1nyiIA6Cof7wx0APQp/UVB5eeLJQPQ81FBFgLoRndfDKB7gZVlCk1et2+S6vRrIQMdBowy0GOgacZAD8Cbt73ZMwBGbdV/vdNQICaUcPd7+7YnkG733logBdDfW1O+tKMUQD/ZJA6Ah+8hMBuqPYWgtIPYzkTnHZCC2OYsaAAKmH4//PCD/POf/5ypXVy+fFnHvLyzEBcBNtx2gjP0glz3OA8BdAesQ9/xEIAOQWYLyz5feDnrvmhf3kKvAsDDMfppALrPXcL3057ssBAhuf6rGOtJlYCz++Wke76ILZAC6Gdz1z81AD2MucqYjtX7wtZ7uXjJbEAgUzBuHo4sJwSAjsw665NPuX79uvYXUR7/7Lwxo0cjyeucIadA+NNnT3XMzX5Yhz4FOwvUTCpl81lXKXLJKPjuIPpP9+4rgN5uNqWlsvGP5enTJ9JuddT/mzE8OarBYCjD0VBt9+izyNUUSmXZPzyQ+w/uy1HzWD3PB5OxdAY9yUQ5Bc9hoV+9saPe6FmA80JeJJ9RxrrkeM+oR3q717b3flvB8063LR38zrGBAiAfM6dhPpNTyXbY6JMRHueA4QMZ9PrS7/Sl3+rKoDOQWqki1WJZZd1LUUkKmbxE2ZxMBmPzUm+2pX3c1KkZIDtFbCjBsP/j45YMhiMlo9BWFCXgy45kPfOmtfVVWVldkWqtKpVqVfoDA865LxRCwDpfajT0372+3RP6ccYHHIdiiFu3bsrNm7ty88augvfIzueziLYzyzN5eRYKBl5nPvPKX+kpALpvs6CufOa57t7nvz6jOps4ke513gIpgJ4+DWkLvLoFUgA9fULSFjjjFkgB9DNu4Au4+1cl2k6yyC055iwVKo5t6Ul/wESqP2OHh0mlE0BJDDgYADBnYVhVM1K/mZlPIAA6x3L593l9qTHQZ/9W4AGsh0rfiWEbAOixdPG8AMDBc5NvB8QBiMnnkbAEkCkp63x5eUXKlaqUypUZgL73Yk/2nr9QVs69e/f0XBuNFdm5elV2d2+qRJj7Tc2SZunI/Z1/TSmA/s5N+E47SAH0d2q+97sxADO5GOIcihuZibHBu8dy3DQf9AwSfbmpyrjn8sbOm5LIUJCVmvy8yDQnhQBAzxdgii8A0BXV5qX6gzIZD3Q5Pt6T5tG+stKJzSRu2B7wvFAsS0FZ4cZqz2Td+9wA9AkqIHHsdVxb308F0M1/3RnooxMM9KomworIxWuSDc8+T5vEEu4LAHSCPzLuuq4D4P8/e2/a3LiSZIk6Ce6L9lRKKeWed6nu6tfWf+iZzYeZv/fM5sPM92dVH2qsrWtszF7d6qq6S27aF4riTgB8djzgZDAS3CQipZSceXElkUAg4AEGwv34OR4B6KiBLgC6y0Af1UAXCfflTfB4Hs7zwjON9+X/zDGiLjDP8bpPshZQAD05+yqAPrLtmJLTUF3JJIYKs1l+l79xtAAkIrEOkI0BjUyGNwDoWItLGYvj42OW5JUXGGiQcbdldQVwEVBczicMdBdgtssrCSNe+uYC6O7dFAd+2yWnZP84AJ3nSifhaRqAHrd/3N0t1zdt/ziWfHLfFG1ZLUCciH55eclJ3//+7//Ostb/9//z/6ppbmmBhwig2/OvS35wzWXm6ICBbDw7Wq0mXV5ecO1yrJ3xvgDgAK1R85xfA2KihSRUYd4E4I6a5ZiHwTiXRC5OWC0UmFQhcSEc1+11mYEOYPi6XqfG9TXLpbdbLfrt11/ot99+oWYEXuN9Bs+jbRtM7RfPufxeoVSi49MT+stff6Lz2gWyjlmi/brVoP4goNJqhVY312j3xR493duh8mqViisVpjUP0inqhz71wz61em3eApS6gj/W7zLw3Gwa8B41z9EPAOasdsj/Txs5dzDKuz0Dnrc61Gm0+fd8OsPM82wqQ/iXz2SpAJA6lSZvkGYZdzDQuc2QqFgoso0Rx+qDyQ7/0PN4LQA5ebDPzXtpWl1bocpKlZ/x8JeQWNDD8z+LJDiPpduRKIyYXqNR5/UC1gVQW4RUPBjnr1++pGe7u7S+vkaVcjm6phRl0wbol9rnKS6NeAsfyTnUZp3b96SdWz4UT/uyoOItv/V6+G0soAD6baynxz4GCyiA/hhGWa/xTi2gAPqdmv9Bn1yCcsIgkYCQHfCS4BiyUgFwI0MVMu7MSG81ItlGZLMadvkooCW1yiPJRV4cj4J9OIewXwzz3GS+mvqJ420N0ZbIIWHPDDLvcBJYRkoCZcZdsZ1DMNClBq8B7QsMwIBRjqDgCkuNrTKjEaC6AVjSVLu4pMuLS/rll1+YkQPW5Up1hfb3n9Pbt29pbX2NpcEgIczg/S19hwd9oy1wcQqgL2CsBHZVAD0Bo96wScxbIeav0NSxwxzT7Tao20FAyTDQUykAw2CFoySFYV5Dth11+FJQ22A2eIZy2SLXQIcEugHQY2po8xwt4QnM5ZBq9Kl+eUpXl2cUBH2emw2AnjHgOdclLzGwDfl2U/vcSMcDyA8M9juS2osw7IkAui8AeoNajWsaB9ArEYCeN3PvNADdPMyM5fFcEmCdS3yYwuxgn0t5EmaPRBLuYGYKYISgXgalRgT9v+FYjgeAJrMs7f3GQJixwJThfujr7i2gAHpyY6AAurGtywZ0wXRX2t3+G8djrY05DS+AbFIPHX8DrBAJdpHoxT4CSOM4bFjf4zjbR3DBaZfZOPIFzDxsA9+yr/gMLjv7S0UrlPhIMxBgs9nj5ss4eXbZz/Ztbnrn2gC6tBHHLp8E6t/0vHqcWmCaBRRAT+b+eGgAujtnSYwnjoluls9I1EJcxsR36vUr+vDxA9VqlxzDAXgOpvfW5taQzc7xIh/+gon5YJ2NDeA5EjyQmAWmOo5FG5LIhZ85xGHIlPYDcA7QvV6vm/2w5odceb9PP/30F/rPv/4UgdctCgPIuodcdxz1yPee7dGbt2+YJFEsV+jTwWf6j//9H3Ryfsq+QzfoU61xRc1umwaZNOVLBXq6v0Pbezu0tbtN69ubyD2mQZqo2QHzvEUdv0Ntv0vZQpbypTz5A58Z3c1WkxrXkUpjo8UgPoepKM21zcFED/rom8/guQDonWaH0sGAUhD38gdwuaiYy1MpW2BZd8i7Q+7d7/Spj1rovT6XPyxAPQZ1070sl3QKacDJCmJz+CzZfI6KpSLli3mOrfV9n2XewUyvVMpUrpa5LcSvGo1rM56ZDCsBvHn9hv71X/6Fvnv3Hb3Y26f11TWiNGJpUATwCVnRqN2ez+SiqFyKbgSgz8DbJ6UZi5dqh91uAd0nM3E84lYVQH/Eg6+XPpcFFECfy0y6k1rg5hZQAP3mttMjZ1vAZa+4ATJhjAjIjsUzwG4B0H0fwLrZJDCHfQVvGAWsmDLOHWJGJdcxBwgAaTADnA8lIMVZi+QcgR2Aacm1yxk4sAF0A84IQz2qsjs8DwB0vAD6ACCHRFipVKFyGVuZikXU3CpGsu4Af9LskFxf1al+Vafffv2Nfv75Z36vUq7Qs2dGwh0ZwCwhnPHIY/n4iBY/2+S6xxQLKIB+t7eHAuh3a3/77Jj+UFMPJQQBjkPmvNdtcW1ygOfYTOQl4M/TmL4oDcH0YZ1y1CpPE5KDClQsViifKxn584kAOofMzJZCTfCArq/O6bp2Tj7A7cA3Sh9gTeQLlC+AFW5qk3uZfASgG4AXADq3ZFEJhAQuADoo9obVzlMvhUMAvckAOp4JeJ5kOOkJEu5FyiFwlM2aEho2A91K4BoDvDkTIeQa6MPa6IOBKR3S6QylH20Jd/NsMDLuONeyaqDbUuwuMObeeWMAjALo9+eLafVEAfTkhkUBdGPbSfOEnQBrg+aSzGoDIwCeMZ9gPrU/Fyl2Zqh5SHwy62WbzY6/hV0u/oHMTfYcZffTBcjNGjzNm5sA4N5BArSLj2CfS65D+mEfGyefHsdAd1W2Fr2D5dpmHeey0ONA9llt6OdqgXktoAD6vJZabL+HAqDHzT/2PB03p8uzgEHTqKweYj8Hhwd0fV1n1jjWygDPIfktL8RzIAsucSEoI1xcXAyB9M3NTZYHxxrbnu8h9Q6gHM+bq/oVKyqgtAhY6CsrVQbccQyA3oODz3Tw+TMdHh7R0SGk3OEzNJnFXiqWaXvrCe3s7nLcqN3p0MdPn+gv//lXuqhdsO8AFnkHtcADbH0aZFK0urXOwDmY6Nt7T4cAer15TfXWtamNDkX3gkeZvEcD/I168FIKCkz06yZ1UA+97xvfLeUxuDzwQwr6QVTXvMdy72Clh13f1Elv93kDAx0y6ZB2x5YKU6Zmeh9ltXwGvZHUhpiWKQcfko9EBS6v5bGcOxj3+SJKdSGelaIe4nS+b2ztpalUKjK4DjIMVAQ4ZkcDTmzYefrU1Dz/4Ud6uf+cnmxsUaVUYol4Lv/IEvUDyqQ9lnL3UlHCdiTjPve3a07EexqILk3M2dTcXfRU7pIAACAASURBVNMdb2cBBdBvZz89+uFbQAH0hz/GeoV3bAEF0O94AB7B6V3Gih0kE7aHmMHUTw+47hPkogwjHTXMTYYxO04sww7Ae1RfC4t4YMzjCk+S0SryYAZIh7OGbNpIt5aBFQPIQ5YYf0Q10jnD10j3GkeQez6sw2SIhngzzXJV+XyBqpWVIeu8UqkSACYOHHJNeJAnM5T2MuyIwSH7+PET/fbre3bCwEp8+vQps9BRUwpOmOcZ6WQwRG+jXvUIbrO5LlEB9LnMlNhOCqAnZtqFG8Z3IfAHzEL3Mkg4AgCCOnXtIYA+GPSZJQ5s2DDQwbBOkYd5LQ2FjCylU3nKZSGPWDb1wzMRgC6RiS+iDwDPDQMdAHrz+pJa15dRfTywEI1KByTcUZM8XywxkI52UymAzQDQjTYIz9SG8G3KaMhcjub5/IYdDhY9NgbQ/R61uQZ6g5OrhgA6EgAg8ZjPcw13BIIwLw9fNtPcZozLyZ3a6PzciuqfQ37RZqB/CaAvZ35nUIsDUfEsdJt5aT+Hx2sLKgN94S9TQgcogJ6QYYlIAXRj21nAqy3jLuC4LZs7WruP5hwBTgSktuXcuXZttI4X5iDaEPDaBVriAGk7MVf6Z7PH3T7Z857NEnfl36exuuMAdJlD5Xy3Bc9verfb8707x9+0TT1OLWBbQAH0ZO6HhwKgC4PcnQMl/mPPkbZaiCFPGAAdczjus4uLM2p32gzkAtDm9XKhOBwAWedKaRCwzlG/HDEUgLSQCEcdbyig2M8vUSbEOQCcn52d8Ybn0NbWJgF4h/ofWNJgqHfaLfrpp7/SX//yVzo5PqGz41PafrJN+3v7tFpdZdLD+fkFvX//gT58/EgfP38mgOEIRqWyafLyWQbFr9tN6oY9ypULVF6v0os3r2j35R4D6PgcTPXa9RVli3nKlfNEmQENvIDrp3tZj5ndYJ23W21moqMmercDXyZghjZ8MgqIQrDQu30GzAGM471+u0u9Vpfa123ekPKcpTRVCmWqFsvMYOeQF+dKG4l12B1+YavVpm4XNel9SnkpTjBAXfPKygoVyyXqB/1hHXo/DCiXz7H/lAObP5fhBIWz0zOqVEq0tblJz58/p9evX9PrFy9Zwv3JxiZVkbiMJGIpOxX5U4gF4i2A6ADToyzj5X4J56t0Zc6pKPpybX+L1hRAv4Xx9NBHYQEF0B/FMOtF3qUFFEC/S+s/zHPbDAphmMexKuJkFLkS6yDk+ueoTwUAHb8ji1UAdbwHkB37jYJtUZ1ya5Ertc7NYsvU14KjBtAk4Hq7Ue1ygO+8ATDBQv1LAJ2dQ15sG0DFXJew3QGgZ9nBW11bp7XVdaqurDILXRjrIQB0ZOFGAHq3A3ClS8dHx3RwcMjtItsa9SC3n26z0wgnjPvlKYC+rG+KAujLsuTN2lEA/WZ2S+IofBf8PjL+TY3ztJci3+9Sv9+h+jVqEF5SGPYpHPSZfQ4lDGQagYUO8BxznuflyUvnmYGeyxUpl4XsX45LT4yV4R4LPgiAbtjtneYVtZu1SP63S5grERACK1zAc7DDvSwY6JBYHAHosAumZcG2xxjorAjpAuh9Cn3UQG9S6/raPBMGIcsVFliCHtcBAD3DCUxDmXZuypJqnwagc6cGJvkrAtBjJdzB4oCEexZy98sD0Pm5FtU1t++bYY1zq27v8PmpDPQkvmK3blMB9FubcGIDCqAb07hrItdgNotQlKLiZN3lOJcZLSC6gCb4KYxzUZeaVjt8EiBsAyPo4ySJYBeQt2usx7HQJ90wkwB0e//7AKCLfzJPf5P7dmnLD80CCqAnM6IPBUDHnB43D8vzw02qkvlJSBNiXcRoWu0WKxECzMUG2XWsk+WYTrvDADvXLre29fV1Qm1ylMMDCQGMc1FlYiZ132c/o9FsMLiLY7FOxzMBsReA5ziuWC4a5cFwQL/+8iv98suvdPj5gI4ODmltZZ2ePtnmJOJBENLnzwf097//gz4fHNL5xTm1uh0OE3m5DOXLBQo9oqtmndr9DnmlHNc/f/PDW3r+9iWlcx5RLk2X9RpvmUKWsqUc9fFv0OU2coWcUVahFNc/bzVbDKR32l0G1RlnDkwiNAB0gOdgk3sDSLunWZ4dW6ve5I38kDfUQYdMOldSD1PkETbItxc4EQHXjvrv3V6PAXzYv7pSpTJY+uUSg+Woh97zTemVQSpFOUi7Z7MMqmMcRYXr6fY2vXxhwPN3b97Qs51d2lrfZOZ5zgNADpa5IadwWjQSgVFqkZno+DzykZaNYiuAnsyklnCrCqAnbGBt/pu3gALo3/wQ6gXcdwsogH7fR+jb658Ex9zglFyJK8U4zvowe5k65UFUW6nHMrgA0IWxwiB4ICA42OgR1sE/AW4zrBKB5ADKg1GmbCTpLgC7MFdGEpDsDnBWLuqgjxxAwz/n/w8BdJzP1FuHXPvG+hatra9TpbJCxVLZACPwBwRATxtgBlJb2C4va5zBjP5DAr5ardDq+hpnTvOLSZ9aA31Z3wIF0JdlyZu1owD6zeyWxFEugA4WOmTUAaJf1QGgX0QAOgJMSOYxcx2SjACeZzOob1ugjAfWeYGymbxhn0PWnRkDE15gnzMDHQB6SL12nbrta+p0wHbosKw8sGqA2vkiZNXLVChWyAMDHYGUiAXPLHSnDLkNoGP+NiyGiIGeQs33HrPQmYHeGDHQwXYvlMBAL/J5GUCXxuQyFgHQiaiP5C9IL7Za/PyyJdwRoIJ8u2G745qWN8Jx4Ll5osVHi1ygBWE0rYG+vPG4TUsKoN/GetOPVQDd2GcWgD6a/sAUxLoc8/P4NlKFMmtjWzZX1uOjMk2Y9815ZT+bPS7scjfpNg5Ij2Ne87LZShKygXsbzHffXxbgvKx2FrnzXcWRuwLyF+mz7vttWUAB9GTG6yEA6KxmFT0bpFyHbS0bRJc5ePS5xFjMM4XX7EykGKkp2fM2jgNr/Pz8nK6urrh+OcgHWFM/2XrCALqA7VAUFJVDKDNJzfNarcZrcpwPrGowzlE2zyj/pXjLelmuAY7znF9c0MGnz7xl01kq5orUarSoXrti9vnf/vYPIwXfanGdcCyhPUidV4rMMr9sXFGr36ZMMUvltSp9//sfGUTPlvK8nV9d0MXVJVE2Ralcmtr9FrV6Ta6FXiijrBTKZOXYxmCeI4EAADoAdbDQEUtCMjTHlXoBDfwBZcijDGWMPHsvpPZ1kzew0cFKTwcp8uBAIWE5HFA2naG8l6dKqUKrKytst1arQ30/YDWubC7H7HNIs7PPkk5Ru9umbr/L8S+UokLiNI6D/H69XqNyqUwr1Sq9fvWS652/e/uG5ds3V9epAH+RS2SZkoxgxkOuXQB0gPa4B4za2XwM9El4+Bfu1TTg3P4szi9boq+WzIzy8FtVAP3hj7Fe4e0soAD67eynR6sFZlpAAfSZJtIdFrQAFvk+Ft2pFEuQA3RhCXLrZQd8WNoc2afWLuZ3OGVGIsoA5+0hgI6s4X6/a9VbNDWahPYox0chQpa1Ffa5sF6ExS4On7DQjfot0JcIQGf5dbxp2JejAFmK2ZK4PmRJA0Df3HhCa+sbVKlGAHqE8ABA54K9YLmnI0n3IGQpLsj7onn0A44gsp8hCR8pxo/sogv3Be/EL3dXAP3WJrxVAwqg38p8Sz04DkAPAgDoPQbPAaIHIdQ++gyem/kRARIA6Dlmm4N5ns2WmHXupcGUQLBDWOITuusA6P1ug/qdBnU6SJJqkw8APRhEAHqFCgyiV7i2OkEhJALQwcjgF2JAETncBdBN+Y0wKtMBlkafBoFIuF+zNCGeDQDQi0MAHQz6GwLo3B/Tr6DfJ7/f52eWC6BDYcSwz03QaUjXtx+CSx3tcQDdTmJzT4MECQOi6+uuLaAAenIjoAB6tDqOyj3MAn4F2LbBcwFOBDwx0984iM5zYSBllMBMC4ZscQTesbmguZzDnadcNrnbZ+w/npA7AvNd6Xa7n9JvXvlH9rjpnTfLjvO0a/dhVntuQrI9BvOcS/dRC8xjAQXQ57HS4vs8FABd5mx7nrWtYTPQx+c0E7eRBCuRcsdSmJ8rDKib6AtiPHgPku0HBwe8rsaG0ne7O7u0urZKqyur/AxAmT4B3gEyQ5IdwPnh4SGD7ugPpMoBuIO5XighoTXH50M0iZ8PlOL4DMrtQcL99OiYuu0eM7prFzU6P7vg+ugHnw+pHrHZIWveBwEkNWAZ9/4goHr7mrpBl3KVIlU3VujNj+/o5XevqLRaoWK1xAz1q0adegMwz/vU7DV5y+Q8ypegipVjABsvvx9Qr+czeA4Geh/1zXs+/8QGAF0Y6N4gTakA+cop6jTa1G12qAtWebNNg15IBAUyBuB9yqQyVMjkDIC+uspKXPCrEK/KQpo9B3n2HHkZjyDXjrhclxOu+9y3TA4ltsw4oY59o3lNe8/26NWrl/T65St68+olPd/bp72dXapAOh40fVbL8vknwHzA51KtkO8XhMxQWnEOAH0aJj43gG43YkJ+5mU3oHG4xSe5JR+hAPqSDarNPTgLKID+4IZUL+i+WUAB9Ps2It9+f4IgZAB9BLiMg+NyhaMa4uPXjNrmJghkGIQs6d4HYC710E1NdGw2GG4kn4yzhZdNIORAX2jk2xEIwHHCcuc645w5a4JtQ+YLA+gRlm4B6MJcwVtBYPpqwO8ibW5s0fr6JlVX16hUrpjaVHgJGm4o5QafR584cxj1v7jHnHCQyXrMOh8u3OMW8d/+bXInV6AA+p2YfXhSBdDv1v722RlA70US7qjXl0lxwhJA9CGAHkC+TxjoSIjyyPMylM3mKZ9DYKdEuWyRpdwFeGWWelTq4our5bnMMM8NCz0kv9ckv9tkhRFsCBAFYERErHCwz1nCPZOnAc+dmKPH58dpAHqUCUV4rgyCPoPohoEOCXdTA90A6FXKFcBAj2q42zLt6PY0BjrP8VH0JTpugOBfgGBXj0F0YaADMEKilIDnYLob1o156M0CTJZxBwlLXVjp44CNR+kUJBP1ddcWUAA9uRFQAD1ami4AoMva2JZPt2Xd3fWVmRYN6GGz15mxBmneXI5BDKzHsS4XGWBp32ahu8C8W7/cBWjs/d19hZV4W6Z2HNh+2/nbvmbzSJg/Ym/bf5HjkvuWacsPxQIKoCczkg8BQJd53k38mZTgNG7JEYAOJRO8UFJKQHC0CSY5QieIlUC6/f3797zJs+fNmzf07u07A/ByQup4IhQSc8FWB5v85OSEnzVIYgVQ/OzZM9rY3OTjsBYHfI44Urffo07flNrrtjt0fVWn61qdLk4v6PzknC7OLujy7IIajSZLqvf6Pq/3cVyr06Zm12ytXpvZ50Eq5Prnq1trtPd6n2ugr2yuUnV9hdq9DrX6XbpuX/PW6jeZgZ7KpCmTy5gtk+X+4XGNBGPE2OArAUTvdfvU6/Sp3+2T38PmE3BpuFpZ5qF71I+A/04EoAcdn8JeQH6nR/1ul+Xes6kMlYolqlZXmJlfKkGuvUzFUokT3VDuCj5Ts93mhATYaZAaMOMfz3PDPUGsDc97n/75n/6J/u3f/o2eP3tGT588oY3VdVqrrFAeSmWszohUhYAGSHYIjOojSoWxnDurnZl4mVu2a9Fv4lwAuoDn9k879qZxuEXNntj+CqAnZlpt+IFYQAH0BzKQehn31wIKoN/fsflWe2acGpPBC1DaZZfbBI/R727qZ1SHPJJm5wBc6HOgjWvLdsFINyA6s9Eh6Q42YQSiY91tAHGRWzdsduwH58nUUTf7m/qLRuoLG9crZ+nfFC/ouY/MbEGdJrOYN47MgOWGhUEPAH1jfZMB9FXIuFdXIgDdyL4br44FqqK/jLx7VPIpcvp4J5PJK6m4unBf2ldBAfSlmfJGDSmAfiOzJXKQYaAPKPRR384A6GCbY55kCff6BfkMoI8Y6FyT0MsyOwFy5wyg50pcE51lv8F4YPA8Jug/fCsC0CMQ3e+1KOijrh/YJE0ODDEDPV9kVrhhoJfJ83I0SHkMnjOWLeACJ1qZeRRxNs49kuQnmVzBBmEAHUGuCEBvfgmg5yMAHQz0MUkUjMAkAD0KGjGbAkojeOYgeyv6Gyz0Xg+13QGSp1hdhEF6yMSnUNsQuxpZYxx3W+Bj+EydUVbdMDzwrDPPHDnOMD4UQE/kS7dgowqgL2iwBXZXAD1aks4JoJtpblTSyMxnhiUI4EMShGT+slnlAogLYG2XTWKgJDDlmqRNWae5ADrPkRbD3ZWKn/S5Lddu77PA7TJx12mM9ZvM5bdlwMv1LePatA21gFhAAfRk7oWHAqDbzwexlMx/cfPgONiO5TUk3FFH3Uh6mwWxIV8g7oL9AYSDEX50fETHx8eUzRjp8L29Z7S/t8/xG0h/mxzWlEnM6nSZeX56dsoS7t2uqa2+trZGGxvrtLW5RdWVFam2x+xzAMX1Rp3qzWvqoOZ4s81kB7C1UUe8UW/Q+ek5nR6fsoz79XWTz4U+9vw+A+j1ZoOl2a87TQrTIaXzGaoCMN9YoerWKv++urnGIDqA8lTWo3rzimrNKwbPW/0Wg/kAqNmniEBlTv5CHAl+kB9Sv+9Tv+tTr9PjDSA6QHWA44N+yJLzAMaDbkBhtB/AdLDUBwDgIQXf7vK1UZiiXCZHpVKRqtVVWl/foJXVNapUqwygI3kB9ekbjQb/nsnB/lFt+oiAgv5Btn11tUr//E//TP/6r/8XPd16QmuoSw+fLptnqXZTvN2UWkxhzKHmyIzzqB569Jxn8Jz9JCuOtuBXcSaA7oYfjUs0zkDXONyCVk9udwXQk7OttvwwLKAA+sMYR72Ke2wBBdDv8eB8o10zQS/BH8bZ54Z1LqtT9pDET7KuFnJepga6gNpSz9xktgYRgC6S7m0DovdNXXQj3QVWuJGON87bgHwA6MxiB/Au8u8BeZ5hntvMcoDoQ0X4qM8MtEPCOALQsQ/XnGKdqxTlcgXaWNug9Y0N2tjcYsfDMNBHC/9hLfSoDb5oa/GONsMA7RF5cKpsJvo3ej/cp24rgH63o6EA+t3a3z67UcBAYlHIjA8DoCOpqE9XV0bCfQigIxnKA/iL2ucA0AtUYAC9SFlmoAuAbs13dlBiLIIR1TmEtiChbh+CUx1qtZsMoENuEfNgTgD0QplyhRID6JgYwwEAF0C/0dzObZtkJ461IHg2ZBFEk7cLoLea1GQAHdcbckIAGOiQVUcNdCOrjkQAa4KOSnnw44TnZdkMej8IDJsf9QLTXnQsq5TgmYXgmukXPktnRrKEBmjyTU1gD/Xj7fPahrMjOm6Ex/w9puoyBNAttr7cAPx4i/otSVxRkyLTf3/u1MfbEwXQkxt7BdCj2W0BAJ2nCAtEF3a5rKcFGJd9BFiX9TWACwTiJQCK45AIa5JYvbHkIRuIH05bTl8FTMdPKcUksr02aG4zzvlpsQCre9YdGAd4xzHxpZ1lnntW3/RztcCyLKAA+rIsOd7OQwLQcWWSLGXPd6M17YgZ7iqGmP1BvkBCVh+i7pQFU5mfC2YdDZn0xnWDuj2QILpULle4znahkKd8Ic8JrPANWMkv49H1dYPOzs/p+PiIDg8OmDENksPm5iY9ebJFq2trlM/lGYSP0kl5VQyJ8tNL1D4/o6vLGl1dXlG5UKJKqUylQolK+RKdn57Rp4+f6dOHj/Txw0dTig8s+UFIkHEH+H5wcsQAer5coOJKiSqbK1RcrVCffAq9AVU2wEBfpdWNVQbSG+0GXbeuqQlFrl6TJdJZfVES1JihbXwHD+Ws4Av5UPHyOVEA9dEZQO/0yO9Czt1nAB3y7ADLAaiHLNseUjokSg+I9+22Onw8APjUAH5ehqqVFdragrz9Jq2urpCXyXJtc2yNVpPHwLDUi+RjzMKQ8vkc2/Pdu7f0/Xfv6PWrV/Tq5SsGzyvwF5HwwMkQpqQikpLhSnmpFNdDZ2A98qwGUZZ0ipUBUNLwKwHolss37Ix0yv6ZzHSgrc5hAQXQ5zCS7vKoLaAA+qMefr34r2EBBdC/hpX1HKMA2JcAusSy5KcBFFwAfRTsh6PTBwu9Z6TcURsdzr2RZjc1fLGPAOim/joAdEi4GzldHCfMGWGqmyCfyexlICI0pEORX4fjkmH5YlMPCv1kp6Xbo063x6DL1sYWbW5u0dYTUwt9VDPdLP7hFEDal5mGXNcpekUYBwAYOEScACAA+vwKjnqjzbCAAuh3e4sogH639rfPPlTQCKO50gM4bQD0ev2S6vUa9bnGXc+wQNIpnvsg317IF6hQAPu8QJlMPmIsRwGOYdLQpGsFgA40OQLQ/a4B0AXUDsznYLijDEY+X2IwPe1lTR1EBI2QaGQo6MNahXz2SLGEzxwph7CiBwc+LAZ627DdWbkkCBhAL5WrlM9DWh213BG0i5j0kQwJq6xDiYTf/hJAR+ITAnhIekpnomP5WWKYNaYLUX+9qKP8eRyALhkAMvlHKPcYaO88PBhAHzHJcb2w15BGIVkFIn8fhQzl+SaJbZDitwOe9+eOfXw9UQA9uTFXAH1kW8wbiwC7NjMcILkA6Ai8ox1hn7sAOtdyhRRsxFrHWhysQoAkeN+WVI+T/7XvBndfkYW3QfU4hvqy7ygF0JdtUW3vPlpAAfRkRuWhAeh2ghWveVmJUJJCJwPoQnTAWhlxHIDd8DcQc8EaHs8MyKWj5jmvsdMpBs8BonPdco4ZGQKCsNkh2X54eEQXFxd03aizbPves32uew72eblc4kRZ5kGDnBEG1On1qN3tUq1e461Rv2bG+drKKq2vrNHG2joTJa5qV3R8dEzvf/uNfv7HP+ji8pI6SAjrmw0A+snFKTV7bcqVC5SvFqlQLZFXyvJ77aBH5bUqb5tPt2hze5MB806/Qx183mtTt2fIHpBLh5Q8rgsgM2ySg9+VSpsygD2fOp0ug+EAx7GBVQ4wPc1KiikGz8lHUAuxrRSD5/AOIPmO/SBT32l3WBaegpDKpSo92d7hhAMwyvFsB/O8gfJX7RaPkQHQS+a5nU7T2vo6ra+tsXT7v/z+n+npk21OVigh4RrJEFxXHucPmdACfwqaZQDPGUBHrE4SehErw7okAtCNS3ezYNhMBrr4i2MOckwN9JudPpmJ4xG3qgD6Ix58vfS5LKAA+lxm0p3UAje3gALoN7edHrm4BWz59vFg2Hhbpvb5iHFnspoBLIsku3GYAID04bBAWqqFGroA09uc3cpyvpGsFPCOcGAym+366QjwSc11MAM9LpxuZIiRIOv7QNKNbDs7LdksVatVZpmjL/WrOl1cXNLxyQlLae083aGnT5/S9tOntLGxycegZjC7Klh8RyzG2Fq3XBIKMsBmdwb+dcG++E025QgF0JdqzoUbUwB9YZMldICJUphyFYZQnUpL4pJPjeY1M7Q5cNPtRHMxMbsApSqKhVJUFy/Pku5DsHkI2EaBEI6guZcQqXtwDfSAAgaxe9RogN1wxYx4HAQ2eLlU4Z8ZyP55GUqRx+C1KJlIDW8O0kVzrEmXil4IwMjvKXN9kHE3wE2LlUt6/T5fV6WyQrl8wZxHlEaG2V3oc3RNTHU35TiiXww4L8lWpmyf+Yz3iUqCcD8QQIoo8mjb+tzkA4iEu0vfjwPQ5flog+yjUuxCwx+B6ONtCAPd9GHsabwQmJbQDarNRmwuBIHPzs7oD3/4A/3xj3/kQGahUOAx+i///Y9qpxtaQAH0GxpuOLWaOQprc6P+BOWnEXguQU6RZce+LkNdatjaYPi0XtnguAuUc3mRjCk94UoHL5IccDurjNfe/ZrnvW2/9Xi1wDQLKICezP3x0AB0WMlNKpot4T5ag9oJpyYBCotpkxyKeA1KPJk5fsCKWNjM+Uw5PWz1ep0uLy/o+PiEDg8POZayvr7Gtc6fbG1zDCcH+fFhwhcxyxv+ztnFOV1c1hiUh5R7Cj5ESFQpl6lSrlC1UqVqpcLAM3yI46Mj+vj+Ax0cHdLR6QmdXZ7TRf2SrlsNavc71A37FHpEgUfkewPy0wNmoPvpkIorFSqulmllfY1W1ldZvQoujpA9UP4Jz1aUt2rWG/w7+oI4VKlQpkza436AOd5ptxlIz3kAqtPMKu+0uxRENdEBqg9gO7ZRiuu188YxJ5Tz8o2SIyTdW1328Z5s79La6joVUdrKy7D90YdOFzXfe6xGls/laGVlhVZWV+nVy5e8vXvzlt69fUsV1FBHUjLIJxhLcQcjFRsUNMS7eJ99UMt5G8VqIlmxJIJhtpsV46aOnVJjcclMgDdoVQH0GxhND3lUFlAA/VENt17sXVhAAfS7sLqec14LmLKzEfARAejCFGdZL5Z0hyOD2lgNZhUCSAeoPiAj5c5OGJekNbJRpgZ6hx0BbJLyymA75HVTYB96FPiooSVAiWHIwFnY3Nik3b1n3O7lxQVnOP/666/UaLTo2e4O7e7u0u6zZ/TkyRPj4EHe2F58xynxskcokcnopy7Y571N5t5PAfS5TZXIjgqgJ2LWGzQqih7mp0kiwjwbcqIR5NS5JjkztdtDWUYwz4vFMrMOSqUy5Vy2tgltxaHmMX00iDPmb2wAz8F65xqGlGKQEOySfD7P8oEAtrl8RiTzxyGzKGKWjuoDmpOYqIg7zeI9w1IxzwCTbGUURMA8X1lZpXwOwKRRB+FafMKcGQZ2RB8+ah3gc2S7IWDu/s0F2WVuj35x2eBDzXmx3yzAfBYj3QXgR3YxPZELckH4G9xKekhiFlAGemKmJQXQl2NbAcElqCnscwDq8rst18uzz7C+qSTEjmqrS6/ctZocY5dbst8DOC8A+nKuTFtRC6gFxAIKoCdzLzxEAP32lopLIJVW49auZj0McL3X69PFxTmdnJwQkg8vLy+ZKf3ixQva3n5i1vn5whCUhwuBZxfY481Wkw4Oj+j09JQTd/PFApUKZgOIXCoW2S+BH2Sq6w2odnlJJ8fHtGn1cAAAIABJREFUdHB0QB8PP9GnwwP6fHRAl9c16oV96oR9ZpvjZ2/gUz8V0iCbplQ+TdlygdnphXKZiuUSZQs5yuZzDGyLxDnA7U6rxUx4YZhDCh1y8gCm+yy93qVOq8N1zYuRVDpAdVZIbBt5dtQ4541l7pH0BhXHHoPnXBqLWeEBn6PXbFMhW6CNTSQbrFIhm2cAnZOXwwHH1wLf55gYbPFs9xk923tG33/3HX3/7jvaw987u5T1skOAXLxC2zu03xtRz+27R/ylBINh00B0+5a7/U2tLSzJAgqgL8mQ2syDtYAC6A92aPXC7osFFEC/LyOh/fjCAlE2MTs4zEgPh4xyE4QzrHIDiEACuM0ZwUbSHRmyqHPuD+ugo6aWyIMZqfc+Z9SiXQMiRfK6DNCkaRB6vIUhnAtiOTFk025ubTJADnb51RVkvI7o519+4axnsM6fPt2mly9f0u6uAdlVDvf+3NsKoN/tWCiAfrf2H509AtCh58fCeBGAHiUrYR5FIlKr3aa2BaAj8ATg3ADoJZ4TTcJRXFhk1rWayAXY5yMA/coA6CkB0MvDGoUooTFiaItCu2GdGAB9dpAFCVehMNA7KP8Bhn2P67mDaYHrMwA65m1zXaNmZ2VBLfo5P8UiI0kUZ9E2Zu2/6DlmjZl+/jUtoAB6ctZWAH05thWQXGrfSnDTBdDxvj1H26xzaWMsdB5NvC7TPA5Axz7Cbl/OVWkragG1gG0BBdCTuR8UQJ9k1zimwfT1LuIxUAS8Rq30xvWQrQ4AfWtri1ZWqlQswm+BapYhZ4BEAR8AycL16wadnJxyG+VqlSrVCq1UzFbIQ30rz8eCec1Jx4MBx5xQF/zyqkbntXMG0f/x68/0+eiQLhs1umpdU6PXYQA9XciSV8xSppSnTDFHlE3zlspmKZ3NUDaf5fKAzLTv91kREWA5WORgmPe7PQp7PjPMAWp7lOZyhgDRuy2UwvKpkMszQ33gD4yUOwgj3S7bAp9DcQtM8yZY7c0mn4uZ6JEniDKCAOLzmRxVy6tULpapmDP1y/mFeBwUHlMpWltdo831dXr79i29ffN2yEBfrawwUx/9jDS3hmnVIzH/KNV6DMCOQ7MFRE/m+6etfnsWUAD92xsz7fHXtYAC6F/X3nq2R2gBBdAf4aB/C5ccraNtqV44O1KvXC5hMADLJWA5KQOGgF1ugHQw0vG+qYtrGC4my9YwHtlxCLEZcJ6hhggIGrBsO7Jnc5GUe2jq5JZK7IiBZQ5HCjWhkOn8D9TAurigcrnMNZ++++47ev78+VhNx2/B7A+9jwqg3+0IK4B+t/YfnT2SPBwD0CVRaTAsh4GkpDEGOpgYRQOefwmgS+vzMtDN/gDQMSdDwr1ejwB0ooiBXmYGOpiFAEg4GBMBK5AgF2ajYabPAaCj9u5Qwr3NdQPxzEA99/W1zUga27Dc7fq592XUtB+PywIKoCc33gqgL8e2ds1bm31uS7jPAshlX1mDy1wuc7D9cxKAPq8M/HKuWltRCzwuCyiAnsx4K4C+PLuCOX58fMzAsFnXQ1lqhRnoiM3Al0Dchn2JVIrLjmBfqe193WjQ1dU1NRttWl1bo5W1VVpbWaG1FSP5ns1mCIm85nlkfCgja4666W1qtpv0+fiA/vMff6NfP72ng5MjOrk8p1rrmtp+l3LVIuUrJa6FnqsUyU+FZmO9xAFlshnKZLMMnoNJn89Aqr1IAzDGez3yu2bDqfNpw+7Gvn63T/026p8HDJ5nMxlKI4Y1oAhA77FEPWTaTU31LjWaTcL19noA1/smjTqSzMexYI+XMkVmohdzBZM0ADEtJKul0mzLZ7u7tL+3Rz/+8CP9+MMPtLP9lHaf7jC5BOx4TmyOJNrjGOj8vJ+HAc47Lu8+0Za+bQsogP5tj5/2PnkLKICevI31DI/cAgqgP/Ib4J5ePpe0shbWIso7zghE5w34DQDGSLL3eIMEcf2qRu1Omz+XTSSKRcoXDpT53chNSt11AOjpFNiVOQoCosAfcO1fOGMAyFHnHJnCcEbgtP39739nxw0vOGq/+93v6PXr1+ysqazk/bnJFEC/27FQAP1u7T86uwWgI3kISUZR7UKofUDeHNtMAJ2ZGMJAl9YXBdD7FIQ9ZnEAQJeauUbCfQaAjvp9oh4iFxFVGo+zNOZ7F0AHiI6kgPX1TWaiC8tdAfT7cq8+3n4ogJ7c2CuAvjzbuiC6WVdD8Wl8wxnt+rjDZKgouTUOOBfA3P5pg+VuvfPlXZW2pBZQC4gFFEBP5l5QAH15dq3VakxkACgO/wX+A0rpmWRfA5zb63qQLkTqHYByu9MhzwMAneOa3gDQq+USrVRKrEjloUY5V2QC3AyhwgGrIwoxo+/36eLqglnoHw4+0fuDj/Tp+ICOL86YiZ4u5ChTylGhWqZ8pcDAOQD0XhhQP/SHhcANA91n1jeY74MwZPY5wHP8RB10gOseCqaDABKEFPR8/gnwHOA1cqMHfsjy7ajtjvb6fZ+l1yHV3un1GEjnuuf9PpfDGkSlsDIpjzKpDOVTOcqmM7whcQDAOcoSlsslZp+/fvWKt++/+56+e/eOqqUKVYplcSbZ1jhG6pyPS7abcVcAfXn3/2NpSQH0xzLSep03tYAC6De1nB6nFpjTAgqgz2ko3e2rWgCYDkB0IRWOKQSP9cQAQQDAjTwvAJI+tVoNuriEI9VguSn+jLcQlX4ZUDeguamLjm1UwzFFg0GKwXMvnWcJdwDoqMe7sbHBG1joyMBFoBB1tv72t7/Rp0+f2HEDYP773/+e3r17R8WoZtZXNZ6ebKIFFEC/25tDAfS7tf/o7BGAjuQigrSuVMU2SUSTAHRInGNOsxnoDDiP0QMWBNBDowgyZKAHwVDCHeeZyEAH6MLJUXb5DUNTGO/P6KrjAHTINzKA7jDQbeng+zJq2o/HZQEF0JMbbwXQl29bW87drY0uEu82gC49cEF1GywX0MMF0Jffe21RLaAWmGQBBdCTuTcUQF+eXYVNjp/YqtUqkx3gs9jPGnlOgXmOuA3IDyBb+EHIZfiQTFuJJNy5BnoxHyUYIwMsZNCa83UtRNgoYoXU6jTpvH5Jh6fH9Nun9wyifzw6oNPaOflQQsykKF8pcv3zME0UpIl6QZ96gU8+4lEck0IsK6Ss5zFRA3GtfrdPPljoPTDQU5T3cgSgmyXRQ8i1BzQIBpQBYJ1KsXw7pNgBknc7BkA3JQtN/UOA6Lhe1EHvgoUeJb3Bn0O982wqSznKUoaZ7IiHpRmcRy14xL92dnbo+3fvOM71+uUrevniJUvKQycM8bZgEJAHIB5M9BgWuoyHAujLu/8fS0sKoD+WkdbrvKkFFEC/qeX0OLXAnBZQAH1OQ+luX9UCNoA+VOaNlXCKavlGLHMGVMKAJdxrV5fsRPX9LmfYQqYKC3s4QMaBMsA63gdrfSQjaWqgCwM9ncowy3JlZZUdhzVIe62scEYzjkHW8y+//EIfP37kbGY4Pz/++CM7Fth3dXX1q9pOTzbZAgqg3+3doQD63dp/dPbZADrYGS4D3QXQwUa4LYAeAkAP/YiBXvuCgY4AUqyEuwWgC6sE1zcJPMdnHNgJAiNj2OmwTCI2VheprjFYj7nfBs/nkYa/L6Oq/XhYFlAAPbnxVAB9+bYVJrpdB92tiT5Seho/v8y5k8BzfI7PeI6fo1zH8q9OW1QLPF4LKICezNgrgL48uyLOA0Z1K6rvDeB8fX2dQWi8mCnu+8N96vU6x2xQOx0eUTaXpd3dZ7S9vUPZXM7ItmcylM14RqEwHESMaSTtEqWGBb2RzGvUrcBCByBeb13TycUpHZwe0W+fP9Ln40O6aFzRdadJlPUolfUog5rohSyFKeINIDqOTaXNs86UrCKuXc4scT9gsByQdM4DAz1l6pejtnmnz7XSOcYRDCjwA94fwDmON8/hAaXSaUp7af49GAyo1W5znIyB9l6PGfaQby9mC1TJlSmXzhL5IXnpDFXKZbbnyxcv6OXLl/Tm9Wuue76xukHrq2vDNGouiYiSi2CsWwnWCOG5NdBtpcmpd4JKuC/vi/KNt6QA+jc+gNr9xC2gAHriJtYTPHYLKID+2O+A+3n9iwLoRu9dNN8H1O12WA642WqwfFWvh63HYDn2g5MB1jnY6qgBBQBdZCfTLEmcoXQK4FCO5byy2Tytr2/Q9vY2g+fCioT14IR9+PCBt/fv37Mzghrob9684SxdSIjp635YQAH0ux0HBdDv1v6js08G0LGPMNDbbQOiC3vQBtARnOK6eBxFsqMbizHQwwGCOwDQr0wN9MAw4iHhLgx0sBClbqEA5JwExQ8KGsoyzrKuON69fo9BdEgaYsvnIBdfpWw2F4HnI6BGwZpZVtXPk7KAAuhJWZZIAfRkbBtXB13W1vKZC6K77HKWfo3mfPkMvdW5OJkx01bVArMsoAD6LAvd7HMF0G9mt0lH4dlikn9bnHgLGXcpowfwHJ+BeX55ecnAOX7HvZ0vFKhSrdD+8+cMosuLPZsBeBcRAA0QmNnnqQhAN7EnKSM4SBHXMgeb/LpzTWe1c/r10wd6//kDfTg6oKOzE+oNwDYPKF8tUaFcpDQA9UyGukGPuv0eedkMZfM59rsM+cOA4OgLAGmwujMs3z4wNc7bXeq0OvyTJdp9n9nnANGZ4W1o5/zPy2S4fa55TsTXjxgWs/bbbb5WgPPlQonWSqtU8AosBQ85eZQvREzrx+9/oO++e0fP959zHXSA7JB5D6HuCEWz6GxIAYg48tF7I09x6DFqDfTlfgEeQWsKoD+CQdZLvJUFFEC/lfn0YLXAbAsogD7bRrrH17eAXQN9Hga6C6ADKIckV6fTin62h0C51DzvRTXTO502A+4S1MsAMM/kyPPy5KVzVMiXqFgs09raOsu3AzgagjmpFINNkAA7PDxkAP36+ppevHhB+/v7LB+mAPrXv3+mOdd2IFaAQWE3yT0gbCg4l6ip9tNPP9Gf/vQnHuP/+j/+dH8u6BvriQLo92XAotIXAKAl4BFFNCBFiCCTAdFdAD3Pcuci484M9GFoxA45zU8XAIA+GABAv44A9IAbkhrowkAf1i6MwPobAehgkQwMC4WDUgEY6SFlvCzl85jXMyb0w7UAIzl4ZTvel5v20fVDAfTkhlwB9GRsO03G3QXQJaERAAc2mePj6p0reJ7MeGmraoF5LKAA+jxWWnwfBdAXt9mkI6RsiFnXBxyngf8gyiXwaQCcw6c/PT1lHwdkCCTqcs3z1RX+WalUh6cA6xzguTDQ0+kUeWCHi4R7RN4AIQPsc8SiMlAnTA2o6/eo3mrQ0fkxM9Eh5w4m+lWrQY1Oi7xchrx8hrxcljeA7j4FlPIAqHuG0d43rHL4WSzpDp9rQOT3fOo023SNJID6NbWbbeq0O8w6Z1Z6JOluGPR4tpo65ugbAH62STrNiQbwvZrNFrU6HWgvUilfoEImT4V0jvJenoq5PK1WV2lvb49jWz989z29fv2a1lbWaLW6wpLxqHXOCpAUcht4DwA6No65WJv8zR8ogL68L8AjaUkB9Ecy0HqZN7aAAug3Np0eqBaYzwIKoM9nJ93r61pAAPQx7GKChDvLRTE7ZcRA59rmYUC9fpdarSZLugMoB9uc6+D6fc46xtZqm88lQAcgpZAHu7JAmUyeyuUVqlZWmXkOOXYE+rCAwwtOCJjtyGSGQwYWOiTdAZzLBtl3fd0PCygD/W7HQQH0u7X/6OwCoAcMKCPYYc+1DKB34gF0yJ0j4AQQfRkA+mAQEED0RgMAep3nZ7yEgT6UcE97pu7gLQB0U6fQbJI8AylDZjymTakO4UgogH5f7tXH2w8F0JMbewXQk7GtC6BLsHM030oJJbOGxv4ohwQgY5gkFcm124lMyfRWW1ULqAXmsYAC6PNYafF9FEBf3GaTjpDEWDw37IQs2R/+BZLgj46OmPSA/QEK7+zu0tbWJq2urRlFLcsZQi1yMLnB4sazKpPxKAOAW6jpQwDdxJWAbuPcKS9F8GQAol+1rujs6px++/SRPhx8opOLMzqrXTLIHqZC8vI5yuRyNPBSxMTydIrro/cgN9/v8XMRwHk+l6NCLs/gePO6SVeXNTo7PqXLiwtqNVrU7XS5PjtAf/QbDPViocB1y5EcDH8Nz1psXBYrmxky8rlcV6dDGUi1F8qUS2WI+iED6Rura7SzvUNv377l7d1bsM/3KZPK8P5CYIEvCRCda59DydHSJlMAfXn3+WNvSQH0x34H6PXPsoAC6LMspJ+rBW5pAQXQb2lAPTwZC8RlpcYA6AY8HwHn4vfgfWYaBn12ELrdNnUjGXfOFO6jTlabwfVGs0HNZoOzc1EbqlyuUKVcpXy+RPlcmaV9q5UVZl4iyAfnTEAeZDjjd5xD6mkhoxe1z6VWerU6ymZOxlja6rwWUAB9Xksls58C6MnYdfFWZwDo3U7EQgcTvcNzHL47mP8YQAcLvVSkTMTYvo2E+4DQdjCVgc5yvjcA0AGYf/GCHCNrMhrwZihuyKU7pEKfss8Xv6f0iGVbQAH0ZVt01J4C6MnY1q2D7gLndvISeuAC6HhPgPNZrHN3PZfMFWmragG1gALoydwDCqAvz64gM+A+BTgszHM8Q+SZA6Y1wPPz83MmPQCYfv78OcuSF0sllnE3PkGUUIyAUsiOQiSDbp5NnHBslw1M4WNIvCMZOIpJccFvgOghdfpdanSadFo7p9OLMzo4Paaj0xOqNep0dV2nALGqQUipbJook6YBaq5n0uSHPvX8PjPpAZ5nPbDI09Rtd6l2fkm1y0uqXdSo3WoxAxxgdiGfpxxKUUVVDVnNJZVmcL3T6fI1YytXKlRdqfL1guUOP6/RbHH9dEi4QyLeC4hWSlV6vrvPdc8Bnr988ZKebG4x+xztYhtTgIzY8sZG4/pkLojOIz8PA31+QbPl3Uza0r21gALo93ZotGP3xAIKoN+TgdBuPFwLKID+cMf2QVyZvbh2FtEmeGYkeSXoZn6OAHWw0Pv9LrPEwUYHcI4sYfyEM2Vkg+t0fV0fZuaCZb66ukalUpVKxSqVS1VmoXNWcQSeI3MZL5Fyx4IO50B7+CkMTThxyPbV1/2wgALodzsOCqDfrf1HZ58OoCMI1eka8BybOKwCoLOEe7E0lDwfv6rFaqBD8o8oHkDHPDqUcGdmyHwMdBs4l+88PxsiefYv+2s+/VJo8L6Ml/bjMVpAAfTkRl0B9OXbVuZaV+Vj0t8cPx8MeI63pXbn6Zk9r9vr/3mO1X3UAmqBxSygAPpi9pp3bwXQ57XU7P2k9BRiLlJqD0eJtDtiPVAKxE+ue57P06tXr2h7e3sIhwch1AuNKhXk2hkHj05tSOeQdDexJwbRh1ru5j2A6Cy7TiF5qG3upblt1Dxv9ztU71zTp4MD+nh4QB8PPtGnw8/UbLe4/ng6l+GNch5R3tRR7wd9lmAHMA6wGnLy1/VrOj06ocuLS2o2GjQIQlqprtIatrVVWqlUeV/0HrEqxKQuzi/o4vxyqLy1ubVF20+3h8ov8PPqV9fU7/UpFRJ5YYoyA4+erG3QD+9+oO/ffUfv3r2jvWfPKJvKch12eRl/y8jMjyTb8ffIX3M9LOvg6QOr4PnsG/+R7aEA+iMbcL3chS2gAPrCJtMD1AKLWUAB9MXspXvfgQUMRfCLlwDo4ymsEXieMot3LLTAQscG5rmpjdUfyq4jC/nqqsYbnKlcLk+bm5u0ublFpWKFCoVyxEQvUDrtjcn/StAOoLo4aHBU8PtQIgvMSW/kaNyB9fSUlgUUQL/b20EB9Lu1/+jsEYAeBqZmHdfzG02yXN6i150MoBeKUYDK1Awffy0GoKMGO/rQuL6mq/rVmIR7uWwAdMyhLO9rnQv5U+EA7HVTSgOMB/s1zL3iRCvzlGBm49he8peC5/flztR+jCygAHpyd4MC6Mu1rQ1ou0A6z7+RBK79U95HcirWzC7j3AXJp/V4Flt9uVerrakFHpcFFEBPZrwVQF+eXQEWA7yGv2A/TyQ+I0qBuJdF+WRjY4PK5TLXGw+C0NQfTxuJdvEXXACd1au4LnpgQOIouRd/wJdBDXKAymlIsqcNVz0cDKgb9qnT79BZ7YLOLi/o0+En+nTwmS6uLumiVqMeGOehT6lClrxSnoLUgEF0SMbnslk+Z7/Xo0a9wWB4t91hcL1SrtCznV3a3n5Ka6jlXlmhHEBuylDH71C716aPHz7Sh/cfqdFo8AaFRJQXzOXzbC8oJ17V6sxUH/ghVYtl2tnYpuc7e/T21Rt6sf+cnj5B+2vMdoe/hWQDI9luWO0CmLPqTBhEpbFGftuNGOgKoC/vC/JAWlIA/YEMpF5GYhZQAD0x02rDagFjAQXQ9U74ti0Q6VRFATojzmsyg410l6mFjqxgE6wzf4OVfnFxSZeX2C6oVrtkQKhYLNCTJ6hfvkNFBs+L5KWzlEKdp0jy17aXLQ8Gh0xqOGIfrd94/+4sBdDvdkwUQL9b+4/OjlnSBDkAQoNpYQPQAM+RDOQy0JFghDkSMu5SV+/2ALqZw68bdaqPAeh5KpXKUwD0qI45AlWRTOEk69qMdBdCN8dMBtAngTgK2NyXe/nh9kMB9OTGVgH05dl2FtBtA+pmHR4lNUU/RVbWnlPdfdzeuvOvzsfLG09tSS3gWkAB9GTuCQXQl2vXuLIeArgJGxtnlKQtIThAcavv+5TLFyibyw079SUDXVjoAYWBUSJktjeykDkTWeTewU43roVEqSDn7ocBtXptlnQHeA4G+uHxER0dH9NVq0HX7SaD59lqkULUUU8Z/wblsvx+nzrNFjUaTWahA5re2tyiZ7u7XJf8xfMXDIyvouQgFSlHOWr6TbruXdNff/orb0dHx3RyckKVSoWQPCAKX81mi2qXNeq0OuT3fXq6sUW///539N2rd/Ry7zltbz2hYr5I+Wze2AbS7yCnhD5lvSzLyxtPyrDeQVQB8I/P5NmsAPpy7/XH2poC6I915PW657WAAujzWkr3Uwvc0AIKoN/QcHrYPbKADaKDzej8jWzYCFBnVjpksfo9uri8oIsLbOcMooPtCMAG4PnOzi7lc0XKZHKUQm1cSnN2stQ+Fzl3GAGLOZbsGgyGzPMx2WCHGXmPDPfouqIA+t0OuQLod2v/0dmnA+hcSzBioIO1gblPpHYBnhcKha8AoBe4FIYEeAwbZERHkLqGzPSYAaBzvCe22J60qAD6fbkztR8jCyiAntzdoAD6cm07C0SXs7n74W+uK5sWnt+IrW7i9F8WSY1LTlUAfbnjqa2pBWwLKICezP2gAPry7Yp4DHwYPFOgLGgTHSSGI+X38DczpqNueJkMpTOZqBY68HADiJt638b/wHtGSSXk382zZwSYj/9unmGIO3Gt8zDguuj9wKda/YpqV5d0eHJMRyfHdHh2TEdnJ9Qhn3rpAQVpooGXMoz6TIYC36d2u80s8V63T+ViiWu4v3z+kl4/f03Pnu5SoZinfC5PmYiBDmZ9P+jRbx/f0/uPH+jD+/f04f0HSnuwTYEyGaOSCNC82+nxdRayedrb3qV//u5HevnsBW2srlG1VOWkA5Fuhz9lyCkhv4fa7OJNcS34EMpmafI8834seG4cs+kvZaAv/wvyjbeoAPo3PoDa/cQtoAB64ibWEzx2CyiA/tjvgG/n+uHHTMaio3roUU10ODYiFSkrdF7gQ2oLWcC+HwHo53R+fsa/Q8YLWbm7O7u0u7M3BM9NGnGaQXIEEeAsAUCSzGW0BZAJizq8D8CHHTKHkf7tWPrh9lQB9LsdWwXQ79b+o7PPB6B3OkbGXRxWMNAFPDdz4DIk3IWBfs0MdARf8D1F+4sA6C7AHmdp1iexAJlRWAfPhnjpeZcJOWRTaGLUfbmZH2w/FEBPbmgVQE/OtrdpebRuH5d9Z+AimnNF6UlB89tYWo9VC8xvAQXQ57fVInsqgL6ItebbF3LkqHOOWEy1WmViA172s0VK7+G+RgwHQDuY54znQp58AIA4pBTqnYcDBogZdDcfm9fQl2BNd44t8UvqoqdGQDsTLVBKEJLnmQz7TgCgAXAfnR7T8dkJ/fzhV95Or2t00aqTj1KEWY8y2QxLuEMaXhKaAU5vbmzS9z/8QG9fvqHnT57T1toWDVKh2aJkYwi5ewOPzq7O6bR+Rn//29/p73/7T+q0O+QHRoLeKMB4lPGyXD99a32TXj57Tj++/p5l3LMoRZjy+LrMpY/KYpnkglHtcxkhSYxzgfMv8HAF0Oe7qXWvoQUUQNebQS0w3QIKoOsdohZI2AIKoCdsYG1+aRaYB0BnnuHA1GXiTGNkB0f1cUeslQF/dt0wgM3xyTGdnhyzswWAaH//Ob14/jIC0AG4YzOyVADR0Q72FcYM2kK2szA0kaWLBZ7xo1Jf1HVcmkG0oYUtoAD6wiZb6gEKoC/VnLdoLKqBzjXEQy55Yc9XmOf6fn9Mwt3MbwZAR7AplzW1yU1Skh0WWawGugHMQ2q3W1yHD0EldCeby5qEpGyWmQ9mvh1noHOilDXPRvyQiXZhFjpfqkRtoqp9Q/A8nu4wiQV5iwHQQ9UCMy2gAPpME914BwXQb2y6RA+cJPcuJ7UTmBRAT3QotHG1wNACCqAnczMogL58u+JeBVMbfgNK8wnZwT2TqAfiJ0B2ANuiX4ia5diYgR4alSuA6OwnjTVkSbYDRB9D2I2vMWSgw9ehkMHqtOdxnApbvVGnq+s6HZ2f8Pbr4Sf65eADNXvgohsFRdQ/Rwyq2+txP0qoUb6zQz/++CO9ffWWdtZ2aK28Tj71KSQA42B+p8mjNKUHaTq9OmMQ/Zeff6af//EPTjBoNpvMEse1I9FgbXWdpdp3t3fo2ZMd2tvaodXSCrdka3WZyx8h3+PaYCPj2J6g2CzWw5oGoisDfflfkG+8RQXQv/EB1O4nbgEF0BM3sZ7gsVu8kC+KAAAgAElEQVRAAfTHfgc8lOsXt8f85Mzevs+OB5woL+0ZJ4Qzhk3tXMi4g135+fMnOjj4NGRZvn79lt6+fcdgURpZtxGA7mYvS/BO3ncZ55KB+1As/BCuQwH0ux1FBdDv1v6jsxsAneugI4gTgdiYJxEoQlIQ5tBWq80b5kuTOGQAdJ5TPewL6T4B0YcQxxchpmlX7ft9MpvPP8PQzNNo39QpxJblc42/sJ8EchZJVLKjNXZYRyM19+Xu1H4YCyiAntydoAB6crZdZstu8pKC5su0rralFpjPAgqgz2enRfdSAH1Ri83eX8o7CYFh2jND4je8T8qkEttbGiB6VNtblNpdP8Q4ItE2wY2Q0oJ2KalwEJiSgiyz7lPX71En6NH/+dtP9B9/+T90Xq9Rs9umdqfNCQG9bo8Tmwv5Am1sbNL+83363e/+iV6/eE1blS2qFCrkk08Qic9QljxCQoDx8Y7PT+jk4pQl3N//9p4uzlG68JJrqyPJ4OnTp/Ri/wU939un53t7tLmyTpVMkXLpbASfjy4sLkU67rLn3W/Mni6Yrm7Z7Bv+ke2hAPojG3C93IUtoAD6wibTA9QCi1lAAfTF7KV731cLjOqejwD0Prs0qB0FMAbZxCYYZ+TVOZu326WPHz/Qp08fmUXe7fbozZs39ObNOyoVUX8X9bMA3Ogq/r6O/CL9UgB9EWstf18F0Jdv05u1aOZBUxncAOjYBECHgyoAerPZ4vlSAHQEWwBsm7q1twfQgwDAuc/nB3AvwS9mfEA6EPX/GEAf1ciVax6TY7+VpPpirPmb2VyPUgssZgEF0Bez1yJ7K4C+iLV0X7WAWuAxW0AB9GRGXwH0ZOy6aKuC245HkoQ+YVobRoHGQF5hoHNxdOe0brIu6hBGsu6WWqKw3VEbPUiF9LcPP9P/9/Pf6PTynGrNOtWu6nR1VWOFrk63Q9lsjtbX12lvb59++OEHBtCfrD6hlfIqg+f4lwrTrCoP/wrS8VBaPD49oU8fP9HnT5+o0WhQu9XisoWbGxu0t7tHL168oJ0nT+nJxhZVC2XKQf59jH/u2CG6Wld/zDaCGzmbGUlTAH3RW/fR7a8A+qMbcr3gBS2gAPqCBtPd1QKLWkAB9EUtpvvfTwvYbo9hbgGUAUCUyRhWJbBzzjaOHBcDoHfow4cP9PHjR64the358xf06tUrWllZpUqlSl46rs7v/bSC9mq6BRRAv9s7RAH0u7X/6OxDoULDUAgNG51B8VTaqHEMQgJ4LgA6js3nC8xWEAY65Nuh0jHO8FgMjDYMeKiCAEAHkG4SnAxAb0B0Aexd6y2vVMZifb4vo6j9eNgWUAA9ufFVAD0522rLagG1wMOygALoyYynAujJ2HXRVuMAdLThegZjAPBQASs62gXWh4C6fZTxvUSWHX6WxKYAnvupkI5rp3Rwfkwnl+cMop+en9HZ6SnVrq4Y+EZZQgDfT5/u0Lt37+j1y9e0++QZra9umITowYB6fp96/T71el0mihwdHZvt4IAODw6Zle6l0rTzdIdePH9Oe3t79Gz3Ga1WV6mYKVI+jerp6Qg+HyUPTAPA5/GiFEBf9M7U/eP8fvhGtVqNTk9P6aeffqI///nPdHZ2FpGkiP7b//xfaji1wKO1gALoj3bo9cK/lgUUQP9altbzJG+BkffCDErUQCdIAafHAHRxXlwGusgVP3v2jJ2JjfUNWl/fIM9TAD35sfs6Z1AA/evYedJZFEC/W/uPzj4C0E2NvghAh1hfKmVq84UGQG80mkOnFPLtxWLJ1AuM6p8DcL9NDXT0SVjnIiVvvqcA0A2IDqa7K8NopBdN8An7mVrst3nNDO3cpnE9Vi2wsAUUQF/YZHMfoAD63KbSHdUCaoFHbgEF0JO5ARRAT8auN2l1nIYxamEii3oYcnIB9OjvLwB0G6aH3xMlL0dvB6mAGej1TpOu2g26qNforH5BJ6cnDH6fnZ/S+cUFdbpd9ndQtxyxqt3dZ7TzZJc21jYo7aVZit4PApaF77Q7LAF/dnLGYOPVZY2ualdUKhZppVql5/vP6fWrVwykb65vUiFXJG+QYuZ5NuUxyB5Xy3ySfWcB7HONS1yVrbkO1J0egwWUgf4YRlmv8TYWUAD9NtbTY9UCc1hAAfQ5jKS7fHMWgGMSBEaiGAA6wBfJ8jVKvwN2MFBT6vPBJ66DzmzLRpOePNnmelBbW1u0ublFmUz2m7t+7XC8BRRAv9s7QwH0u7X/6OzjALqph45afyb8YVgRA7q+bvAmjHAA6KVSmQF01M4DE8Ic44r4LQ5GSy3CUU1C9MQA+gDI3TIaArpjLgfIfnsA/b6MjfZDLWAsoAB6cneCAujJ2VZbVguoBR6WBRRAT2Y8FUBPxq43bdVVEI9rJ17KXfaE1GH0+wwAHRrriFXRwLQI8Bz/eoOAeqFP150G1dp1A6AfHtHB0SEdHh4yiF6HX0ZE1ZUqra2u0dbWNq2trVEum6NMNhvFvFLUbhsVMYDmV7UahUFAYRDSk60t2t3ZoZcvXtKb169pfWWdyoUKeakUK4EBQM97OcqkUcJwxMSf5dnN+vym46LHqQXEAgqg672gFphuAQXQ9Q5RCyRsAQXQEzawNn8nFhiBK8JORDDadAUAOjYA7H2/T8dHh3R0fMTgeaPRoo2NDdrc3KCNDQDomywfrK+HYQEF0O92HBVAv1v7j87uAujj3AuePwchg+f1+vWQgQ759nK5TLlsPpJVd9nndqjlZtdq1zWXFlz2Od4fn+NNkpS+1AIPyQIKoCc3mgqgJ2dbbVktoBZ4WBZQAD2Z8VQAPRm73qbVWSD6dACdnZPo9Kh5bvtEdstSO30EoDN8DhA9RRSmBtT2O9ToNenyqkbnZ2d0dHxMB4cHdHB0REfHJ3TdaHAwK5fL0crqGlUrVcrn8/w3lBORVIy66dhAFsFWKZepWq7Q3rM9er6/T892dpl9Xi6WKZfOcd/9oE/pVMoA6KlxAH2aXdUDu81dp8fOawEF0Oe1lO73WC2gAPpjHXm97q9mAQXQv5qp9URf0QLCYmTXJQJW5D0j9wtG+oBl3i8uzun84pxaTTgabVpZWaHV1VWugY6fkCrW18OwgALodzuOCqDfrf1HZ58XQL+mqysXQK9wgAaJRah/7jLDv6wamMw124x1w0DX8E0yltZW78oCCqAnZ3kF0JOzrbasFlALPCwLKICezHgqgJ6MXW/b6jQQfaKnIUruRu7QdAGEDf6fe5T4YNjXfIb65YMUNq5kTr2wT52wS+1Oh9rtNl3ULuj45IQ+HRzQb+8/0MnpKYPofd8nqIPl80XK5XPMQk97HqG8VrvdoU6nTbmMeX//2R7t7+3R8719ev7sOVUrFSoViqwoxuW4BkaBDAB6Bjz0BSXcb2t3PV4tMMsCCqDPspB+/tgtoAD6Y78D9PoTt4AC6ImbWE9wRxZwmYxYdJl6uaipG0kVh2BZ1nlrt7vU6XSYYVmBU1Eq8Yb99fUwLKAA+t2OowLod2v/0dmnA+gi4Q72OTbMnXih/jnmxhGAjrnRnR+/lFtP6qqlXwDPFUBPysra7l1ZQAH05CyvAHpyttWW1QJqgYdlAQXQkxlPBdCTsesyWp0Eoi8GoMM3QW9ijmKJ9whAx6+pgQHQGT4PyB/41B/4FIRGdr3RalGtXmMG+q+/vadPB5/p9OzU+Gjc2RSX1UIddC+d4dgVSCJQW9xYW+ft7es39PbNW9rZfkrbW9uUy2SJq5wz5s+d4PgY/nn8fynsFXsFyzCztqEWWMgCCqAvZC7d+RFaQAH0Rzjoeslf1wIKoH9de+vZvq4FDEvRnDNkD8PUyxUAHZ8jOxfAea/X5w2ZvMVigUEi1PpVYObrjlmSZ1MAPUnrzm5bAfTZNvo6e8yugQ4ntdGAhHvDAtAh4e4C6MupgW5ft9Rcn2UL9/s8a3/9XC3wLVlAAfTkRksB9ORsqy2rBdQCD8sCCqAnM54KoCdj1yRbnQasG/J5VAd9yD6PIaAPOzhioDOKDQn3QUAh+RQQfkLiHaGrFPmBT91en85rF/Tx4DN9PsR2QCenZ9RoNKnZalO312VGOgB0qIRB0h0xrb3dPWafM4D++g1VS1Uq5oscD4MHh7UmwPY0pSmT8chj5rkBz8eg/1n69rbhVRQsydvw0batAPqjHXq98DktoAD6nIbS3dQCN7WAAug3tZwe9y1YQJwZgOcGlBlnoOM93/d5Q5au7weUy2V5M0C7ss+/hXGet48KoM9rqWT2UwA9Gbsu3uo4gA7Gg4nSGLlBMNANgN5kEN0kHxEVCkVW5TA19jxKpw1HYTzEcjsGuq0coslLi4+sHvFwLKAAenJjqQB6crbVltUCaoGHZQEF0JMZTwXQk7Frkq1OxZAjAH3oTTGIPg1Aj3oaMdBZyD0C0AeDgNno8IOkXBZ2u2416eTilI5Ojujj5890eHREp2dndH5+QbV6nRrNJmUzWcrm8rSxvk4bGxv0+uUrev3qNb3Ye04v9vYpk84yKD8Ujw8HFAJAT6Upm8kYAB3KXrYhFwHP5TgF0ZO8FR9l2wqgP8ph14tewAIKoC9gLN1VLXATCyiAfhOr6THfigUAoJvF1mjl73kjBjquQySuBGTH58jAVVngb2WU5++nAujz2yqJPRVAT8KqN2lzHEBHwGbAde9M0EQk3JvNFoPowgjP56HOUWRlDlN3PG3q5o2FWRYD0KWWuXsVAp4riH6T8dVjHoIFFEBPbhQVQE/OttqyWkAt8LAsoAB6MuOpAHoydr1Vq3FAsQUET8KRh+9HBHTpA4gb03Dk0WfGLxtQQMQ+GTaf0XcG0FNpTnPu9nt03W7S5VWNDk+O6ejoiA4Oj1ja/fj4mC5ql5TPwVcr0d7eHu3v79Grl68ZRF9fXaP1lTUGzwcozQXSOwP8hm8Of85s+N0WcL+hRRVAv6Hh9LBJFlAAXe8NtcB0CyiArneIWiBhCyiAnrCBtfk7tQDAmSAw7HP2PFJENoBuM9Slo1z/iWvq3mnX9eQJWEAB9ASMukCTCqAvYKxEd7UBdMM2B4jOqhsI0gzAggip3e5Qq9XiMhiYE3M5Iwdo2OcRQyElLPRhuCi+3t+E6+FzRTXWsUsccK4geqI3gzZ+Ty2gAHpyA6MAenK21ZbVAmqBh2UBBdCTGU8F0JOx661anVH8PO5j8ajYhxEA3ZQWJzfFOK5vwgQ3R0ARLKRB2KdB0Df0dSQ3QxExlaIAyolhQI12i8FysM8Bnh8cHDIjHX/nc3kqlkrMOn/9+hXtP9un/b19fj+fyXFN9dD3Tc1zgOXpNGVYUcyoLrKAO8fBbhkIu+XhtxpHPfhBWkAB9Ac5rHpRS7SAAuhLNKY2pRaIs4AC6Hpf3E8LzEgBnrPTBkAPozroxhmADwKHwYDnZpM0XPYV2PmB3Dv21dX/nKb+JnZTAP1uh0kB9Lu1/+jsMwB0MwlSp9ulTqdjAeg5DsBwIEdYC0sA0M0cbF52vObWwZv7Ym7th1rgBhZQAP0GRpvzEAXQ5zSU7qYWUAs8egsogJ7MLaAAejJ2vXmrTuyJ/4ziQNEPNzplg+f2eWW/WZpcYwx0ZoQbAD0MehT2uxyPgmOU8jzyvAwN0lAJI6513u52qNlu01Xjmi5qNZZzPz8/5/0zXpae7+/T/v4+rVXXaHVllTJehjLpNAPogQ/J9hR5aW/IOpdrFVb6ze0Yc+Sc4TTbvnMestRuamP32wIKoN/v8dHe3b0FFEC/+zHQHjxwCyiA/sAH+Ju9PNclmeWCxF+oAOggOLIsFbPLDUiD97AJYBMl97LcexCGvK9hWX6zRtSOOxZQAP1ubwkF0O/W/qOzTwfQZb9er0/dXo//BJgN6fZsNsdSf/xdYoYCcxWsC1tsrpYkpnHg/L7YSfuhFrg7CyiAnpztFUBPzrbaslpALfCwLKAAejLjqQB6Mna9eatO7Glg+TMxALq9tw2Y4/zu35P6NOYxcTZxCA+LQr9LQa/L5bXQjbSXIS+X5QTmASTYjWPGjPRe4FOr26Gz8zO6rNWYOILX0yfbtP1km7JejnIZ+G4GImcGehCQB+a5l4l8OJM4Pex3EsGvGfE0NzlBw283v5Mf6pEKoD/UkdXrWpYFFEBfliW1HbXABAsogK63xv20wHIAdAbDg4BB8UwkOwzvgR0IlH+KZN2lRpUB1hVAv5/3xO17pQD67W14mxYUQL+N9ZZ5rA2gQ0I9YMl2kXCXM4Hh0O/7QzUOMBXAgODgUDR5MoA+FmhZDEA3bZkzJhGvWabVtC21wNe0gALoyVlbAfTkbKstqwXUAg/LAgqgJzOeCqAnY9ebtzobQGefJTrBJPb5Iuf/EkAfMAt9EPo0CHzDQId/BAII2ONEQ2XFdCZDkFUE6aMf+NRoNandaRtpdkpTuVSmcqlEXgplt7xRz+F0gUDC+5kUaPh0shkFxkg2fpGLmbWvAuizLKSfz7CAAuh6i6gFpltAAXS9Q9QCCVtAAfSEDZxg81joPlyJ2+UB6L7vs1OQyWS4/jm/4Dsg0xYOhCkrNeRQYnEWhANloCd4795V0wqg35XlzXkVQL9b+4/OLvOr+TkJQEfyEZgMCNxIzXNTI90G0N06eYsD6PNYZZLM+zzH6j5qgW/RAgqgJzdqCqAnZ9tFWnbXZO6x8jneT9rfmdWXWdc1ra/zXMfD9ulmWe/+fq7jQqQAejL35zIA9HnmlmR6/xBbjYk9gf7tAL9fA0A3MP14fwCmwy9DcjNY6JlcjjzPQ9FBjnP1Bz6D6ahnjoTnITwelSbkEUsNKIVrgogYS8aDUTKgQRhSCBA9hM+XJi+bZb9vqa8EAfR5vge3fcbPsoXdh6+xZpnVn7v4fJ5xuE2/FEC/jfX02MdgAQXQH8Mo6zXeqQUUQB83v519Gbf4wed4eNuLMAEWsL+RDA/4p7yPoA82aVvOKO/PugHs46Sdfr/P/WDGIBa6wq6Oaeymixk5zr7WRQJYssiRTFZ0DbaRv21bof/YRq+RkNM4cDK++pZzyFiJTaWfZrxMVi3A87FxiKS5GDy3fAQA7mBdZjIeg+52W+4Y2mMv42+Pr31P4NoNiO/x2NnjJ/eVex3ucM4boJOAD/rujoN7PfY54+7h8XGZdbfe788VQL/b8VEAfXn2d59D8z5PTA/Gwz88r9nafdE+PC9FiVoAzkfzP55nI8bCkK3AFPL4CIn0V+ZQeW7ZFokLbsj8Zc9p7rwbN0/iOJnPpN/u8yHuOOmf+9yVZ+2iI2jP7XIN7pphnueK2EGuS2yO+dl9Lkt79j1ir0finlWT2pi0XnH77D5HFrWT7v+lBRRAT+6uUADdWm1bi+xF1vgyj9zWR7DnDjtgb/sIMnfHrbntZ8NN7xjXH3H7Ybfr2sh+RonvZ8/LnJRr+YX2XCy2k7n6ps+Zm153UsfZzz33GTLtHrOfv3Kc+7yc9KyyfW37nO6zatpayV2DmCTCgP022xea5oslZdO7bFcB9GSsf1sAXeYWmUPddd48vZbvh71OnnWcu0525y33+z+pbfvck76X9ndt2jwctya15wGx0fRrmy0iPnbt3Kgt127ifYs8R7/0moyMu3m5/TExLX5eEMjnnpF05z2hnjiKP6ZTANDNP8S1/MDnOQxxKMi3mxroRsIdoHng+3xG41t4lEbMbA4AXXxH96dpLGqPmSqTLW980GiXSIrM3t29R+2xlHvNvZfc58a02K29lrGfAW4CgXzmrjnk3PKct9crk5IQ7Lbk/NPu70XvK7st6a99nlnPsLh72F6n2J/b3wnxUXEumRcW+T7MmnsUQJ9lIf38sVtAAfTHfgfo9SduAQXQx01sA5txC35xpmXh4YLXON4GtwXYxn42gGAvLGYNsjhIEjDH3+12mxfEaN/Upc3yojju5Tof8y5k3ECGnH9Wf+Vz2Ap9xLXzgj0M+W+80F+0D6cc7+fzeX7PfcU5Tnb/5RyymBZ7T7pGuSac00gPmxrntnRwr9cjbOgz+iVt2QCGHSSTxbFtL1m4y3u4J9Am2svlcmwH9N22Df52F5zuAtVe/LqLadt5lMUy2mfHKRoH2FjatB1c29HAdaKv+Cn31bz3zLz3xl3tZztG6IN8J+Xedh2wRqNBFxcX9NNPP9Gf/vQnOjw8pP/6P/50V93/5s+rAPryhlCeRdPmjNlnG2c32AEG+7sS57iD/WAH7zBXTAsUyPxpSmqYucWe893vnv0cwfwpc5oEsqcxI+QccQEVOS5uTsP+cqwbCJHkp0XnQrGRHXhAW/ZzwwZg0L6bECd9Msld/WGADvbD8yQO0LGvQ9q0QR2Z/+2Aq93OrMBsXNAqDsyffQ/qHpMsoAB6cveGAujGtjf1D2RkJq0j5xk5e/0ugVZ7LSqf2+tZd26cFNCd5/z2PrLuxbkwr7pzpbt2dP0QmW/RjvhlMsfjM6yp0Yb9/MLnYj95BgjAMa3/bl8Wvdak97evSc4l9pqVIGA/VyQQL8/LSWsE22+3bWr7zNKWrGWmgXVyv2EfPG+xxa1XjB85GTC77+O0yH2gAPoi1pp/39sC6MxGjtbHdjxq2vo4Ls5i38sST5l0FXHfUTfBROZD+/tvf1fceAX2m7R+tPd1++bGSGzwzu6//X1fdA1vt2PHeYa/W0gvr7UBai9Qj+pLXHl+YfhRKrT5ja8frHKohjEzxMDz3V6Xet0e+wscg4piUphb8TfHLrs97rf4OgiM8XVIB92i7tHfbAf8syTgZQ51/dO4e8o+btJ8asdq5B7AvnKsHV+Ued8mwMjn9n3u3rO2H2Y/q+21jn0vus8QWa/IOSS+F0dCkWeDazP3eWn/ba+N5p9hxtd4ts3inqfufev+Ld9rdx0mc4Idl3D9zkW+E9OuT8apVqvR6ekpx+f+/Oc/09nZ2XA9+9/+5/9axES6r1rgQVlAAfQHNZx6MffRAgqgj4+KPJgnOdm24yCLOBcsdUE5aSvOCXAX/2jTXaBJn/CZgOSTGOj2oiyurTgnIu4Y10lx97EXsPK7vRiTc6PvdsBEQGKWnBoMhkElAWrlPPaC1V1QukH+RQMj9vhI/d50euTCyCJYbOUuWu0+2mMb10+xCcYL4IcAHgJqS7AM++E9WXC6NrXtH3dvyn0pC3dxWtC+LGjFuZYFtDgU4jDZgI69SFYGugLoy3p2KYC+LEuOkj/cuVrmXvt9d14d9SKqrWeppMT18EvH18yXMu/gd5kn7CCEvC9BbTtYIPOR3V93DsXfLrgswZFZgQB3znSfWXHPNPva7UCcfc5p/ZWgUVxQT84X15bYUY6Le+aIHdznnSTnyfs2IG6vJez33WvAeeW5KM9re2wn3z/GYpPWS8u72x9nSxiT8/NzDgz94Q9/oD/+8Y+8BiwUCmzz//Lf//g4DbOEq1YAfQlGdJ4B7rzlPgvcZB03YG0/E2Q+snvpBtdl3nL9jJtcGeY4N4lV2rHnwrgAv+0XyjMgjoEuc6U7R8tzDscuEiS/SUB6mo9lP3/nadt+vrjPUxdciGvb7Yuc014n4DjxTZCEAD8JgI+dfGcnCYuPLONgrz3s8Zx2j0g/3PvLZaDb1x/nW9/kPryvxyiAnszI3BZAl3krbu6YtW6LW2/Pukp3bWuva+1j3TjJpHPN28dpfbXnjVn9n9RHWRPLd9qeA2Tenngsu0PGJzJ482IMdLfPg4FRKOSWIgZ33Hw8FI4Zhq8AYvNDedgkYlxoZJQIlKFsJjtMfpZnLidi9AyAbpKhI0XIMRq4YbkPx8KmlIOFb53XvS/shI64e2bS/TLt/nCfF7bPZj9H7eeJ3d6sJBPx1WQtEjffx8V/bZDejn/GPe/c5+ak+9e9H+PuxTj7u+sneR7K/R73vZr27Le/H+5cIOsYOw7p+ruLfD8n7asA+jKsqG08ZAsogP6QR1ev7V5YQAH08WGwgzbikMxaZNkLb1lozxN8+HLRbGSZbBBfFjtY3I4Wtoa1ELfwsReK9qLPDszHBdjdgAXadhkYdmYhPpeFob2ItTMvbacjzoY4pzDSJZsxLmjmOobxjsSX9rAX6a5dRgtcyN8bGXx3QSqZ3eJgxAEQ7uI3DviQ6xQAHc6JAOrCVBEnGNcmQRq85wYYxaZiewFP5HhhtUs7CCZJO7KQFVvI9aFNBKTc7G/sd5P7+F5MbBM64TpudjKFHWiTYJgy0Jc7mgqgL9eedmtxTn6ckx3XAyQQIdAiP2/aS/QBc5vNPrGD3ZPmbplrFp1vZG7D3Ipz2+y+aW2JrdznjT2vxtlA5k4J1NjPJvnMDpjMa8dJQYlJfZD35fkgwTFcM+Z82eZZu8j6RVRR5Fj3HHFgmG2vRcduXts85v0UQE9u9BVAX45t44LK7pwi+9gqHvbc5KpVyZpZ1rGyr72Ol/dkXnIZUcu5OtOK/Wy1fZ9FzuGuPScd6wbZp51j0Tk3Llgf9948QW97LOJ+d58j7nXY9434NdOuB/dIq9Vi1bJSqcSbvEQ1TPwpG2xwgZu4vsr57X7YbUxbt7j3/yIJEIvcP3e9rwLoyYzAbQH0uO/VJF9g0vfLBfnse9qet8Qvlp/2uedJeJpmQVnL2/OfCxpOmx/mmQvtuc6d9+RvO/5mX687R8TNFcu6Q2z/yY47xQGWck73+uU6ZGxlfT9J4QSfYx7F/raamD0e7rPJHR/bRvM+32aN2yK+Udw57fvKPdekZ5A8/6Q9iX26fYlTvJz0nI97rs+69nnvp0nPNPd4N2Y7b/v3bT8F0O/biGh/7psFFEC/byOi/XlwFlAAfXxI3YXINIfBPtJepMXJpOLzWW2557YXo25mpZtd6QIIsxwgu213X7evcp0umCvAsnzutuMu/HG8zUCHPUQmVxaitg3ishgnLeDdsbCdG7d/9iIYn00KeEh/ZdziwHHb2ZK27AxPvCf3BvYVm7nOjH0uG/SWsZB2XKcNfZvk+MliWc5vO7TR68EAACAASURBVAXynoyHLSkcZy/XofhWJ0LXuVEA/euOpALoydnbnZ/d4I97Znu+nhakcQNN04JaMo/JvCKAbtwc687DMrfFXUecXJz9XBLQ3pXHteeyOMtPCqDY860cN0/wSuZrN2hvP7/jxsV9rk1bh9hty/wlDDz0VWwQZzO7XRcgcAOHMmbuM9m2h3st9vy6rOBQct+Y+9+yAujJjZEC6Ma2rtSubfFJc739vj2H2sAK3rdlzfG3zElukpE99+AzSe5EeyKnjn5hP8x1aEvAeJlb40CdRe6euLlRngOyXpZnlOv7uOeR63HX65Pas+fKea8jDgyIe1bFPfft99xnz7Txn7aGcNcJ054T9vPVPv+0a8c90Ww2GUAvl8tjALqdgGGvNeIAHhlLd0wn+TjT+uQ+p+PG+6E8BxVAX2Q2mX/fpAB0d80p92Zcz+Lu8Xm+z/b6eh7geZpV3LV43DwUN29N8mMmncueb6atu6f5Oa4tXd9g2pw6z53hxiWmjU/cnI/zu2odQtqQtsRPkL5j/06nwzEqKBxJHGra88Od2+LmOneOdOd72/eMey7I/q4PGZfU5q4/bDvO6hvOHecHS//t75M7z0+b4+N8zHme0/PcJ7KPnbzi3nvzjNE8+9jfdXucJl2LPX+4a0R3/bfItWJfBdAXtZju//+zd5/Ntm1VucfXW8w555xzzlkUFFBEEJW6L+79aFoUkg4IRoyomDBjzhmzpby99Zub/znt9BpzxTn3PvussapGrbXmHKOH1vto7WlPa733+yaBPYB+30Z87+9Dl8AeQN8W+QrOAIzLtrJeg8NzxcRK7h9z1Lecg4BNzn4rtp88o+jdYALwVQ/g65ztFexcF7AdI8O2HKWtALr7Is36vj5oOyfcjza2vfgk1gJmlTFl5e8tMLoVrOi5Y8B2Ev2XvXSXgdFJ5lXfDFpvOWerHJNRZfk/x2WO9XUA7rG2BjZXR2WC4GPORYkZc749dCV1wgrXcd8D6CcU7jWK2gPo1xDSLW/JBs05fuxMwdXxPubQ9n5MBz2SYov4mGTJFpE9uzb10tThnfPd9/owd8hYbdQki9Kna39WMrDvsymr7V3tv++nTVkJs9W+rna7hAL3rXZxrTtbX3KZttTe9cy++jV3h+neKf/K9Lty5zjOe+e4rFvWrlNzlcOxLZBvOaXv/WN7AP18U2APoD9I7kzfHnu30xOr/lvJamWtRH+6ZNX1x/RzepYvw1dQHl+hbbnpF0S/8tZtvO86U7Z04yTP1Vn/rsLDc3enqbvzj+aKtpnolIxvemzSat/WcbipbFYb27hct5xkaW7NVXrTzud/VNds85Y/clkAfaus6YOv7Z/zsu/WhLMwwBq4WWUwMc+azHHVs9eV5zPhvj2Afp5ReBgB9KlvLwv2bfVwS7es71N2pB3wJgY9h9RWvdz/Myh8036eqp3Tjty2zNp+jMeaYzLvnX7du971roMNfc5znnO42qUjWbGfbGvPu1eCEhna3WMekbGl81af59jcyfdI507/dPVVJsc3uZn8pmk/1lXhrayvPyVV+X9rgUg2Y/q4W/7VyhndZF7NeTrHaWvMbjtXPHfMX11tamMw61rbclXbjgXrV8yx9Y56tl1ibopxZpv3APpdZsv+7H2QwB5Avw+jvPfxkUpgD6A/EP/qxK9O8SSbV9J4BS854hn5Auid8x0oPlZn7ZnEVSAp8nsCQvUAv1tnw10H5FbfBJQB1i1QdIxYmKRLDlaAtwAxWUSKkdNKOPRcstsCgCu5swKxSXQFyLcA45ZTEAlYO1aZTHlOR6lA1ezvSijOttSHHIgV7DfeW45DbdiS95ybEyzPuXRdByCnWDlXEYaPVIndoPLVGZpOmrFY38l9C/cbCPcat+4B9GsI6Zq3REz0bk+bNfXvZe/7lv6d1W85y1tEd7qu96v6q3slfHy+BlWqN2Kk3zOAPnXfbGc7ekRYbxHXa9tWMn/awcsIia3njtmXSSJM23FZ+1bs4f+ZrFD9U7bNhdVubbWre5PHSmJli2bg4yqbMUkyfx8jrK45tffb3i2BPYB+vqmwB9AfyHYm3xzTY6vOnyTrqnvmvav+W8tZdXL6q6B+5DddVD2tQM+fOtUMmXpxqw/TN1gTANY2zBX06zavq65Mt2dzboK1p11dsetVRPhlctsa02lbriPz1Ydbfcljtnzatelrun9NFF938poy2Cr/GFZy72qT17LWgE5+fLhh+mPNlT2Afp2Zcr/vOUUAfZ2rcy5OLH4Zjlt94zkqU0+veqDv1kUP8/2Y70h/r/rpKow53+fqnDg9nDzfubvowNvMylUf36aM6Sds8W/H9NocF+2YnKBgebg+e89+tlW7ekpaI78WuFxlI64asymP6UvOPq7jNTFDerS5dIzf2hr7yX8dSyRfx6t6asN8r47p8qvejbmgaGturjJey7vOe7j1vs/5sNrU69jyy+z1lNsck/n3KsOpX9ZktZu+J3sA/aYS2++/bxLYA+j3bcT3/j50CewB9AciLzC9EiPr9oZ9DyhEMqzPbgWN3QPEulbCJNA2MzT97b6A36xvdfa1Y56pvRLsxwDO6pDM/vhuboerjNVZmWDT/bV/zQK+LCAyHaHZrwkiV9BcO5MRwmkFbhMwTnAZKNwC/hPgz/t83hhPYqQ+J6vG1T31eQ1OHAPbEW7urz+rQ7v2cToIsw05qG3ru2bmXgc8V8Yc06sCRw9ded2iwlWmewD9FkK8wyN7AP0OwlseTcfQC8cIgqsIjstac5kjnw5JF6/O+mWO9NST6fCpW9LXET6+m2fybbV5Eh19v7ZhPneVXKbzP8u7LSF3GcmSrp2/L9PR2aC1n7OOEtZmAGIGZrJRyT9bTtbZjWm7LtP9zYE5F9aVHKeb9ferpD2Afr7x3gPoT8n2Kl1/lT6aPtAWxl5x19Sv0wbk52zZlYlJfV+SzlW6/LozaLZpK5h6E/tx1eq3LQK6YPBVZ4fXji2CunKn33hdvD/7N+Xf87exfautuu5YuG/asOz/TEbXR0Eil4DPXE055bsmCR4LDBxrWzY0P7Dn18SIdVxWud2k78/Ee/cV6OcZlbsG0K+Dwa9q+cTPN9WnPbv60vM929JV8/24jJdZ9VJ2oDLn/1u6auXDrpLFbb+/CuPfttypV+rr/L3q5ckVGpMZrNRGOtQVLxTOv07A+Tp9OCaHYxhjnW9zPq3YYOvey+zyijuu0/5sz+Q7Jxe7zsc5D9d57Lub2PVpt+YYb70D065vcbw3eY/X9zN/8LIy5nhe9776cZO2bY3ZHkC/7kze77uvEtgD6Pd15Pd+PzQJ7AH0B6IuUH5sG7fAwlwJFuiY25ZOYFCZAbGIkUBWICAAO4noiIcZGNkCaoGsmf27RXSsAGsLqB3rzzEyaQvMTsDe9xEhlV+QOMfG52sSwiqbwGIy6nt1XEYWzft7qWYSxApMlTvl5+91hU7gcgLcdZymMzKDE6ujOmWuHve2XeVs7zHQPgmqmfyRTNtCcS1zBb/1ebav/vnsWPbtQ1NUJ6podaj2APqJBHvNYvYA+jUFdY3bZoB51YHz3T3mtE6neXXWJxGwEs4rcTWbukUgzED/MV2Yfl/1UDrxmB1cSYQtkmbLWZ8kzezPJEpWG1k/jyVarXVfRgrOsrfkOXX5bP9Wm+Zn1dncqK1tm5cdyC6GXaYc16k37eFWosPapjnG15jG+y2XSGAPoJ9veuwB9JvLdtqM6+jaYzpw6t8wd6vMV4xWK7ewqe/uupppLX/VhZfZj9VuTrtbv9YE3y39Ov2U6V8cs91bbV59i9Vu+39rzI7Ngi17dtnzq4+5ljsDEqv/Me3/xAAdIVUAPb8qPGBFusBuR5etMlDutNe1afrxq11f/b8VK8wytvyiac/XMbj5G/fMeWIPoJ9nLE4RQN9692drV729NcdX7uM6enDqv1U/r7h19TdWH2PqtJtKeq176s3Z16l3jv296vvVHl32Tt9Ev17Wx9UPmjrlWN9W+a0ySVdNPqu+XJYge5Ve35pnzYvLfKB17qzy2Jov7pk6d9q0bOg6t6cs4xmra8UOjd9qM7bGfNqFab9WX7U6j+GUY/PwMnmsfbzsXV39s9nWOWemfQ6DbM3DZHHZezHHbqutN32/t7CE9v7Hf/zHxTvf+c6Ld7zjHRdvf/vbL/7lX/7lSYzz/978q3etZn9+l8BjK4E9gP7YDt3e8MdFAnsA/cFIHQugT5A3getlYH9mrE/AtxIjW0HiLdJi1jVBy5aDskX2zLm4AqK1f6uj5f8A67FVjiuAXsHmGkxeQbU6IkoKHLTSAPmEPJmgrfL8nvJdyYzAdQ5D97cS7xgo3gJra5LE6nBsOV0B+mQ4t6GsrbMva388p9zk3tisyQbHnJS5Cn6OnXq2ytDv5u6WLB8XnXZZO1fQvwfQH+6o7gH008m7IOnc8WO1FemtLZ3rXcjurQRNengte5IGM/CR7lgdb/c4e2+ueJirk9OR7it4vWVbV1s3iZDq9HzlTVu9pefTgckwvaBtW9sXzn63Qrty689M6qpNvvOzZR+m7p/yT+cfS/SaeroyJlmWHLKpldc58lO+nm+FRFigrZHn2LhvnQs9W/9q77Ml2ep0b+rtS9oD6LeX3VVP7gH0qyT09O+nDpx2w/seRp+YN2y+FaxcdUv6MptUkm0YfhLa6VQ2xeen3Mp9JZsn+TulMX28lQCf/8+ErFXaq13qudVfSr9e5dulv4+1ecuurv7fMbu55RfO/qz4YsvmZmeaOz0/7cY6V9quP59t4nd/C6C7BNBd2aSt+TPl2rjkx00sVNtnEtuU02pr13FdbfmW/b/Zm/fMuHsPoJ9nHE4VQL9MT0x9HW6f83zi5qk/5nt9Xf0zpTT1xqqf1nd9tR1b+nLVT1eNyOo31IZVn833e+LXeV+fr3ph6/0/plevau/avy0fYfo76a/spOenrfR5/4ff06GXJTZPXmRLtx/rxzqGtXVLB26NwRyv/s5u9H+B6MZj9c0m7lh5L76o8moPn2ie9T7fA39PXDL1+qxz8nbJePKD015s+YGz3K13uGcmbzff3cvs/db7N+UzMUE+dfNji3fMD8zHTEZzTm7JZib4X0ePXPWe9F7sAfSrJLV/f18lsAfQ7+vI7/1+aBLYA+gPRD3J7wl+jgHwCQjXey4j9ye5sjoUba20Ov+dTeTZzi2aQG2C5y2gOifTShDN9tSPFdiuhMIK+Cbon4CstkyS32cALGdcOTOYPUmNebbdBMwTnE0yZQWetTlAPMmTmQm6BT63xiiQHFDcAoErcZLzMh3WNWA72zXn4QSxxtz/iCIOQOU95znPOZBG9bXATvNqym3O6YB4QLrnzdtZh+/bGnEGvR6acjpDReucWcdjdXb2M9BPOwh7AP108owUWwOtU0e2gnuL9HHfJLOn3oucWN/7yp7JOa1qzu7N86+9XyVDpY/63bs338mVrEmXVe8Mks/nJpkyy536etWB6cFpr7WNvi3ZabWd6twidNw/McSsdyWFpg2e+n+VwxYOWe1a9m19dn6+RbhNnFB/kpv+I5ZW8m4NBk1CZw+en+69niWR8b/+678eVlb84i/+4sVb3/rWA2bK7v+fJ956norvQal7AP3BIK+4dQvPr3p41bHz2KFJ4E+7s/pJ006l19Ip0wda25gNmNt5TxL8LlN39X0qawZVVln0/5bvMwMIK/bs/knAq2f1CZLN1Nl36eNq09Z2V89WEGAdi9mm1ZdaferpB05/ag0GbPmhx+ZRyXnZrGPHVoV15hhsrRScvtqxQNn0EY7Jbss3PdWYPapy9gD6eSR/1wD61D/HeIkVZ3bfGoRcdf+x4NxlQbCJb+ffKw6eem1Lp25Je6s9k/+6brumzKb9S59t6aBjvsTUAdOHuqwt15lJ9St7uurMNQFhlWFtyaauiWYTv7t3+noz8XrK5Ko+Tfu5yrL+zDmxzt11jvj+WMLV9IXcN3mtWfec4yUVa4Pn8/WmLU7OPssGrP1a/a7uVebWQqPq27K9W/ZkfTeS0+SrroML1ndxC1+t86w2rvY/HTID61NfTDk3bjNZYfqPV82jq96P2rIH0K+S1P79fZXAHkC/ryO/9/uhSWAPoD8Q9SR9Al8ThE2yJzAUgJlAbjrqM1C7AsHA+CRMBOv++7//+0CQvsd7vMcBvCnP50hUf7/f+73fxXu+53seApsF02dQ4ZjTv4Lr/r8MhF1G+GzJa5Y1n52BCoDqf/7nfw5b7/hbX/TVhRReV/NNMDcB3Qq8jzlBK2hfX6x1LKecjoG8Y58rqxUTa7bvDEZE0sz+NG4lSxTUMcbk4v9/+7d/O8wPz/v8gz7ogy7e933f9+AIqPt///d/L971rnc9SYgm12OO6jrPI0jUoSz1vP/7v/9hzrXC46EppjNVtM7p6ZD0Hs05sQfQTzsQewD9dPJMp6w6P3075/YMak/CaSUzpkM87V+fd38rtyMhfE53+ZlJUdO2rrZmkt0FrHv3ZsBCP3LE176m97s/smUlGrZW0k9dP/udfj9GVhyzNZM82xrly+zGsVkxExUiZ7Ibl43dbONKkDQOkxyac6ajZtZ+rvPhqu9PN9Pvb0nGZQ+gn2f89wD6U77PJOfne76ls7b0zhaZXTkrbp+juerM9NAxXVeZ7jtXAH1i9dX/2JLH+tmW35RfqLwI6OqJ1G813JZ9mVj9lG/DOpaz7dexM2tbkkV4QIA7PLAmIcxnVxmu87F2bSUyuLfPjwXQs/XH6lR+4zHt4+zPsXHuufW9ye723F2DBqcc99uUtQfQbyO1q585RQD9WC3pkn5fxvccK2PlUK6az1OnxHWs2PEyfXYTHD3vnX77VVK/qo7VRlX2Vj/SLekQ/1/Gw13Vti37ONt7Xfmnl/IhSjKq/NWX0+aZCNd9V9W31Z+t9jYH86umTNdkgKkrV19mbdfan/o953z+7zHfrTLmqvzatNrBxnvaqNu8V8dw1E3ejevalPoNM7HJMAi8Mefp1jsxuYL6fazO9fNscXJqfm0lftzknXDvHkC/qcT2+++bBPYA+n0b8b2/D10CewD9wQqMgAWj7+8JviaAms5y4CMwIqjts7I3C6D7X5kCx1b4Fvi2gthVnX/7t3978Zd/+ZeHYOUHfuAHHoLkQInA6V//9V8fQM/HfMzHXHzwB3/wxXu913sdng3wKl85ZVRuOfvTmWqiTTAzA/E5AYGVVidzogEwV3UccxYAtILi7vUsGVhN9Td/8zeHMgSB9cclUJvMJuCLYNKG6lLeDHhOgmo6NO6JmFrB4ho8DbjmCE1Q7DsyNn61p5Vgnc/nuVaIt12u/+u3YOwMiAQolWMsBbyTj3rca5w/9EM/9DAfzYHO+HH/x33cx118xEd8xGEo9eWf/umfLv75n//58L/7PfdhH/ZhT8uIncGUxrhx1L6/+7u/O5Tz7//+74d+fviHf/ihjA/4gA84jM/j/pOTUJ/3APrDHdE9gH46eU89NYMUMxjaOz6TuXpuJZyOkRbznUknroEO99BzftJ96ZqC2pOY1t65eowOzQ76Lp3qmYL1yq4flb0mLE3yZJJ3a//nKGwRAlsy2iLvrxrNywiOLXucDeq5KbvsV3YvPX+dNtSfKZO1rol5GqtpA6dMejaZrGTQajuvauP+/bYE9gD6+WbGHkB/INsw0JZOPEbcr7aihM+VSF71wPSfpv7pvvBx/pjP86vC+OyM+/Kj5jasWyTwTWfQ1JU9O/2kSSofq6/+1OZpa0sW0w+XpFf9hfUlFF+229N1Sfepy7fGdR2/7ln7c5n92vIxp01aE+RWP3EGUtS7+mf5zXNumQv8JQm+fCRj7yrpK3u5rlok04Iox+x9MksW4Y7OWVc3f7aVnNOXWhP85vivdvam8/GZcv8eQD/PSJwygD7f33TO1BkT1/WuFuBafePek34f+379vP+nXZnYf9U13TfbMdt5WcBtvrP1d/pCq768qo9zhCc+3/KBVrkcS/66zazJBq32c0tvr3prtmvKNv2aXqYP6TTvNX3qJ99rPcZqrXfLDtXPee/qP9Sv5t7qZ8y2zx3W5n3TPpc8tfqFPp+crv/dk/5ebVEyPMYJpsPDL92nnHWh1Jzf0+7PPk87uTU/js3brbl9bH6t76/7Vh87uU7OIB/Rd2t99SfcOJMIssErlku2yWrVQbd5P/YA+m2ktj9znySwB9Dv02jvfX0kEtgD6A+2CLLq1iWACUwWJI7MCMRPMr8AKAf+fd7nfQ7BYARIoCKiRHmCk4KbguHudQlKugJ6v/7rv37YpvO93/u9Lz72Yz/28JuzLqD5R3/0Rwfw93mf93kXn/iJn3h4DuGiDepTPiDsHuA3wLeCuQm2A0gTfCpL3/0UxPC/Przzne98chU0OUVKJKMZHPaZgCuZaKd2VcZf/MVfXPzBH/zBgTj6+I//+ItP+IRPOFyCtRNwa0vj4V7PB9LmKrnqLZiiDJ+1+sEqarJs1f50HAPgE9QFziaA9Nl//ud/HmSgTcZMwFuQ2li2haQx0A79NTZW2htzyRF///d/f/jOVdnKMGfISVkC5H/yJ39yeEYdgtef8zmfcyCJfvd3f/dQjmf153M/93MvPvmTP/nwv3vf8Y53XPzhH/7hk2P/GZ/xGRef+Zmf+WQiRnVGTPl/kkrq9Pyf//mfH+acvhgfgXqJGx/5kR/5SHTUKStdHejVYZrEI/nsK9BPKf2Liz2Afjp5TpJlK4AeIbI6rJELa0LSJD4m8TId6vTuJADStwXQI7lzsuluujgHOtK7ZKz+R1Sn4+nPuWpgJqVNB71Eo4iR2a71Xa89EfKNxErurcTZZSTPvHeV80pArMRWWCK8kM1OTvo/CYu+V84afFhn1dRjKwHZvGnr9sik1Y5n32v3TC5Un+/DCMk2G9yqw9PN9vtZknHeV6CfZ+z3APoDuaYnt3yFNQiSrpg4Paw97cl8/6dd6Ziq6kznzGRjOuS//uu/DvPes3ZZYlOUz5ZI7lSOpFt+ULh+DSTcdNbMdq5ymd/5u7ryPaa/ld4nK9+vdjG8DlvqJx9Bv/RH4vS629O0MVPvr/ZrHZOVvD+GB47ZjjVoNPs4n5lk/2xr98xgxZRj9qQ+lYie3wwzJBtlsTV8LeP9j//4jwdfyf/mR7ttNW753GEXz/CzlDHltNWPbBk/z8UvMheNjUs5rjBX/lTyzX7P9+lYnTedo4/y/j2Afh7pnyqAvvXupYu2sLDeTAw69UXPzd9T32zZjfTDqq9mGfP9nzg0LLoGJlf7sKWj18C7Z2rfGhidI7i2ay17BkvXoGK7iMx6CkIqZ+74dZtZk11RVnWtslsDyVPfrr7IHOs4Nbwcjs7/2VRl0m3sKjt0zDYkmxU71MZ+T124ZZ9Xu5o8lU/fsPNhieZCc6UE7LlQZyb0sqmT1/V8uzau29lvBevn2DZX4mqbc9pWwvhqS/Iz10VBW32e79Mc1/7u3WwuTFlO+zvlP3FIn6/8Vm0myxL58rXnYizPz2RuzyX/7HtcZv8fG+/1PbvN+7EH0G8jtf2Z+ySBPYB+n0Z77+sjkcAeQH+wsrjVu4CkiwMOWAJIkcTAS85ygMZ3nHOBzk/91E89ALRJDrmf8y3wanW5IKpAqeujPuqjDhcgIhDwUz/1UxdveMMbDttmC34GYgVNf/M3f/MAbL/6q7/6EBT9kA/5kAN5oC7PFpyfTs4EKivhHriaQXDABxgEhFod7zPlCx4LfFsFrT+IjbaESkYlHeRICbgK9murPpGpFc4CvW9729sO/3/6p3/6oT8uQdrpVCkPSaK+xiXSvqCL+3MC53k7PtNuToB2kDdngdOQXAJh6+qS1TmoX8buz/7szw5995nxMeZWgZMZOcyAjnKRL8ZeYFoSRAA8kIn8IZuP/uiPPgSqycdY/8M//MOhLDL5mq/5mkM/fvmXf/kQ3NZ+dX/lV37lIYhOBpyNX/qlX7r4lV/5lSdXcnz5l3/5xVd91Vc97Zx09bYi3nNze0Xt/K3f+q2LP/7jPz7Ur63G59M+7dMuPumTPumQ1PG4/6xEwh5Af7gjugfQTyfvY85w+ktN0+H2OR1Jd7UbyiSspr2IwOn7AuftlNGqr8qvXG1q9YLP6DC6W7AgO0HnSQCadfi7gAJd5/uO9ch5159Ia+1SNv3qt/sjyCfhkrTboaVErHR6JEekl35pf1dB7IJEPTd3qZmEgXYlK2WQV7JKvtn7MEbERbKL7NefmRCnLwWg9LndUGbiWLY3Ms/41A7laUt9Ebwh857pOJVIr0imbKz2IqSys41T4+2+5LKeLXi6WX+/StoD6Ocb7z2A/nTZZjdK8kzXRJymf9egSglZvm9VeHqreyubrqO3wvnpyvRuugn+hHXdJ7GWLfAd/cMfokM/5VM+5YCZ6Vj1zWD/XWbNihELRtTm2tgK8lbEzyBLflX3FvzNRuVzCgTzPelhfgpfgg8J39eO5D/t5drXGTCZpPvq20TmZ7P6PhuQ3Cqjzyt//b5xzQerrZ7Ph/SM/7Odxt886FKGdrifT5vd8/1f/dVfHWy88TUHBLDdx5cyP/jdfLt2Mgsf8GVKWNZn+KDgd7ZpBn9WX9k7wO908XntmMZHc0l0UJ+566e+z/eidsy5dIrAwV3m9V2f3QPod5Xg9vOnDqBP3bCujs1niIcwphNHFqSM25kcz0yEmXpgnePVkQ5ZA9Xpg7i0VS949/IVsgvxPbVv6uRZ32zj1Ner7pwjsRVs9tnkgZRV2eHita5wcth76pebzpz6lBzWgP3kvDrKpH6sCUvZWBwezE+f8snoMLaVTWWD6Fvlsj24HrxUvlRzKjmu/mH9W2W5jlM6cF184/n803ybjhKsjBLlSrzK/rIX7AZuby4q0le8aNyuOi0IYWNLumouFpSvv7Vz9tc9vS/Gxz3sUkdqsHwRGwAAIABJREFUrn2dAfSSwrawxfouTVs65az85sHK567yz4frfen/tY35omSN18QLtItmdrI61wB6CfC9D+aLK/54K4kkua1446bvxx5Av6nE9vvvmwT2APp9G/G9vw9dAnsA/eIAiv70T//0yZW3QFdgcwJYf8+s+QgjwE6AUXAbQAskFKxEAgieC6JyxpE+LgSQKxDzoz/6oxevetWrDoTAF37hFx4cdWSBoK2V6f7+pm/6psMqdEHpghCAorKtXBZwBpCPER4BxkB2/QtkA5dWPAvcAoY+B6yVaQW0ehATZNRKibZQjBApM1Hf9EMQXaIAOXv2t3/7ty9+9md/9gDmBYDV5wLac6oCdMkOoebKGZurNHJYPOtnJjqQkXZoA/KDbAN2M4A+iaQcr7Zfb5WIwLIAMxmbB8r7si/7sicTJwBHfVRuWamCDubS29/+9kO/A+DJ3xgjgcwbbTQ/BMIRNmRgnhhzc+ynf/qnD8kH+mf8ff4lX/IlB5kh4H7sx37skIQRaP6Wb/mWi2/7tm87jNME7q3u0ZbkCQTrVwF0f/vO+Jlv2qG/j/vP6sDsAfSHO6J7AP208l7nc/rdvPYziVz6jE6hj0pIiqSYQWDP5cRXHtvDHnCQEdGSkZAWHdGxBlH838oGugyhTce4nx4RLCjY4jv2pDYhN+g39SBz6OsCs9qpbH1hk5Donmv1Hn2PRMmJT9r0o76udRXQKdCsPqRSSW7ZWHocEeMqgayyC+BE6KhbG7S/o0n0SR3aXjuUxabRtXQymZOvNlQ/OSC6+kFyGD/PuFpNMsc7+6c97IYylUfuxo3t0ga2lT2OMCkwMAMEyspmGSPtbUWlssjK7+bBJI2ae6ed8fertD2Afr7x3gPoT5dtAfMZ3Gw3Lt/NwEx4eeJmuqKVwGyDv0s+rmx6eB5lFJFOX9KR9If6+TJ25PI/bNx3dD5fjQ6CvfkNBV3D87edMT2fLg0bzz5G7tPB+Yh0aWRyz8ydWpTHdsL5dDl9SR76qC/sI72un+3I5fdMaEh+BUtmoHorUJMPWnvyCfpd+2bAYNXXxwLM+Ue1qQBYMiihq6O5CgKw08aPHcnek6Ef9oPd43+yVeyeufcbv/Ebh4QJ37GnPmdvJWD/zu/8zsFP5Tfynexilm/HZ7bLmbaZg9rCB51B9ObzTDLQtwIlkpnVzed18SMlE/OF1MnHW/HWmsiwB9Bv+zben+dOGUBvTqfD1iBW7yK86WqFbscUuL+gIJ3VsRIlgtIf86dAr88m5zSD1/kWayJSq16nToVpO5qhpJl2fGBPOkYhPdb7N9s0E1Xi60oYKJH2Mv15LOibv1Jybf+7v/fcb/aLXtOP2/7Ey826ZsLOlF27HubvpdPD4iUysTPthAjH04d4S231HbusXL4ZXs73/J+SbpNl/F5B53i3kgymDoybmzzLTOqtf54psZt/1a4fLVYxbuZBR16WnE3G/Bv6ne3Q5vxFNoaPY+EPO6te/aLD3Zdfle+qzBJGGrf67D3xvoSNtNe95MM2hXW2Ei/WJIT5nsy5mr2fdrX5WtLyTCDvHZt2ukB586c5Gs7q+5IV4gLzRcndPFDvxAz53TMA3jzonYRv+IP5rGRi7vR+pCtmIsBt3489gH5bye3P3RcJ7AH0+zLSez8fmQT2APpTAXROtxUBrhyLuRoLGAAsANYCvIAKcuezPuuzLr71W7/1EEzNmfAsEgB444BbWSxz/vM///MPQUn3FkAHzJ544omLH/7hHz6AEIFRgARoFLh9y1vecnBsBEQ9j2QA3rQHMfF7v/d7TwbokeITmM0M3cBWTk1AKkCoTd/8zd98WBFeAF1/BR5+7dd+7RBgBcIBrragjzQDxgrOAGLKsALaKmbkhrZ6VjBZoNe9X/AFX3CQBWCLmGjFhj5xpgTt9U2fgP5WQFZnWb8zO7JsT6DT2OiTrc6RUmS7AtpjWdoFzvW9bfQFwf2vL/r0jd/4jYf2GyvjUTBCHWQqwKGf5IbwyYFtHAB/Y4kAMhckWvz8z//8AfirX5uf+9znHsD6m9/85oMstFd9z3ve8y6+4iu+4kD4uPf1r3/9xRvf+MYnt0r+zu/8zosXvehFTwbQA+bkyKnwjHYoz9zWTqSTID4QTdbK/6Iv+qJ9C/d375pAdv/3TW97ZPr6ca94D6CfdgSnQ1vJOdYRKpFMJUKlz+g0OhZJkQ6cQRL6K5LE93QQwpoupUfpLno4fUu/+HEfYgMBjZiha9TF0aYj2Uq2oSQoQXC21/3eLw54SVfInOxuBI166FX3syWeafXeDHwj/yL1s+slYhX8IJMSidSDjEHE6Cfdqy36w47//u///iHooS/sW6REtihyRR8FdWYZiPvINW3RZ21RTitCtKMdSbTBpQ3KKcu/HVlgCm1pxUCYo8CIcdNmMmYr2Fa72vibjUJSkR1cEgFHdu2kg2QqsFAimXGEX8guos1YeqZt+8MdM+h02hl/v0rbA+jnG+89gP5AtpGRM9AZ/qZvvOutSnePdzx8OwOEdFRJVpJ16M523yiAwfa46BB2hw/RVuz+Vj6dBvf/3M/93JO7INGfvQswMN329V//9Qc/qWSu/Jx8t7naPf04bWR/z4BJfoTv6DR90K6I61ZPw+n0Yfq7IEJlZi8LyGo/fC/wqr/kkW/D9tHH/CQXf8WVLQ63q8t4wOb6H3ZvDGcwa12F6P8I/+wTG5UNK9C+JkmscgtLlOhsrNpOPVurHeYHnOBq7M0p/SQ7fdYX80Db+BrkwtYVFNdHidZsHfmxT77Tfp8Lopdw8Nmf/dkHXFHCBtv21re+9RDwYAM9x/7BLe0CUHAnjBPRX3AGduGHmW/Gip/H9xZ0gk/Mjxk8m/MpOSXPVvGdT5udv+R9Bfp5ZHzKAHrY3xw29+Y2zFrfDkywM04lPdz96S3vI/wMD7cjhr99PnV+OkddU+eoa+rSfBHlZ0vmaugSQwuYFvjzW50llmoLXTB3IJzJQusItTOWcgVU1Rne7d2dSQf5GDPxuH5VZ4seOjZqcm3qVxfdQddVV3h49a+mLKfOKHmB7dHnArTZE+Nm/NgEOlg/O/Zq2nNta4cOvI6L78F2sTF0Gr1Mx2q39tKpdi/Eb83jUwpws6/6pg3HktbiTRvr5kmfsz0lF9PnBb2Nj37F98EKbK66SwRIb2fnsw1sJztAVmyOOc6/wWm51GHXRjqcP0QutatgcGOc3SuAXcIy34+9My/NSb6PYDw5hYka4+ZlvnUJDcd8o55j30vQMzbaNnnbOE/3N/dmwkxJM+ol22nvZ3KFvpk/+sQm45nJm44I/7QQSD29z7W/sTXvjA1/NT/c33Nl/jrv72oP9wD6eWzRXuqzRwJ7AP3ZM5Z7T56hEtgD6A+Aftnxbds2t84BWDpnB8Dk2FsJLKAMWACcQNnXfu3XHkDndKSBv4hnQWNB9O/4ju+4+PZv//Ynt59rhZft21/5ylceALPAcqu7gNuf+ZmfOQBkwVTfAX8FCAAuZHxEBlC0Bs0DHGu2ImDYloj6CIRKBEA2zK143WcL8bYXV4d7XJ0NF7gExBDtiAZAHBlPRmQBqAkmCxJrNwDvspIEqA0ckzFA/wu/8AuHFdkFPFqp3TbAZeK26qHsxpwRYBqYa/UH4B44DuAG6ie5ph1APEco2RaEMVdaHU5W2s8ZABgjG7UDQPWschAxnJe2yW21ojHUJv1CsLnPbgPqJQPzyUryNYBubhRA11btmQF09ZtnL3zhCw8ORY6d+Y0Q+tVf/dWDQ+nZMoK13WfGxWfGlcMhgI4QJcfH/Wd1WGdmtHnQexOpup+BftoR3wPop5PnSphXcjp0Znq7l/7tOJFWIrQSLMc6p7iVJ2XetyKAnZM01NEcHOey7luZzI7Qka0SYxfocnoIISTw4ViKMtwFgtmMiGq6kM5Bvgs4eG6+p23djgiiK9kUJIZ7kULa1mqFVo2z1y7t0Ke2SZ/9bvcQ/aH71E//0n3qR9pbEYewcm+6PLKvlXhl5LN77Bp7jsRADrEH+iuZim5Rj+cLiijXWEVe6g87KkjkKkmNLWYb6ayIioLs+hTZBTPACvqhLQgOdWgHTAHDZDtbBWonHYlv2dDGSQIBu8GOwQP6B8eU+EZu63b1p5vt97OkPYB+vnHfA+hPba0Nq5Z8wza4+B30Ml8onUL3+rtACl3S7iD0BF0EJ37xF3/xkz4EnWAeu0/g1JU+Zk/4CPAs20AX0YUl2fofKU6H0S/0ju/o8K/7uq871OM5ujFStuOSChJFNM8gcQHvbOSaQEYH083sFH8rPKgsulVw1oVw1iY2Co73vTaXZJAeZp9KJi6ALhmXHUDus8N2e5oB2tpbgJf+1Xe+AV8kgpwNmCvTC5b7fgY4jAMbSV+zB36vgfaC9T6PiK/v800MY2i3Y6O0TV/Jlc0hC+Nql4DsYitNjb2ANEyBrFeXtpF3yWtsOP/nJ3/yJw/yMa98by7w5XxO/u3mRnbGiQ30w7bxp9lqYyO4zq61QrEAWUHhjjIJU5EDv817UABGf1zwCTmy8zMYMn3rMFFBk3Ul8Pm02vlK3gPo55HtqQLo4bV28aA35tbn5mc7MJnT3sN4FXM5nO19LaleApG5Hu8yj5YoeLe161CB/AK+2RDtMY+8l94v2B3nQaf5rIC/vpQEqh72wbsr8RZP0g5TM6i3ro6vjOxO2JVeob/mrkkzQSxbUP/yEVrVS0d/6Zd+6ZPHAc4Aur9ha/qNfxKfUiCygOwaUI+D6vsSy/RVn9k3ZSRPcuNfsaUFsvkZ7LL/2cfwON2Hp4vbNPb0NZ3JF9PG9LGx4W/gMo35XFlNf8cXslvqzkbVH+NBlmGJgr3zPvcaT74N30q76XdjQg/zL+LLyDIudi0j3w4XqAy25hu+4RsOdkK9ymAvtZVvabwtDpJ0x850X9hEPXOltnY2L8iIzcVdmkfaa2w6gnLuEjaTBabtzBY31mvyQffqs7aHlXov5sIfY+H5ONrsf9vcV7Z+knVJX60IL6mNP2xM47PbKY4vaA7yW6etDNvMfqVjSl5XHxs9EzpKvFzxxm016h5Av63k9ufuiwT2APp9Gem9n49MAnsA/QGJVEZ9AYPASoAWSABOC6ghsN/0pjcdAJcAKucd6Q/kz8AsoAMMCSjboh3o/f7v//6Ll73sZQcQVtAVcFWeLdwBF0QBstvfgDhCQP0CtuoCUIAczo46gKyuHISZCTkD6DPwomwAEzE/A+iAIWcmIgDIQlgIIACu5CS4aoVygAnZAPzaehGp4nOyQdaQi3ZylAB49+hzq/GB/ALokVDq+Imf+InDavUCzlaq67/sz/rflpCBun7rJ5lFsHW2XrLovnUFenIrW5ejBzxzTNqWGNAE/iU06GNZwmWyqts4tLU+sghY5Qhpe1sK57gCuJwc8iFn5B95IZKAfmNji3aOj7lp/O1GQP7mLlkhjMyhnJnnP//5F1ahF0A3hsC5JAjBF+OonWWd58DkeCP6OCUcLSs4zMfH/WcPoD/aEdwD6KeT/3TIc3KVPkn8qdvo0BzmVnsjVeiO7F1kdwFb+sK9EV2CAC95yUsOwVM6r+Mhsp+RaXQmkpueVz5dli5+wQtecAi8pn9LuGIz2FXEisAFfUj/0fPzvaVXERpsqp1ZBKTpYoQPXdXqdn1q+1U2zuXH55x9+qzg89xVRvBfW9WtLdpBvhKUJHMVHGnb+AiRiJ5kzoayVwgetpRMtBlZhYjxHNvBTraqvoSGSKh2qWnbe3aDDWIL4AmBilZAtGWe+gvcqBdRhARttbigBVvNXkhACA+USMWmuSL9SghARkki6CgatvsVr3jFIdHAmPhpq8/TzfL7XdIeQD/f+O8B9Ae+TyuH204VBnUhVWF1P/Q8HeU9b6V5uLOkHv/DtvQwIpsuVmZbXdNp8GuJOJJ3EPhwKh0Gp9NbymM3YH/P0JGI4ALofBA2RSKXQIY62auClPCti81yaVfErd+R/Po1A+hkEX733sHYL37xiw9tnL6FNtG/doTqOI+OyGiFZXWwt3A2W9PxW+5VfgljAulsA2KfD8kX4DNVp/rInu9I//LZ2GT6vt0/CrKXLFAgan7us+wJ8p/e7qe62mGtQMLWSjFyai7wkbSJvOcZutpFbpIc8t0KoLP35oAxLGhhjiDrjaW5kE0hZ/aSXYE3JEywZT6XhN2KdbIzF8wBP8ZGMjqfzbPkKuHYs/raylS2nn/ONyI7PyUelBDue5egkkud2ljwogDa9Kt9Fq/g9x5AP58ef9xLPkUAfSZ+e6e8a95R71VJJTOBqQA62dGJ9Cf96zn6t1W/8CXdRW/gXfw9dannC2KXaBlWr029/y1CgV/pRXoAJu/9U66AfcHUcL77YeiONoSpW4k+MXcB9Pi32qbfdCxuBP5WnvdTn+mGdHX9WHmk8HwJqhJxcDL01frjWQtm4Gr6nf+kH525PVchZ4tKLihJjQ3SPzqUL8P+0YvakU6BwdlHdZClsuglfcJNtfpde3A49GPHp5A5eeDvcEj0XEcTGne6t8VArbLXT/odLuBv4ajUXSKD++jDbFX2o7kwA6fKoj+NI6zAj+Ljaas62LZ2L2uRx/T/8rfahUvd5MvWWDRinriHnWQz9a0kLP1lJ9xDpiV6NI/m3M6W65P2mKf8U/ZOffG+cI5529g2/5o3vQcz0SQbUyJf76H6YRbYyzhpu/mzHktGTuxVCQ7+N2+yMx3Nxod18dW8vxOLuT8+QF3sKZ7SHNIf7zoZadPERlNGcY3Grh1J28ms3WCaE+7ps5l0chv9vQfQbyO1/Zn7JIE9gH6fRnvv6yORwB5AfyD2DHJgP/BTph5gAnwAUoAZMlkmIiAFoAK6SA8gIlKmrWxbcQF0Ig6sCgb0JsgEUH78x3/84rWvfe2hDGQ30qgAukABsN8KdN+pO3DSGVYBzTW7UR/7zt+tNADEEVltSQs8I6YQLDkk6gDKBQ/0G6jlhAhycCaALVegF2jVV/1vC0SgLMJNMBpIJE/AHrgjP0GC6cyow7nfkgfaOrGsT85LwRt9AeTUF7lTXwHPtrDyTCtnJiCf2ZTNBe1oezPkSitN/F1AiYNjdThHIMevjFXyB2LJArnUWbVl5rZFU6SRMqxuQKQVQAdwC6DrK1lwAPVTnxByiCGyAYTNH0GrVkSaK0ij5KQNbZFF/oB5BJn25rC2TTCZAt3aph3Ip8f9Zw+gP9oR3APop5P/ZQH0HPO2lYtMavUHgqUjHCbhVAAhHYIkQbbQ+Z5h6+iUzqVVfnXRF0ga+pHNo/f8jkDI4ZfUI4Ce/WNPkSHsKYJCAAG5084ldHiBgUgW+hiRw+n3PF1MPyHYJZ+5X1+U52rrYMQNO90559rfCgSyoZfdqx46thVxyhKwZivT2a3iawu7yJjsCfKBXfA/G6W9gj/6ilhj2yVAtR2se9hG3wlwI/e1l11se1963sUm0vVIDrYzO1sAmx2i7/0gWdhf/fF3qzwEGcimdqufLAQ+BMDIVLnNIbbftsqIT4GTGUBv2z/1R9iebqbf35L2APr5xn4PoD/wCcyxApl0ctiUDkKY+4zeKDDj/fY/fclvQCwLcrIndBW9LdEKbizoYBTppILydAn7wH+QFEyPSfTpmBF6VoBAnSUZaSsbxB65jx3yPH0s6BLR28qtztqOnE4v199mVvZJmbAv3E4XCmII7tPRM8nI33Sv9mUv+SV8NgEngQQ6VllsE59PG5XDNnUkh3bC8+RA1uRll5CC29l3uFzb2A5JZiUw081sJT9wDVDU3qnb3TOPOvH8Ovb9T1YzKS//sTaZI/N8Wf6EsdFOdphtFKjg3+VTt2IwW9yqtBK0sjNtd68sNor82K92NpgB9PoDl8wAurF59atffbDlfnz3Xd/1XU/uEGd82FrBLsED7Q9jtHIun6+kwhlA72iZAggzSKK+/KrVzzyfNjt/yfsK9PPI+K4B9KnPCky1CKCga+dy0yGudpTC9wiOt007zOg9DoOGIS1uoL/oG3jcO7LWlQ7qXSAt99BfrgLodAfdLDjYMQvqh3X5FXCz59Tdud1tLT2PuaAnZ+JASSszaFsyMR0rYRTfRRZ0Dn1SXZMDSp71J51XghlOZK5AT8fWX3V03B49wwZ2fGArhOcCnbn7S/wXe5HOYy/Irp2i1MN2COSyp+SkXPKA8dsan04jZ7wSv8h92jN31GB72Sk61m/3aKux9nuega5c9ozNYp/5M+3uWDJxSQjNv+xIc8X39CnbY961EEj7wwgtLjFPWhyjvORf2fxF9lCZZAwLsNf5XPws/g397m/zFl+HM1NvAfRpK2tn7Y4n1dd2ToF14mjZ6xbQ1HflFeQvSWLysXN1/qy7+WbczCE4B04iL/LVL+Pr3WsFOn9Lee1g5nPvWjvMkTE8ps9scQH02kMPeNfVJekD9mm3B/POe7nauOZu70xHl8GEcFjtbAFWi7zcP4/6uksQfQ+gn8cW7aU+eySwB9CfPWO59+QZKoE9gP70gVmDEgXQI2HmWebAJEeaYw28AmRABMBRwJ3T2ZZJgBdwJEDtmbIeA96CAYKgQAuiBZBRJrA8t3CX8Vh2YOC97fPaTieQWdlrkLiAtDZxYgBtP8h8BDrHamYetoU7QMeZAbTbihe40+a2PAdqgbECtNo0z4trFTcHoRXOHCMOVCv+C+hKHOAotLq+7cQiOepXzpnnWgmh/QgtpB7gqT4gOpkceyUblxypzkLPqQxMA9EykQHozqSfz3rOSm9A3/i03aU+dqbSuv2UcZCo0Ap0Toz5Aigry1wgSw6ABAZ1kw0gLMBOVmWdGx9BdvfnSLbCxPj7MU9LOuCwqFdwRB+BcqSeuWh+a8vj/rMH0B/tCO4B9NPJfyUpKnklwVcivOCq360gyO6lf7N79Di71Dl7bfvH/niW/m1bNw5zW+wiGzoHMF1Nn7i/I0zcT1chsdlSpAxdiXxnFzj/iLtWpERqsCsF0BEkbCqnnZ5HbAlkqEug2e4lgh2tjtF+ZbdlsH7Tha0OoLPpYP3veA16HrGAFEP6FVhHnlid7j5E00qkNR7skefL8mcn1advVk0og53SP6Q+/aseOpjNElDQLyRYdoMtoOvJCDGC7OhYl/R9/Zp4RH/1UfCDXMhbvT4nM21VnqsjWkoAYPvVK4BubAXQf/AHf/BgG9p6fq5YOd1Mv78l7QH08439HkB/INuZWBuJTadL4HF1Dq25GNlPx3T+NfKdjegcb3gRYYu4nTug0HmtfGz1dduuttuWMuk4K9Dpbm1rxy1topvpUfpGIjI/qqM0ImQLnNO52ZySgdN1+lLfC1poP3wt0Ksueh/hTheuAXRtE6QtWVobBSpaTQeP0+OIaTbKT8FxupqehLXZPj4Y3wKWh7cLoLd6vJWDbAIbaUz0n79ER/O9wvz5bD3b/8ZNH9zbkSJsVgm/kxSfb9wk+P3tfnaFncqf7bgtNkHbjDt/rlVvEezsWStA+UPZpQLo6vU5eycpTB+tNIclyJV9J2fyI3tzjh13sY+ukreMj2R0OMFYs50vetGLnlzZzwZqL1vGrhkHffPTqj7z0DjmY5pr7HW7cbWabp1H7p/fnU+DPdyS9wD6eeR9igB6wdWZ+NLf5r/3kl70zsD04X1zWrIknQCDxiV4V73fcKLn2kHDe92uTQUK0z0zQalkFJ+VkNVue3A5/WFxgfcUt+HdZTfwTgXttKWzmQX9+Qh8AxxVeLgRyYbVr/oeJve8HaToH7LSV3XRHfPoo/wZ9xQ4TEemp9RPx2m3e+JW4pXYuCeeeOKwQpvepWfpM/xJK4nbIaQErLaHLwhbUi7+jz7UrnnEFFlIZhUYVob+sB105LSh+ssusWFxaD5z0Yk4IuNDD7J/bA39Rr7a29bx4QH10cfkSWeShfvaIatxSGZrYpe2sgf61IKjdrrybAF2fW1R0JRJO+EoH29pLiuTfAT9LRphK/yw5WyvcdBWssel8QHjVqcPXQJG4+j/eDt2HCZRDrsBG5Q0R+7qnIkjBdCbTyWZ+78A+vTXtSNZeefwzOy9Oj0zj17BGU5/y3PGFt7xnrNb+myc+MLeK2PtKlGhut2rP+rCOxp/SRElbjf3ep/m6vOwXWfRG5t2xaEvqktbjbky4gJ6t26rUfcA+m0ltz93XySwB9Dvy0jv/XxkEtgD6E8X/ZrRWkC0TESZrJwQDgBQAIRzqjt3tQy/gBJAAgRx0jklSBPkEnKhLe0485HagDHwUgAdUAMEW4EuYxQABHKA29oboChQMAPoAcIZSNF2oKtVZUgjPwh52xxxEAKUZABczzPQgSbOVyvQkfcF0PXXvYBTW99PZ8OznDKANlkUQC/4o06yk1DAyeqsrsBdjov+l9nYGV5tb8RJISPgE8AXdAYII4uOvXQRahFyZVAaOw5EZxEqG8EWwceJmeNhfAFuRFpAvB0DjLNx1UZyUIaAODkjyYBo5I02cwyAUQ6nsjhkJW4A7xFYAirmZsEv4Blp19a+Pm9rN+1ojtRmbTQ2SCeOq/HjSJlvOUmPTFGdqOI9gH4iQd6ymD2AfkvBbTy22qpJJvVu56imy9xTIMTvyKPsR2Vmk+iUSC4kAbsl6OHvzlNLZ7fVHd1Pt0XqpavpM59ZJYDoaJV7KyKQFBx5xASdNwPo871lF2TYI4Eka9GJ9CFChq5iu9hn+lrA18VuuKejVujuuf18ARW2Q9+1s2Q0vxENyHztK0OfjUaMdRRLhE+JAcklcoOtZceVz67rH3ILdmhFT0EpehzWiHSQqIX86VzfEhvUb7W+YLx2aUsr+db5YRz0i45HmkjK06ZWBbTtn3LIS7kuz7EN+q5eOMbzbI/jaPSjJAqyahvd0830+1vSHkA/39jvAfQHsi15aNoPf0die/8LTBYY8RmsCt8ia2FTOBRRLxDc+aZz9OgI97roEBdgB5+pAAAgAElEQVT8z4eAc+lk+g/+bEWUepUpQUr59B//wn0SsWBmeNgVMV2goCBy/s9sy0wacB/9xo6wJ7C5/vFpOjN1EsfkZTeSN77xjU8e10WP84fodfqUrdPWdKY25YPoJ73euaoly9Lv+sNfEcTIhucnClqwrWwbG9IKdEGW+j5Xi0V6+63N9alkYkR8dn/FCTMYEHbwmTFo1wGJDNpC9sphx/XF2PPnEPbGN4LduPFttL0AQGOjjnxFdpw8+bJsLjuvr52BbK6wowj/Auhtf68MfZEcZgU6uWsfW22eGQNzSnvzm7TZXDYHzIW21+286I404OcLOBmfVqDnIxf8mcmEJW2cT4M93JL3APp55H3XAPrKAYU7tTaMLrCG44ErBR7TZxLscUpwo/ka99HOhH7T8d4bO0fB5t6ptnind7wP3snaURJu0uooBHXQOfC7d0vypveUL2FHKnbDe1UyaYk6OBfvO5vQUU1xT+nxAuVrAD3dBUtLqNEX7z98SzfRNVsJANPfiANMx3YMXzg7TqeEgha8kF2rw2F8fYPzSzL1fDaqAHr/pwvJpiD/5CLpRLJjq9ibkoj0J9tjrMnMbjD0aXZRsNyFH6I36Wd8E46tHUQKoLejCrm2Al1glr1XhvHo0r+SKAp6z4SO/E56RJJEyRIlG3mmHWg68tBcyQ42r+NizQtXx3+wN3Q0js+PPrG/8Ia24sHmCnTjqKxs47TxzZsWGrE1fGEcpwQQ81h/JbDxKclgPb4q2zDHeNrZKava4B0sgG7OekeMLz+PTeXb6l++dbIj03aQbBdLz2obn72jMuOnezdhkOTEt2MH9a05rk9xha0obyGQ97nv3QOHwD/tatFist6POPGtY2Fuqln3APpNJbbff98ksAfQ79uI7/196BLYA+jbIl9XZUSCA1KCuoAeoMExB+Y5ETnvM3gBbCHwAU6OOMDSOXTKANAAnkgUTjwQrNy2cC+ADnh3BjrADOQc+5kB9ID9DKADWwAxUoZzgggBcAA1xJTfkxwAaJE37m97WYQEgp3zpD364DukPLJEGwSHW8kXgc+ZIwvAkNPUSj4g1E8rHQB7RJWVf+QI4EfuA5xl5LqfbAC6SB6/lQ/QCS5ESiGP5rlga0A1QrEM5IIB7uv89oAtYkYgqIzWOR4RKpFfnTMZ+AfsySkn13hzWsiZ02PMzQsODBlph2c4o5wPfSJ/QYy2ZwOAzc+2njcu5hD5k03nFpYNW+a0ts6gS1v8ug+hx8kyNsp63H/2APqjHcE9gH5++Udkzbk+A+hrQGHen1Pfdqt2tUDURF7T1XQOXTezyNNBCJ120ED+0JFsWs69+wTQ2bGC9/SaS2ISEr4Aut8CCXRXP9rX9rGIHIQ8u0O/214SYeC34AzShB1yaTMSwW9XwfNVFgVT6L7sn/arg92nm0viQkAhNZAIrggq7aVzW01Bn2ZryZIeRjJ4nu3Qx7lSA7nI5sENEUi2n7XiEgEouYmM6XtlsAMSnLSrRLUIubkCNAKLXdWfCDZjhOyo/c0HY4TYNE6dI6neAujmwste9rIDqeOnFYXPtsDB+d/Y4zXsAfTzSX8PoD99C/fsRaunwuLZhGxIuBE+TWf77Xu+EB1MF8GpMzErHULXC1a7YFsJWchXOrmtz+l2epseFQCAZelQz/Cl/N0W7vwwOqzz1mdQeOqiYwlndD58zl44J1fd2qIPgtqI+ZK9yEQ/rGZ83eted9Dx+k0HI+e1RZ18HPKB8TtbVB9rp+dgfZd76Wv6XfJyQeFsUwQ0QlxZ/BA2gg3mB/ARSpyeBP3Ux2SijrY87wzh1c+tzgJS69jzw9gf/okAEVvM9rI7bevL/vJxjaurZDzJCewH+1OwWt9K5jZ+MAPf06pYZVppblx8bg4om0/H9qlPf1yCYWzpGkDvPGHPKbctcNsOOH8RPikoSAbaJZjAX+fv8XsFz11kDg8VUGhezcTrVpieT3s9/JL3APp5ZH7XAHp6Ot6k1b/xInQDPQPTC57jcdIXAuj0lvchHsDchcPpmra/9o5/7/d+74GbwvEoy7tPp9DhsLq/6ZwS+Dt6wu4adCH95/0rSEq/8y/oWbtDsBvtokRfmW/eQT4Fvex+77q20MuCpesigBlAnwlE3uHXvOY1Ty5AoA/YKgHQY0mfM3GIbNKF02eI56Fn4tkEJOk5QW760g99QYfl81Rn7Q2vl3xA9/Ej6m+7fbWCW1CYj6AudsC44Gr4FXQWHU13shk+Z0Phe2NCn2qbZ/gPPjc+fqu/BCZ6jv1t90i2mf9B79O/5kjnXRtDdis/Jvsx7Ul6VR2e4zf4rfy4wWy8OWbeGP8ZJJ4LQNohR//Zs7BEPBwfh5xgE1dHYOKz1MtuFgzuOLF5rKaxYau0ybvAd1On98t4sPXkza+UINHuM9ngxrZkgjVZPVll39XtHmNqfFqIZAxgEP3ruK6SHuPt1BWX7HljL0G63cSMs6uEmmwWHAFT2W2CfTZ3SgBvXMhIfdm7Eq3DXemSjvLURnymdseflng536G7aNM9gH4X6e3P3gcJ7AH0+zDKex8fqQT2APrTxR+wWDNZOQxAJqcdeAQuAqAAFOceIPJ82+UBKwC0ADWnBTjhdHA2XG2nhxABYgAfl2AlANK5gBwIYEidVkSorwB6BMgaLOn/GcyfAXRgWFs4FsoGVJFGAgLqQIDMc9wAxwLona0UaVEAPUeJ04U4QnRwVDgPZShHwLiHnPSzqy3Ck6E2cpw6CxGI4/AAgnPrcU6F/wHkgGQBdCCOnDlvAF+Z1mQRsA3wTuDbPMgBAPyMDSBeAB1QR+IhbgBy5U+Sbjq0ZQ+3HSOwSp6eMZaAONmbY4Azgoo8jQHnRFmcF86neUcOBdABZ6DW3PRsAfS5MqdVFRF+gV5yM686S8n3HAZ1KVffAPdIo0eqrE5Q+R5AP4EQ71DEHkC/g/A2Hp0E+AySz88jM+bcn8Hvvqc7C7hy4FuFQq/QTRJ8kB6dgzgJJroKWcE2dO4onUEH0Ztt505XCxQIoreio7oKpNN3nHD2DylBN6mrttGBOf70sb89oz6EAdvK/riQRQK+Er2QSJ1brjz2J8Ik2xgJThbZCKQT+4xAYbfYNe1Sn+B37Soxi73pHL5IGHZP4AfppV5yZMfYcvZxBrrZYsF6AXR2l8yQl9/zPd9zkG8BdGQomxkeUC+SI+I0/d8qkuxqK9D1R2Ag29g8UCfCFUGJqNRfdpOs2ay2cDdGL3nJSw5zo11dZiLAaWf6/SxtD6Cfb9z3APoD2eYjrCvtkvy0Jd5vuBCOhVHbyhVmpEcEJSQohbXDw0hizyH06UH+FH9IEg5yGElLj5co2zmgcLUkVbqW3oeP1TlXoJcgGqatzlUXTUw/faFWtrFDtt6l55RJLws+0K98o1Zv0d/uE0CPGKYrBb/5BNpBh5dMTI/rF5sxj5HqOA7Jy2QvcZnvpc/sR/axcRGUEXCCzdnbdtei56ctbjx9FmlvLOH8EokLpM9g0HzTkkl2t/LVy05rAz+DHNkg8uEXkx1brB721tUZ6MaOTMhPea3uM9aSFvSTn1jwXf/5psZFH80vZfubnwNvsOfq56cIwEXyk5OAmXmpbeTJVpeoUdKbPruHTSyAJDhCViVWlOzcCnT1mRsFIwpgJjP/F0w8n/Z6+CXvAfTzyPyuAfSCuAV5tbIk+QJY9A/9SnfiLwpye2/wOFa1hhO9Q7AzDOrdo8tgahjUe+19xUm5vDe4CHgWb4XLKAm1owvbmcn7x3eAZ2FMWBqe9L5pB1vQCtt2w2Mn1IcvgeOV0RFPsH4B53R/7+LUa+TCh3nVq1518EX0U38k6Wh7PNdcdLKult0K/GVPVq5IO/MVyFwb6R82sXJKsJkB9Fakk18rz0tGKkmqZGSyswMKv4S9wB/NADr9jDsjt46M7Cz6xkWbjGfJzS0aMQYl5dKDtZX9VR+/kF6mF/WpYwhb+b1iispNN/u+XTaNp+fVY86aF+Zcfht7E3+37hzZzibsIHlpNy6RffDTUVhkxVaYZ/g6fmzJ3XSa9pUgV9JFu++wV3zXziN3bwkF2qscY0T+frNf7TCwzo8ZMM/XNveMqavAtfo6Z56PZ+z5r3BVq/a1w0/JBWsA3c4teOeS2MimYwfIsWRqNrxt3K3mz6aXfEceBevDTOYB+bSbQu9ec8HYumAo9/TcqYLnzS99SK/BD3SWvoRX/9+bf/U8CnsvdZfAYyCBPYD+GAzS3sTHWwJ7AP3p4xegLYs3gp2zANTkTAOtiB8AHHBqO3Vgg8OgHOABIOGIAEJtkQQEuQAiwUmACeAF8gFeIAwQBEKAUt/NALpnOCozYKs+PytplFM/V5VEGgCrbUmPRADUgCxAXEblJAHci/jigLUVPQJd/7XX1ZaEALqMRn0E/NynPI6ErFBg1HZI5IF819eyOFv1514AGRBsC2EA2FZUSJm2qm3rIs8hNFqZro+dvY4smeA9YLs6XzOIkRMa+PcdRw4YJzMEjsAC0osDGiCf5F19yZnzHWfU5fwqY8qB0H+/kUPGGlHWWYz6B7BrK2fMmJg3HE5ODqcT+Eb+5Ch05ljzobnc3CjbmTw7v9fYk5d6gFJgOufYGHFatfFx/9kD6I92BPcA+mnlP4MbkzSatbABbSPXPen29NUkcugJdqht+uh7tg7hRI+zPW05nn1BqrBzCKqIbnofmYEkYzfpFfpZIPgFL3jBkwECz9CtdKo6PUPXFGxotUZ6SxmtVIzIp38909bvbVUpOIGEs5ra5T7tK6BDr+vLJNGmLXUffaqetpFke7QRAdV2epFeyB5EoraUwd/ZdPT6G97whoO+LhGMLt8KoLN5MIO2I7hslW61d0l2yvI9HNKqvAIp2qKN+up749W2mL5jK5SDgCNv9+mHZ8iC7YF3EE3sd1vWtmU+cgs5xS5893d/96EvkzQ6Ng9PO/PvR2l7AP1847wH0J8u23ZHmqutIyuzM2xDx/zA+fQQHQVHCnLzHej9gr9zFw96h14uoEyvlkSkjII1dDvinI6heyRcCXhoH33OlvCx2BD1wbH0Tz9z1fSaVDZ1+zqz1G/bb0FgNoIe52/A2HyI6iiAbhV65RVA5xOwJYjcCHz2r7NF2Qxlk6N79IdtoeMlCljh3EqujhAp0ZfsJBPTzYLRrTxM75f8NW19tlN97JExEgAukJ58ppzyfWaybcnA7DS7I7BAJvqrPPWwjyVOszv6IqFiJvCRV3bcfIAJ+FOeJQO2kN/IJ/KcPhsXc5L82Sm/jRE7Jdju4g/xIQsY8q3YWj6p8TJHyD0bp+3mrJ+OB1M/2anDveRlLPlVfFZj7CJDc2MG0JVTIHOufF39jfNps/OXvAfQzyPjuwbQw/dat5W44T0Og7YiF99j3pvLfHvvXVuMKwPPIwDrPVc+PW0XJPOevuocbN/DuvwCPgJdqT7vHF3l8r7SUfCi75Wnbu91wXy4mY5XBi6p4xU6FtC7Tl+qx6U97Ew7+6UrVz2WX8OfeeUrX3nAvXgzOsPqe9h1vrslRJV8pNw1MWvyOd3vnsphF2Fr/gz9o410Skdd0AlxTccC6CUKkJl+0vV0YFwPG0i/sTHGrqA3GbKlbITdG9lnSVl8N4FPcsXN0WktLvEZTkqf6UW61/30enbcbzbXePP1+CfmCL3q0r55JEh+ZclT5JiPoO/sD9/H3ON/0Mvt+qFtrnaqMd7ttEKGJYWVEKBe8iUzbdYe9Rtr84vuNu/VIXFbUNl80/92Qin5OVvVrin6ajxxtOYi+aiLLM1HbfE/H0x/1K89bV8+E9WbH/Fx2cFklI0jYz53O84oD85JXvmvymt+xjvDTfqNN5VExh/mw2kfOcaFdi55u46lD/RrXVi0JueFL2YyiL4YX+WXuB23mGxXWdxFm/be7AH0u0hxf/bZLIE9gP5sHt29b88ICewB9KcPwwygAxIFHYEwZDMCAUgBRgQwAZO5Si5npq2WBIwBGWCo7YeQ2UCQ5wGj7hVUFYQA7jgIrUDnsAg4AyjAsAC6YCtgFShbyaP+DxDm1Pe5FWbAPcIDIaJtSA+AHWkEsJY5CDC5n0MA1AJ3QF5OF8AELAHhQGVbEwL+gt2cFeBWHYCoMvQVaAPWOVX6BHwmfwCPk8UBI7+cmM6wBVB9xlFTboEQ/W07LZ8hQci7bMiyRyOJ1NcYrxmStSXZGYdWSfptnATQtQmRFHDXhpnIEABVHscTIOd8kKd+mwPkzXEUnEAmcYw4CEB/5yFyOMmME8tRMk7k184HBYvaOq0tu2pPToz/yc3/ZBOp5HPlR/55PuBddvkzQmndoRF7AP0OwjvBo3sA/QRCfHcRa4b71PFbgYPI/knwZj+yE61MQVy76ABOtSQheqqdTyKqfU/f02sCI4g6NoTeQJKoC5nNdkrC0oaXvvSlh8BrbeTw061ILqvYWjFGL0Vi03ERDNpM53Oe2ZPOl1WnNqo/AqEtchEnznBkd9mCyO4y7bN162qStpHUPvJAxOj71J0d09FZ6J233vayyiRDOp99J6NWjbS7hzaRhyQpfWKX1YUM078Xv/jFBwIT9nCxHTBFhI7fbcMJt/ibXWaj2Gnj5m+f+Z6tsIqSzNsyuDN628nEc8aQjUHekIF62ShjhrQT3EJCsn2tfp9Y5HSz/X6WtAfQzzfuewD96bItALuu9Jo+BB1Fp8L/iPi25KYn6AN2gm/kGfcWWIBJ4XnYFp4PowqWloDjfoHmdqlCXtOTthiGgenBzhWnTwXQBWgLboffa2+EbZ+3kntiwPS+9wy+tmqZLRPEbkcTfkx1hJ3pTgH0VmMJ/PDnkOl0LwxNR9KV8D6Z8ukEDOhb99DB7qHrkfP6guzOr5oEOxvDT+u4LTakIIS2pntbUZf8W6HGhyMHvmoJU3yWfJzpA4UJJl4wJmRf8KyzctuamGz5amyHcvkyAugCziVmzN1e/G0etaJd3/y0Uo7PqC/spWCK/pAH+20sJPiag+aOqxXo4RLt4DMr35zyMwM45BK2KAgWvtB+vrV26yc77OLLwhfZ060A+pZ/oe5TBg/OpxEvL3kPoJ9H8ncNoKe3zb316IDwbCuXOze6XQ/bKrytuOkIusL39K//vcswtRXfdA2OID1MZ7Zq1fsu6bIV6HSVi77zzrRgxLtP/wuKe7fpQbq9LbEFY801n+GUlK+P3jc6lI7QJm1Ot6QrVz6sBF/64Ed+5EcOvArOg69AN+nX1gr0iWELzhfobMe+1Ydoxwr2Q4DZb/30fHq/stIHxkUf5vbe+krPdWxF9kKb0klsrwQHfCRc35b0BdDpabtd8bskChibAs4Fp/krns2H0yY4Hh9n1To73gp0dXe0H5tGX+ufMShJt10mS7ZqXuaPmGv1gZ3E97VlP7l4jk2ga1uoYh62dTm9XGKTdpUQYI4af75NR4upk+9kvmeD9dcuMWy1eWweFCwu0a+AMrthXnoHzHFzRPvb6cw7QPbmJ7mau+TFJpNDu81o07o7QmPeXFhXoHu3vBt8MzZMu71XxsX4kt3cYcK4lRAOR5jj+FVjBJO0mwA8A0doO+6XfOAIcvQ8+Zvjxlmbwm8lgpds0JzwnMv/bGvHooS32hmgHUrb0v0UtnAPoJ/HFu2lPnsksAfQnz1juffkGSqBPYD+9IFZA+gFGwQHOPOIBEADqANMETuB3xmAjewRbAZmZEJG7ERyIPVdQCEwB/DKkvU/0gZYawW6Mgqgd8bgPHN7zbytVzn0/p+ZhIj6nCBAzX36ol4kWOeRt6IbISRoDLgDpUBagfP6TTYuwBDYtCIAeGvVYivfEEb6A6i5p3PQgc/OAypAYisshFtAt5V7rRos29kYBNCVYRz1qVULgW9tXlfpX/fVBGq1vZXeQLKgjPYbv7aQn4TJBIvaChC7gHIXx0YQgoPFmSBf86Dt240Jckg5yEqgHRAFSjkCghucHnUnoxwXINnV6pNWTgLCnV8G+HsWyAeGgWqOgyuSzFzQNs7W4/6zB9Af7QjuAfTTyT97kq7LVl3moK7zf7ZGORxqugEBRPeW3c8mSNhhm9rNQ1nsSFuwChDTI3QanUjnIheshBB8ZhvU8fKXv/ywHWT6yvMIHzaWbtQPti2COrvl/xKnWlWDMKDPBGLYLnWzEbbXVa/+sDMC9q522mgFyDG7mVza3jBCw8q35J3dr452eUHO0JdkQG70LlkhhvSPTtYXpCJbru1sSQlWBaiRR/Sx9kvUch55O5h0TApCrSDQDHyUGGAM2FU2GFmoTkQHooqM2H763T1toQnnCIZEoAjqINTIGo6BaQR+tJv9Uy6bFAlW8OYq2Z7uTXj2lrQH0M83tnsA/SnZzmSsmYg1dUo4HzakDyUV0x90MRxPf+S30EsFPegiNoXuolfol3Z/aqUdYljQ1Od8DTqQvwGvC1zSp+wHvwMGbwX6DKCH61shNYPCkczKn4FhdiA7iix/7Wtfe8Dl9CSdST+39SlfwrPKsPpPEL0t59kcMuCvsVH0Kx0pyOuCnduGFZENc/O/9LNtyq2Mg+kFFtwT8c5vYgOsZOc3kaUfdZIN/a1OP5HhjaHAgr993krsEmbb2Yq8Cm5PH1Z5+cP60tbtbL76sl3+7rgtPoq+FkBnj0swi2gvWMHHsVKSz9NqRr6OfvGHEP3kLPjFZ/YDf6gv29jZrh0nVgBd0gJbxWaZd56vL/nC5kSYwjwzduyliz0ztp5ty2Or+VwCWiUtXGbjCrD5ve5udj6tdr6S9wD6eWR7igC6d9tPAfRw/sT79DFdRIe2Et17S790LJFyfNY7Sw/Sa7CehFDvn3fMu+m9pRPoJe+jHTQkmBRIFsBz0Z/sgnLojI5HgPvhaYFYutf8goO93/FOsLX3tmMhvOc4j3ZJmat5S9ZKv6e/3CPxE97Vd+82HUsfszszeD15s2xU/ErH7/Eh2q68HQrJhB9CLuyHRGD9ox/Itu236Rn6N8ze9vat9M4OF1ydR03EjamHTsIT8ZuUyV5ICGBD+Rc+Z2fpzs6LLzjMbhu3Auh8HPZqBtBxm8a8nR7VXdAY/qev9a8FFtms5FcidvOP7STH5pf/WwU+E/boXHOCf6MO85XONe4deZlMOgJE+/XNnEnnxnF11Bc7q34LkJQFT5jL4Rvt6hgZz5Cfq4QT/StZy2/yMgbmrbI9zyZ0Zj1cE29WcLm6SsTo8zUJhM1St/cK92l+enfYOr6Wd6S+lvwxA+jeRcnVcBJ85J3k32kPf9I7AL8ZR1ii7eNbkQ9/kWf6xPwyH33m3o7nYRuNF7mW7O4+WMO7UvJ27792tyPOijNuqln3APpNJbbff98ksAfQ79uI7/196BLYA+hPF3kANgNdlh3i26o2P4BBwWFEwXSOA3DABScFyALCkE4AlsAAAIM8UYYL+HUBSwgc97Q1OvANTCFOAEfb0HpmrkCfTvy6oiDQ1j2R/22RCEjLUtUHzgRHpwD9TCYAnrQboNU3qwkDgK3syJmJwNIn/ej8p7bC7ewrwJdjgXjjFAF5ZQwDmQA7RwSQbEuleb7sTA6InPFZW+jrO/CH8GhVoLa4F5C76Q/AyRHjOLZKRQKEQEmB6DkWzSXyAbgBU4SjC/DUJzKKPPSbjPUZiFcW4M6BMD7moLkE6OqTz9U9z2ckvxylVru3+qQAOrlrC4epwL/ygWPtBH6BevMNaNcu4NdcfNx/9gD6ox3BPYB+Ovk3l9PplTwDICvBW3Cze9PxBQY472wTIpzeFUTovO6SdZTZzh/0FcLDc/QGHSEIgFihZ+l8AQI6j93w3Pd93/cdVlRHHHSuN6dfvXQSW6As+rsgQCQ/fYZYQxTRyfRo7ZSwhURy3iHCrGQiwXN1zvPUKzeiLTnOlYvqart4pAO7WWAm4idCpGBJwSN2TVCE7UHWIDaQ+ux5x3EgXCJzlIvgcPmevNStXYLnCMpsrDFqe83Z3s4nZl9a8U/vI0/gBoEJMvAdrNE28NphlQPbb6yMPfmyE/qAhGMbEEaCHsaMnK0CReogUfYA+une7fl+trMPXGC82i7Re/h/nniwcnP/ubkE9gD6g22nw9wkOJOw+j8bkS5N5xf48O4L5MLy9Ay9XaC6gGZb8UqSkkzVD1+HbuwsdDqe7hKEQKDDtlY+wv3tOCIAQOe+6EUvOiRM0W9tmar9c4vRdLXf9XP6Df5uxSRfzQp0ej57UgB9bvHqfsllLvrR+wmPw/LtcNX25J2t7XsJaHQln1F7Ws1NHnB9K9Dp6HYA058CBAXQ6WH9b9tk5anXD/2vTwWYCioVWGdbu9qNhFxK/mo+NA+yJ8aDn6i/nmfT+AYCBeogA/aWjtIegbdWv5UoV0KA//kaykTyl5BtLphDfFDBG/1uK2QyN5eUzdciOzaw82cFRVxzvrFRkf4FW/R1+usR+T4r8btduUomzI9iH9lCPmRb9V+WLJYsjcspVt3dXMOd9ok9gH5aeVbaXQPocU7NM/8bK+9ZweH0X7iRDsXDeMe8Gx1pQG/7LJ1AD0lq8Z61aleZnmEHBA/pBTic7qcXmvcwpgtO7Bg4fIbnlQ9H4p/ogd5V7SjI5h7+g9/0J5/AO85WtNo12xTXsu6kUdCZLZHwRNcU1NYu5fZuzsSrfByf4VvaYpzeKhm1Iz2q03fwuv6wc+yIMaBP6DR6vbLyHVqNXAB96kqf0XUlLbRYxNiyVZLRZgBdoBRXQ0eTpwA6n4qNZJ9LxMJL4rBwOusZ6Oo0VmyRMW/LdHJgf/Upva0Oepo8OhYkWcYJzuRn8moFtPGThNDOkPli6tA+8xPXZo4YJ3V05nayysaRYUc5FkgvSavdM1t4Ymt685l9agcWz5MZvytftGMQSwQgC3IpEM2ewjTkwSdik/20EyZbxja6PGOeFexeV6Dn05X0vK5AJ0v9V5ZyyKz3O1kou1X3fFTvo7lhTrhKcGqwrRUAACAASURBVGgnoI4N5Ttrj3JgKDaPDIyD9pj3LeTyruV7dyQEOZXY0BnoZON7//Nt6ZCOOb1u4vpVmnYPoF8lof37+y6BPYB+32fA3v+zS2APoB8XMVDeii/BbRmfgJGAQluJAw+BNSVFxgBBQDQnBaAARgB/IBowRBwAsJ5vayvkKMKgOpAF/m77WM4FEl3dnYE+W58jBUit2zB2X8AW+Z4DI0sVoEWItF2rugPznvV3W4L3+XQcgLCC2IErjgOnK6cISFWngIs6gWn1dQGafoCjnBFy4mS1dW2Zl217FPERuPZ9Z9lpH+cDgANAgTgglFPQio119NcAa9/7nLPIIQHwORHA4fOe97zD+HXuUQAxOfutnwCtS184B9oLnEZKcrAQNICrOVPwQ7s5QMaTw6Re7Rfw4OSYC/PMSu2M1ENmtQ0zR0B9xgRoJk/3+l9blG/uGmOfm3fqQPoJ0nN25o4HZ1dMZ6pgD6CfSbDXLHYPoF9TUDe4bSuQPoOqitrSa9mLHHh2qp0x6CAki+AF8oXupEfpmmwBPYI8oBPpXPqCo84+0o3uK2mIHu88QKvPbUfeKhdEXFvZCjAjN9jKCIOC3tkGJFVkB32q3BKR6Cs684d+6IcO59lGMAieO3vd/3Sh33ML1oi2SJACCslursxpdUgBgci7Vtyw1/rEnlrlgnjRJnaRDWA/yKMz9OjfVnCHH/TReCibXWX3bWVMh0egkF82OLuD0Eg2xtLfyoE1JFwZG2WwL4JF7AMbyU5bwaK9Agautq6VECGA3g4ynVnfFu4F0NtG+LKgwg2m9X7ru7HQHkA/z1TYA+gP7EKEbjok3VdwMbKyIKQgBD1dQhFdL7F3JpLOQIC/6T34Ge5nL8KsEeywr1VvdD09k13RJuXCnm0jzi7Rx2wIQrwjmmrvDKAXCC6QPGdS2Fu/2C9+CZ1If+cLSTpC4M9tWD0HW7vgaDq2sz9bCeY32ZKlvvJt9JEdbXtw8qBj+YlIazKE9Qug19a2qm1LV/aOfWAntZMPyZ6pj1z0uSM9WunY2aZ0fdsDw/QTF3guvyUyv+1e+SwSeJVfkFuwpm2UBRNskSzRux1N2GLXaifJ2xjzgyXX8ZW1jw3iB7kkXrvPLjLt3tYZ7tptDpKZulxslKsAesEi/ShwY/7oX1vSljRYAlxHf7VCX5uai+yh4J061G/OTb//WIA8bHDXFXfn0YA3K3UPoN9MXte9+64B9JUD8o7CmsZrJhe5z7vmildpBXQ63zvgMzoLRyJAygeA6zv+CP4tuK0sOp1Opivopd53gTc8FT3R1tPKSBezCZ71LtOjntd233ekETxLlyqHP+D9o3/mymz9moHoFdeTAx2CW/Mee6fV4T0mn/wK9+UbkEcr0Olr73vvuCQaQcm5G1dtYEfgbnpQ/5RJjmwIG1AAPR9iXUGf7VKe+uh2cixBqsRlAXQJXLC4MpUtYYmc4UWfF0D3OezfTlmedfGZ6FpjRn/Td8aVjeIH8FnasUu7+AxsFhmaP+1CZY4oSxvWnTbSe9l78lGO/wWwlV/yrXtnAF1iBlmSQed+x/+RT7uFlAQniC3x2P/xa8bOfDa/1IUzE0DXVj5RnFf8XIuemsN4UPJvkUuLoMhJXwSiyYMsLJLi05nHxo5d6v1hp0tmyddMJuGQfDncrHdC/80j9WhrK79LqjMXlGEumcfarP/a4Dc5l8TWTgHuIR+YRT3mhHenwL9n4SAYgy0ld36ed49MtRU2a/V6R0r6vmMgtFe5xtUYdYRD79p19eJl9+0B9FNIcS/j2SyBPYD+bB7dvW/PCAnsAfSnhiFnd5IKgAywAIAD+0ARRxrwBIo7h7zsUMABOOm8UE6+ewAgZAwgIxtWeZ1JBGQBKYCJzwHGghCII2UgugESJIugKbDSGT7qnkESfxc46POIqgiSshwFShAZQHjbBOmXNrQiL6KgFYM5HAHyVkh0FlJZzEB/W0ApA7AXWAA4yQBg78w7JDwQ1k9BdADVVUZobWo1SasS62+AWD9zxIDeLoCuFdszQSCHJcCfvOacmAF0fxtTZypx6FotGUBtGyMgFig1hxCOZObivJGxvpljyDCJBNrf2UTkiExDLALJtlVWjvnkfo6cZ2b2tXYXmBJcMp84jBy5SD5t0y73di5RQTFt5VAB89qojhI2yPBx/9kD6I92BPcA+nnkP4Po0xYUzKzWSeTOZzr7LNvUSmjvPydccLz3v4x9pAQixjP0B5KhbHtJPvQMnU/f01vIEfqNPhOsjaToyAikjLKQdYgydpFNYEOyQdpcAF0ylmAMW8YutyLP81ZXOyOwPtoC3dUKwTXwTD6RM3MVZgGIyPZWwk3CPGeeTWjlJJuKVOp4EnraM+QBG5AbkkKd6mvVDZnQ++RPR/ucjiYvpB0M4Mr+1dbGlcyRGiXH+U2+cATySDuUxwYJTljV6H+2SJDcWBcgNxaNR7YJSUXe7Lggh8QEvztPds7ubOh5Zvz9KNU47wH084z1HkB/EEBfCdze23ScewqYpM/hSiSte+g5ugmWLxmzMtNH9B07UACHPnKFj/lF/A8+DR1IBwna0n8dB0JnIfr5LOxVZ6AXQJ++g/amE48FN1tRxZ5oB+KYzVBHO2N1bvksq2Ra+n4e31EQe5L82R++Qmf3khG58AfUybfzN/1Lju1I1rMFh8icvkZ8w+lsLHI/Ynv6a9kFbdJ/dstn7ne1Oi6/qTFfdyNgh0p6Zp+VRTb6wubyRfh/ZNYZ6HAC0rxV4a14Lzhn3ihX0E2fOkMZWT+T8EpUIGft1F++qaCGuWE+kav64BQJCiVxtXJQf/yQGf+a3HxXckMYRP+1rwC7z9uymT01zgKJLnVqK1k0RuGEVVPtAfTz6O5nU6l3DaDPdzb+YV2B3grddg1JD3fOdoFd70Bnj3fUkHvwEDgv7ycewXxvZ6aSbttJomA83sDlmZ6jq7xLbYENJ9O93u8WXLAL7tMW7dQOOka5eCK6B//hmiu3w9ITE/tMOXSI3a3g1t7/Au2+Vz7/xG/1Z4fIsy3c05HsFH3TcYB9rlx6nRw6I5y9bAU9jqggagH0dHY8Vrq+wCi563Nnf+uPOugyi3o6SpHfVdA7nk2AHWcpAVoiU9v1t6MG3M7PamfIEhjUqSy/W4GuXvexBepWLpni/Ohf7SO3tT/hgBa6xA26X5vZIvOrevStrdPZB3+bm67O3i7po10I2h0me25OlHCg/nwu85Ys4ImOI8jvLYDut/ELn/ApXfqpnSVXlaxGJuYnH4sN7DKP9JGNjKernXGw2Z5klE5THnslmB9/1xbpntH/jvYq0YVNVF/8IjnqWzimBIcwirmg7cbcb2XCCN43ctcfdbHv+eEltRh3eKUFVWTpXTSe6qkOYxDn2Fnw4ZCOmritHt8D6LeV3P7cfZHAHkC/LyO99/ORSWAPoD8QfY5wQdVAMaAoE1AQW7AT6EQyI3yQBMB1YApoATxawQVoAOWcfqAfcANGWoUcqdSWdxwJzwOVEQUF0K1SKICuHKC1M2tyCLRjBpS3VoTlbBVAB5YQI+pBQLRNUauNJwmejCLdyAPQC4i1VVfboxekiIDjNAGY5BIwBNIBVMEXIGwGL4zL3HpP23PO1lUyvUA5Q8axVYbkBsy1Kn86PABdP/P7yJHarm7t5vC1Al3QwarAxgPY9Jy6IwY5HG15ixQ0Zxpv/RUAestb3nIA5gAox1GdObzkow5A1GoNZUU0dTZZKyhyJnMsOB/uB3TJsaxcffF/2zb53z3IJQ6ZwJh5a/4gjDjBglKcgcf9Zw+gP9oR3APo55d/On4S+TMAMFvQahC2ix6X8c7WdD/nH+nQuaARICX+sGECGspBsNFpbacbUUbntxLa+9eRHWwMndl24yWpsQVWTLBF7Cw7N3+QE0j4iCp6lc0sYE2PSjayYi6yxdl3rlZ6Z/OzEWuwyPf6tCYczISqsEKrRjo6A3FltxoJSGwbPU2P0tue73xcxI6+sFl+Wi1HxogctlV7Pcc2K4NtjRxKl03ZZK/ofbiFfWe32Bf9b5WoehFwAuRsizpKbEDgGK+2cvcs8ogs9NX3xt84vvSlLz2ME1sxgwh78Pw07/keQD+NHLdK2QPoD6QyA6/e4fX/dGXnZ8K/cDA9Rd/zbegm+rdEJ2V0pig8KeApWJz+RLrS2RHy9I+gLkzNLtDv/Ci2pB2Q6KzKotft/sQ2FUCf/kmJY8cCm/WbPmP3+F3aB2PDwTAv/dbqq2RSQLrtietPKwmn/5K+pN87dgmR7AeBXSIVO0Xft4U7+1Uy8fQ/2rnEc/SvNhU8b+vayGt1+r6AjTrZjfytEpfpfmWkr7Np9Vdd7Lsgmb/di5Rnl41Vx7Sw8ewFPMCms33uc/F5XPpccldny/qtrs4GNt7u5ScbO/aLr+pzZRoTc04iAdtVcF7Ax1X/9begOGyjD/ysEvnMXW1Xrvbql/lqHPP9zAsYRttcsJBLMEXfC1ZW1+QRkuceQD+f/n62lHzXAHpBYnOtRMyJDQt+0qn4BpxWO/i1qwJOwvvV0Xl0oXu91/QuvQE/wvgl3dPBJTXhx7yTuCRz33vo2CEX3d5CE+96vgObAPN73zpjmq4vMN526OyA9tAD9OJMTG3nwd69gpPK1IYWtniWDoO946/ilkqg0lf6KdvU2c4Fs3uXcYDaOXcx9F27R4W96Wu+CT0CQxub9GvB1PyLgqltRx5XQ3/yhbSJrlOP8RDEZqv4CGRLLnSTceJXkDE/hJ2mFwXQC3h6lp62EltibkczeY6u7Hx4v411u46Rk/6UjKB/cU1xfSUA9Hk8lu/jBc2Bdhkr6Zo+ZYvIxzxl59kG45bPk7/YYpr8Lm2cx5K042V+ojabQ+YDOUgGpsNL8lZeC1zcS3a4rha1dGRAPuLU7fna8IC2eg+UxUciN/1Sp3EsaWK+m8oqgJ7N5Q/DIOxtSXrZpLakN8fcU5Ab96rNLXJq/peMV5A7f7+5rN1wXcdyqtN7Sf7aRq7mFFmQvz61+4v3R30dkRnPPRNQwoNx5J4pKUVZt/3ZA+i3ldz+3H2RwB5Avy8jvffzkUlgD6A/JfqMfOf3+R9IRcYDY4AOYgXRAZBExgMJba0EgCESgFTOBdAGbFvJAOAAbq2qBlRcAUDAEQgDSFqtIHChTNsFAoacGICujNRAcWCyAPq6PVDETr3lLETgICk4T4A24gLoa+umzgtXXmC/TFsgnFNS1iOSH1hsy90VaHJO9FG96gTWA3iRZwHw2jm3tJoJAgXQyzqdgY35tzbMbaUClgXLC5IUMJmB8/pbeW1dyXEAyAs6AMdtt+95ToNxbHsngLqMUM4XJ5S8ja1ySibICQsE67vxEEAHvm3JpawyW5GWyou8ywlLNmUal2DRHAj0t22TvpN72/8iEzkAykFQRo7uAfS3HRyL//umtz0yff24V7wH0E83gr3HkRdT3xY8bwVWumwNCBdIKJOerWPz6DN2yAoF738rAOgS+o0DXyKRv9VTFnz6n21K53emGjvSqjGOuautUpE9bCdShS2i2wSg1T1JB/ezI3Sh1Xvq7wxabaUzIwolBLki2BEBAjeR39mDZFj/Sqzq+zLmtxKrIsVasSYwTVcjtgRD2H9ybKtdJALSqp1Bsnn6yC4phyyQJ56BGdqi9ljiWDYqMh9mEGCAL4wTQq4AOjIPniE73+sbe8/O2BK5VQltt6yd5OE+eKBV6Pr18pe//DBO6/zaA+inec/3APpp5LhVyh5AfyCVNcjX1rV0ZEm4dBw8S+eWdEvP84f4NshTeip7oowId/pZAJNPFNmKnHfBqBKK3UvHwMV0dIFWJLcEJDaD3YFNOxZLcAY+pWfX87ynPporNGciWYEU+kzf9ItORCrzZfSNLYJ7k1F2Ir+rALf2snFk1sqrEsla1UzHkqd+8pnYJTJRJ7lafc5OtVos36c6I+gR5+ryoy73kZ+2tD35DKC3q4m+txMX/9VY5AetCWTVbXwExvhs5KIsY9GOW/rT6s22se0s8bZXLyHA+LVCU7nsoDaZRx1nRS7qMA/8IPeVb3zNL0EfvqKkg3ZP8Z1AEL/cs+Q97bk6yZc9NH/MzfBRPhA56LO5EjYQVOi8eW01Nuab+QnreGbiqd6lbHBzw//J93za7Pwl71u4n0fGdw2gp9/CjxOjarH5XlAyXNx7bz7TOx3lFp9ihWm7PHh3vPPwIe7Ju992zN5N+t09EjY9E5ciwen5z3/+4X6cRe3sDO22gqaT8EYSMb1bbY1uvgkQK9vqcffTAe2+B+vHefS7wNrkOvSfviSDjlNsEUH+Cd0Kb+M98DP4t45YjD8q0NkOHgWE25K7pC316CO54NnoZvKl57Kt6af00NxB0T0FjdkfAV8yaet8ctFWfppx8uN795FNPA5eCWdljAXh25lQMgKfgPwkzeqzcaPv3CM5ii5lh1r1rb3axQbok0QJZbNxLfooaU77soElFTQnkpUxL+gb31hiMNvKDrBz6mt1dFvpG0t9zLcl17jYeE+/jTX9TeeztdopYYRMjYf62En3qav6lN9RJ8aarSzwvM6v8E477aiPPM0rP+TDhzUu+W7Zh37nP+bj5g8rS5v8ny1xr/7ATPrkh1xgFfLsJzmU/NWOl5UTL9puqXit+OeSPlrd3vGN5KcP2UXjpG10gatt7sMv3Z9OqZ/tRpBMb6NV9wD6baS2P3OfJLAH0O/TaO99fSQS2APoT4kduAD+yqwDGJ2b9PrXv/7gwCMcECvAJacgxzinHRgDKm1lB+ACaQAY8hvJVNZpWaadMxvwRlIA3pxzAN6zwAugZEsogMQ2f2UBA0EAJrBWgDYgXiZydQXYA3GtJlGfQDjHRL+QWm29HmDtzPAIA8AJyETyIyXait728kgtgLY+zaBOqxw5Reola2ALuASogc2y/mdWZmApciOHRl/aFjBHRL+Vo95WFEyCsOxH9xgffZskSMkQxj4CsT4YH8AV0cYJIR/EDafSWMm81Cby4PTpYysAA7AcRZnCjQ8w2jaJOXBk0Ap684CToy1PPPHEYaxardMZ6GtmrH6TC2dZQEr72xKtRJAcGu0IyEZ6Au5loKobcYS00sfH/ScnpTFdV1utZDLnlzwQfgiCPYB+txmwB9DvJr/5dIk2OaQzaDmTiHLU16BmAQT6om3jrJy2ckHQQoC0i/7IztFN7cZBJ7bFYive6Fa2otUHBYtbKViCGgKHPS0BiL6SKCYAjvRBqAmwK0+d2dtWFkQi0bVss3vtDkMfI9si/xHt+oFk8FvCk/70M/U/25891R+6tS0cI5N6Ll2SrDt7Th+s5GcfBBEQW+pGFE3Sba5gT2erUzkSGZBUbY1HVsifNZBTWyInI0YQgvAFYozNUi9d3moKeo1c2Cd9RICw3+5pdZL6XVZVREDBPeSDRBPMeMUrXnEYJ31Zk9VON9Pvb0l7AP18Y78H0LdlG9FOZ7TCmY5G1tMXXXyG5z73uQd92oouJdIFyuAjlMRJF9HTbesN1yJ8fQ5XwbV0Nv2CiKWDBLVhXbqTT8RusDUF0B2fxE64B44vOBF5XO+yk9nBkoxrK30r2EFX0t3Ie+V2jAgdvP5UZise4UJ+DbtHl2pTq+ryuQpskQ2MT0eTiTrJlu3iH3QGejahlWvsHr1dALjxKSCvjR2ZlT9U4nPJWq3Y7AzhmYQ3V6epwxjQ/2yRtvpRl3axQ+rXp3y1mfjrs4h1AQR98qM+dtscEqCSfMU30i44gTz4RLXfM+ohT/4HvMBH5WMLorf1tOQwvnGBnny3Etv5WOxYO3Ept91fsqn5AsnMM4IVMI6Lv8Xfy2ctWWHFXc2zmbgxk7jPp9HOW/IeQD+PfO8aQNeq6dcWJCvA6D2G1+hTSZECq703EibjF+I8zGtzH5cFkwvUej/dBz/T9fQ0HaLs7AFd0S4j3sNWoON2OhKQ/nAfnZfvAD++8IUvPOj9Ela98/oBa8KeElLxTepVv/eQvkz/xq3NEfJetgJ97hBSUlg2SsCQ3lE+HS7YDG9L/HH1Ey5udbi2+pmrrMnE/+QnIOnyv/6T+Wo3+r9V7nNxA1vC7uFe9K8+6JP2GhfyLnGLjqVT256b3OjSErPS6fkFbA3MT7frOzuoj+yysdb3xqMdHNXNPqrfnGrnkGwAjs81z6ifviiZs0UlF7cQKD6s5KXVN8VzqosMC6BnV7XNmKzBen1JFj0Pq5BnXGbyjmOcQd64VL/7aT4ll+ZY71/lNVaeIwttXLml/M41KD+D5c3vfrvXeyzpDl5SD1nCK3z23oMwUHM2W5z9buc1ZbVTQivRvXPuq91xx7VrJg2aC80riRd8dzqi43javcA9fkpEv2uC9R5AP48t2kt99khgD6A/e8Zy78kzVAJ7AP2pgSmADgDmPNvOFlhpq0JkDmJFMADIiDT2LJBQdiZCxT0ALVCBSJ+rItwPuLsCW4huZBJCAcEkKAB4F0AHaABbQAWgAg59h1SaK9BnVm4AvYzcwBCQBDAjCDgNgGxkRkRMZ5ojLjhBnW9YUFFQHwkfuENiINRaeRGR4PcMdgP15KRt0xlTjv4A9MiNMi+nQ7iuwAu8TfKjM7qSa6sJgTffccLINccuoNxMmCu62xJQGzpXFuBsq0KkClDemUoF7gFTfUGMka+6zAXJD+Sc85XD0eoS93NOyFhZ5gEnx5g615fDpO1IHE4koJqcG9tkZyUkokm/gWzl6dt0tpsr9TMHx/wA+jmTAiXm4n4G+h5Av6sZ2wPod5XgU8+vemrLKV0TRmbtkRQIDTrNVXKQ994V+d12a5EAdFoJP3RVqwRK1qFXEEfIjs7hbqUZ++aiB5FnrThgS9haRBpyzHfI8s78zo60Al2CEh1HX7JR2oosohPbAcS2rYgm+ouOFkDm4LN3yi04wY7Qm4iWeeYiHUh3FphoFXY7s3i+FeQd10FHkyPyi63WD3pffREJEfwRY21j3+puwRz2g/73fJf2RZgVrEEqtfojew9XaAMStG0eBRiyPcqwqgeZxm4owwoj92RvSwKDS9qaE6aJeISDfuAHfuDQxubZTOa6K0lyujfl8S1pD6Cfb+z2APoD2Yade3cLoM9tWLMR/BP6hP6gmwVg6KZWMCqPDmolVqsM+VN0lwA6PNkWqW152qo4+hXOVJ96YHV6hp/QEVnslDbCxZJROx803BumTSfN4En+g3v0m+5uVd08Wko7W9Gn7gIc6kqPT/9C++lsOlkirf4JaLTt6UzY9Jz+dRSGZ/lD2UO+JlsFg7vy3VYCu75MUl/bWnFeEq7ns1GNcUkE2lvfjLd71VMwgj9C9wsE5eeFAZo77jU2+sC3K3jCTylpjJ0rOb0dy/gw7DEsoG7Pqo/vrN9kpN3aZH6x4cabnefXSFLrrFp231WSX/1rhSF/zPgqs34W9HFPPqI+zRXo2gRLmIvtYqP+Vmfmx624KtkUxNwD6OfT4497yXcNoM8A5VywkP4zv81fulZCvWBpiyNwNvQoPTAXDXiXO+saJvf+er9gZ3rfO+udoectoqCT6TP/t5ODRSNwbztN0Qt0jQC+5BfY1LtOz77kJS854MgwfgF0dgYOhvPpIXqATtEWPsLktbxjcWxTJlNfVX6+Dz0jkK+v+Cwywqt41ztnPXuSvl85qHSlz+mWuLl2pPI/fF0yWkHa9Knn2xFgBllLbO089jhG48nXaFU+3WzsOku8nT4kafmbzmTPOupPUpvxajdNHCDbxQ4qh//VCvQZ2M52qB93SI/rU7ugzESqbMqcj3Sh8rXDc2x7icz5Q41h48Om09vGqKBp+CTbVR3Vr53q105tVIY62+lAgkBcZrxp8k+XNEbNr2m/tSPeNz0fBzd9nnBVfZrJEdmNOLnemS1/vX41X7zL5ir/lzwlFkiG8G7O42yUlaz0ty3yPdMOAexbnKt3kbzitclQO2vbtGH6ks9q/rjYRbLtWIg5bydXvmUzb6rD9wD6TSW233/fJLAH0O/biO/9fegS2APoT4kc4MjhjjTm0LuAe8QPsghIaFXcDKADCa0u6KwXABR4Lqg8s/wBOw59KycQ/W9605sOzg0QizBoBbqMXeQNkhuwB5rbdhAAmquyJ4kdiAvg9VtbA7PaCiwpP/LF3xwlAYCcoJyAAg2cIAkGAVlZkIB35yZFxuRwRAABs5wLbVNPYJfz1bZhgF3bFAYq/Q6grsBcv3xfEHlmTeqn+9UVudX2ggIvnQPYTAicJUf/kxeHryxrDpeyOFud29W2g+7tvD994si0lVLbmQUiA9U5PfrPYUXaaLe5Zis0Mn7Na15zCKCbF8AqeQvetyKlrNN2BHjd61538epXv/oAlnOuyEDdzQsymytYW7XvMwAYqWcucloFnR73n9VBSQ6TpGye+WxfgX7aEd8D6KeT5yRbbhusNP/pJys8ENLef/qEHm+nld779b1oe725WizyIuedY91KZ3XRRYgvwfnIb2QdfcfGsSl0Hr1aAJ3OmnWzV+wfHVwAXcCBTlQ2YggxRvf6XhA9QkQyG1veFrbawF6xw9qqHYLPdCi7QG+3eiRd2fZ+7LRnCwjADK6OwGA7BQjoT21jF0p2a9tBOlbbkCLqRYr4rUw//5+9N3+67Lzq/Xa3WrJsSTYz2IxmBpvBA5ghhpjyEG5+AHKp4lKpugk3wH90h+Tmh1QlKSoUVTfBMeYHAsVgY8kjGCEbsGyDjTxbltyaekp9dvfn1bcXzz7zUXe/7+rqU+c95+z9DGutZ03f9TybnTAWMAHk4Itgh9xB4HGSJu3gJXaTa7Al0AnZwN5BU2jLtXyPnWG82A3mSXHem970phMbSkKFFzYeGkKT9F8Y26/92q/N9MzEZSY1DyftZ7OlBtCPx/cG0K/7zJnYtfAJO+AxsuhSdD27EdED6F98XfQziVvBRHdqAaaiz3zWLe/8QPQxyAAAIABJREFUhu4HLEEn+sxSjz5HX6HP0cOMSeCSfth1jP+KbkMfUbxKnEaxD+C6gCd6j1cFkbJAwDiJa9ydjK7lPuwQ+pf5odOIf/TXsUHoSIqi0MPGbBYsoUvZqU377qymkItr3amcvqbAPTaK4gLoYGGZz9jGVvCb4LfFWybtBXQSdBIctqDNOMhYLEFw7sOGWSBmbMD3tu0zUqE9vDGOYp7ubuMdfvnoMo+9xf4BnhGfYtPcOQhNoSO2CJCNz8gHvyMr2GB3cHqELWODLsgb7XJKDnbJI+mxRciCMmjMiRwzborBiN1oz92D7goUYKk77bTrzB3+CAzgQzAGjxyuGioLHYw3GkA/nh6/01veF0BXf6ePrD9m8QzrD9DVTQ/4sKw7wHNO8kCWBQZZBz4LGbAbwB1bgB5Gp/kIOvSTzz5HJ1tcpF4QROUefHLWKn16qgVALuNCB/z6r//6nGuohaX4qVzDuCkI9XQPjyU3d5M5G4uj0M2u9QRA0YHqTNa+jzIk/4Ydwg8m9vFRU57aYbwlvZPG+TdtJ0huX4wlc1nmrJJv/m6ezr6ch4W+0MRj1NGV5CmgBfpPHU8b8AB7C42xy9gFAGle0BudiU7E9qLj6A+djZ71Gej5eAtzYjX2zHFWWuT6zPvctJEbXNTfFgTrdyCHHh1u+xY/mzujH+UHeeZ75mQRFvNB3omnPFLf4inbkiee3Cmw7rydS8bbowKNzFOm7WVeFmTYln1p55UXx2LhgTYZP4U1SSzIPawJH6WDXcWPcGNOnprgUfvIB/loT+1BdlhntIt8QDvjPIvjuMdCRQv24AeyY/EjNhG/yZPliI2d+4hu++jtBtD3oV7fexYo0AD6WeByz/GWUqAB9Ovk1wnCYcDxoqqWF0ECTgKOAYGAx7f5PKJ0djTqCU76u05TVt9lBSr9Ap7/3u/93uzYuAOdgIMEBOACDgk7vHEEcQwZG4kBkkpWiu4rTBYB4GwBMnCME44RCXh37OGckewAnADwkH4e3eMRvnwPLXT+/Sx4785oHDMcLYIZgiocQ5Mtu86nAui0w7hIFrnDAyDaBFcmQ2oQI58IFn3uL4EWbQEEEVDSFmCMc3RnvEfrWwFqUCnNnJ/yR1AEmAXPcX5J1nAUGo48O9AJVHGSCXKokiY4skLU45usfEaWfvd3f3eetzv9PWbegEeH3sQbfTIWxsu1AD/IACCSjy3YlSe3w30NoN9aLjSAfmvpn72z9t3N/Yd/+IczoIouxs64oyufcZeJHnddmIyi3dwBwvfuSqNdEiDoRPQf+oydLwI07twGaMfOYftIYAHQoHsqgI6dIGkE2OFOFnegk1gjQeKxirTJTg2ACl7oMBJ5ghVW7HssvMcuQhuvcacENpd2oYm2JAF0klKMyUQkdsHdlvTpEbXYNmiJzkXH8jf9ehoMiQnaJ8nJ/dhVj0pkxzgvHzODXsdOW7Bg4RbJEBKD0BzdjQ33WErmis/gM9AZB3RgNyl8tyAO4IAXhRXs+GNc2Ad9Gtr71V/91ZlfHomoftX+3j7SfmeOpAH04/GtAfTrtLUAyjVr0tWYBV2BP0o8BEiKvhD8pIAT3zeBWu4nNuEFGIpus2CI+EnAHf2PHkMfEWNxPboR4FJQA71EMh/9iW5jLCRs0cMA6OhHk7zcA7CQPrWxmDoLPeVYjXUsZEbXoeO4B3sCgMJc1fXYAfxxfG9p464+AF0escQ8iZUALEhqo5/zRCztJH0A7KqvoQO2hJc7uD06PE8dyWPDaYM51MJh+jAmEGwQAHDHnQAzdGWMPmIK+5xH1jIuxujufu7zNBb4zO+eDEBxBfELtIMGPgbG07hohzlDV2wWL2IxC7f5LZ9Di+wQD2LroQvj9Ah36I2vwHfEQwBB2KME0Jk7Y0OeaIcCENrie2QPmwofuQY7qWwYwwk4uR6ItXj5TPc8lSeLI1Jj6TNVAOZ4Wu14LfcR7seh7b4AehZsMMIE99xBij+IDscf5hQRgUF0K3kEfE3WoTqRHAx+Jr456xD9wE5m9BpHYCP75EB8njlt4++SL2Cds+YE2NCZPo4J3Umb2BL0OPezhn1kE2uZdcl60s9Hp1MMyn34y+gP8i7oAnSlJ1QJNLKWsSM+0zsB89SZFgF5Egi6i8IvbBrzxPaQ4zFOqdzXBlRwnj72/Zf5SObj5g9zcNCXsWJbjUv0wQWF3RhBvhCbi+4zZwjd0WXwFDrxGZpxr7kleKE8uJO77kbOuWuHEjDOPFzm1ZRT7RP5JmTQeMxd7fRL4QR5LwF06W6cog9BX7ljHnsCfWiDa7BJ5E+xy+p+T02oILg630Ll/H0JPM/YJ4uItTee4qjtNQfnTm7sPC83sShHtSCLa8z7IhvQDp5hl/BRoKGPfxF0h2bMxZM3oTWyzXWeekZ+E5rRnrvPzRHQDmsN+rojXr/JggzXOT4Z9pjrnYN8dl3Uz9uulwbQt6VYX3/WKNAA+lnjeM/3BadAA+jXSW4ALFhKRaZOJQ4ODgqJYoFIq1xNzPCeFarpcNVd0TJZB0qHhATM7/zO78yODQ68oKwVuDh97EbmN58zzthwZHy2jM7WroKEo0R7jNldIu7SMznhLnt2XFC1i4OKE4+TDp105LMqlfHxWefeY624h0QKdCU4IIHCnASed51H0thn9jEG+hAMhs7QdF2yX16SvCOwJLGFs0lShyQRQSMBJp+VAxNVvgtu25cVyjlO6MOOQAoTCI5wjgE+AJu47+1vf/ucCGL8OMsEkQR7OuvKgMAHO9AB0RkXsqTTTFvKuQA6TjPt5PMNoQ/8oS/4Q+B6p/9rAP3WcrAB9FtL/+wdXUyCAV1DYg3dw5pHT5BYQ7+QyDBRLDCM/sgCHINki8PU8z4KBdCFJIgAOjs82A1t1T/JAI/PpbJeAJ2d2xZuZeBNgs4jJtmZgj4m2UOiiB3oBPAmykjSkXwhCehjQzKod1efdo8xoiOwfeo9bATfAQQAcgteW1xgtb9H7qIn0ZfoZnat+Zw/xkkhAe/QnT7RzbnDg7FBF+YDEAEtsC8mPKEPyUfmwljQ29qw9D/cecdv2GSPksdOkYBhLu7qwZdgjIDnJDLlC/OkHQoQsPP0yb3uGCFJ8iu/8ivzGN21kPo1E023j9TfWSNpAP14/GoA/Tpta8Gou6rVJ+hmwBT0KP4noCtrn93k6GiStupUd4ObXMWXR197HLynd+gHqztNvnM9SW3ADI8Oxg6hC9FHgADYEu7DjpAMJ+mbO9WUGMfvu0lkE/ACLu5gwyc2CY9e9jhevkNvotMpZkKv8zu6lXEw13e+853zCVHEShQXACYRp0ErTx/z8R0JdAhCC5L4LFfG5GNV0NXYaOaROzQFKjKO1H654zmT+hnnyg/sK4CYR+p7yphAesZs7uhkjAJzjFMwB1Ab+0R8gv3CFvMyHjHmwLZCJ+hSd7tpW7ExzBu7g/xBa+iPPcUuU9DFDnRPBMBfAVBj3Nod5o5sIFP4Afg4yA//BGywfczLOCiLAD1lgOtp08epYN+Zo7v03JHndVyb7fj98TTZC9NyA+jHofO+AHrV4bnO9dU96YIiEtYovirrEtALfeWmAouZAMfR96xt1hQ+JL4hfiTrlu+JF3xMEDoecJJryOHwwlaQR/OReehN9DXXos9Yk7SBDmQ9YUtY36xzrvHRGlxL3gW7QB4DXUWxDNe6MUE954kmgO3k7wSYWaPMg+vUkepPfWXyO9AEG4V+8njy3DHMPehvgVVPsUB/+IgKdNe+vm/mZxgzdsTCHeaPnhbMdu7u6M5iJ8bu6YHwIl/YcE6cQjbglceyE28Qn6FzoT1+v8/H9nFdWTBXwVDG4yYZ7ZWAZ40PoB/FAdhXck3aIcbMP3hF/z7WA7nLzUjmrDxF0zyWfjPj515khz7IpVE4QL/c44Yd2vWEFfp1/MZC5mgtiBr5GBmjCpJLJ+JqisIpWDBf545zik98ketF7hmPhY1er9zlEfr6BMgrdtV43Xy2+WDpzxpk7eBPsS6xjfRJDM56R/4tGLFYzwIzQXXb1MfwCHf9HvrAT6IdfR7toX7eupzrOk3bAPo6CvXvZ50CDaCfdQno+R+dAg2gXydxApoYeZ97ZiIIx51EA04KAQROzVJ1XTovtF2dzXS+TPTTPzuPTcJQsYsTiXOJg0PwT7/susA5IcjAwcVp514T7PsC6LRFmybyPRbcxJgJFRxpElzsAnDXHuMluZDXmpRifJmM4W+cSgI4HHbAD+618lPgeZ8FIC1MkGRyzOOIcPKSH6uSHTi2HmuLU0/yhaAPZ9TEk8FsDRjqsU065AYfXk9QCbCBU8p3BE1UiPOPpBHJJJxlig5whEnUmezSoTU4Jqn3jne8Y3ZkcZY9Rn4dgE6/tMmcPOoe2Weed/q/BtBvLQcbQL+19M/e0fPoMRLVBM8knUgekWggCOZlUY76yWBePZf2JnceeDwuSRl2j6C33OWFPjPZTfsUIwEq+wx2bII7zUiQe/Scutnj1gWk3SFDEpCkGsCFYxE4N8j3ZBN3w9GmelP7gF7HlqHzSFzRP3aJcZKQMcGRCQ2LA5gP40BvMg/sg8/5w44zR5KBjIsx5G4Kk/rQH3+DF/NnDNKbpCBJMHjGyx2I8tUTTvQHsKnYV/U3PgTjp3/AfPjiDksSaiQ4tfkm8eAfSVd3k1pkBYDGI2VIqmJjalHhvknE22el3LqRNIB+PNo3gP48bTMxrG+qzsc2ULSDvkUHoNsALEmY6vua7K2gIslXdKe6sj4uKXe7o0PQzyTrAXoo0EUnA6CjC9E7/AaYT7ucZIIPTCLcXcbox/TnE0RPXVvH6clL6k/GQt/0w9yIVdDLgKjodOIHXj4uidiNglXmaTEX11k8hS40mSxo7O4wdbjPJeZ3+reIWxvGvNx15/j4bgSgZ7I7YxpjU3U8cQQ85AWN4Y9JeAGZbN/ddLx7WpsnmnBSCYUPzBmbBd94uUtfvgh6WXCnT24/Jtmxl5zKRkxE3G1RGmOmyJg4CVrzQh55CaDrlwjEYXcpBDOuYp7w092rAhHuFNd/UH4YO/xE5vENuFdQQDvpuOvuw+NpsBe25QbQj0PvQwDoOTJlX3nknTUKOGZRDn4/L/ICyLLvFiMBOLJWLObElyXvhOyzptDDrEtsAm2zpiloYg3SD6CsjzRyPVhQyhpFZ7vLnb7QjegN1hhrnXG4MYN8hoCimzTIj6GL1WP6x9zH9dgB7IRFn+gW/XBzS1lcxN/aKgutRiCf+g8dKcBO356CAi0sNNpHWtSF2mD0KTkyChncsOFua8ep/80YfIQk31noi7+PHYc2vOAV/ju8wsbDU+wv/jy8JM9EvIP94QWf4K0bbOrGIHUm8/ZYcu2peU71qbGBADpxijvljbvMI8JPgXvmVfniaY/YKwsa4AfySyGIG16QK+aLHMM79BmxDXaWmIh+lFV1eh3/iKdpI7S1FlEZW0JLTvjCHuqHOG7Ac2Ng3h2LRV36TtobTwXg/rp5xrHYr/lF+6K4nPgbG8qaJ3fLOoT/rBf69rQg/BEL+rIoxLy3vgLyw+kAyKWPSMNOQjuPz8+Cviww23WNNIC+K+X6vrNCgQbQzwqne563jAINoD//HECMsg6HVfPumMb5wuHIinmTETpNmRBIpyqD8hro8NmEFUdrkYQA6MznD+EAklDCkQIgADQlkGA8OEYC6PazjzAx7jzyKts08GDeOLI45LxwvHnhqAO65i5r2jIgoW3HSxvQ1KAAp50ETgZ/Bjj7zkeHj3YYm6CQTp3Bl++1otb+CbBMyOAw0g6JJ5zjeoR+lY3aprRMQIp+ALFIQuHI8hs0gd9cT8IIB5vEHQEVlbQ4rFbJ2gfBJuPkeoocdGJ1jJW5THrmEe7yjOvpH0CIfuDVnf6vAfRby8EG0G8t/bN3EggCyySaCKYF0Cnc4VWTxFbWZ7Ik15T2w11Z2FGSGIC96CHuJ5EG+KqdAGSnb6rgSeygbwDBSYyjW905op1l3AIttM392BISgdgRxq0tFuDwsRYe5c67u6mZi8879xhdj4qkXWjA2D0C0VNStBcmWzwGl2QQL09wYSzQxd2VtAPdPT1G++1JIQAF7igwSac/4TwsWqt+CrbAZ1EKEkBPfAWPEibJ6HHyJMacO7QjCSJf7JMEjzuAuA/bz5jxQQDdsYEef+vu9LStt4/E33kjaQD9eDxrAP06bTOpncBhAuj6+Z40RYETiW50lqdLJYBom7mLSl9X8Jq+7UMuoxPRbRTssKOZa+kLW+BR4SR60ce//Mu/PJ+aYTt1F5k+uGNRr5mQNomv/s4iak9dQd9ibwR9c/cxY3MHPYAuYC/6ER2ILXCnoPpfYMVHXAmgMz7GhE8v+I4NEzi36Iv+8NMtjkpe+bexTiastZvp9/udwJnHFavHjSWknYAO39cd9MyDeROjsqOvFuElXek3k/vKXy04hmYC6OxyJZkPfXhuLzQiTiZeFkAHmEgA3fHCP+hHGwDo+DmMB37CIx8PIz0yTtOHkE8WxLnrPcF65TfvX4ojj6fRjttyA+jHoe8xAPSq090YwZoSrCPXoI40ByXwyf3mH4z98SP5hy9IGxaBsh7Qdfj1ANvuxCaPAYjO+sNuAKqRswCEx27gA1PAiX/JxgTWqjrKTQ/oGk9ZsoCJ8eAjow+qnnIetAs4ynqnf/75qAh3F+urWrBkrJOFPNChbubQFuTud8ZrfojrbWtXiTEPpu5BpwJ6YnPN/Zlz0o5pA6C/Bb1pK9iEw4s4i7gJIJVTA9DdFEPAA2Iiihj4Hr7CN+IdAXRjlrSlAsIC3ozdoinGCJ2gqbk/ZZN37rFw2Md6kHOC19qiLOjj7+S58iLNc6OOpxy46x6Z+8Vf/MU5h4q9Y0wUlCArzJtYyrm4LsxdSuO0pdqu9KH8PYsa+Ju+KU4m7vU0Sv0OZJSx+vK4fO7zpBhp6Akt6Uvxt3LirnZzgs7HR634aBlja4oimD90YL1AA8YK/c1tpp+Udto406PnzRUio8bgAu/6DCM7ucsaaQB9F6r1PWeJAg2gnyVu91xvCQUaQL9O9kz04LjoAOrI4sB4dJ2AQTqCOjSZ1MgK13TAKqN1pHBqSUCQ0CZAwAmiDRwrHBza8Bl8BDMk2T3GSUdpVT+bClitEtVBdJx8xhlmvARTAiA6bQmgMz5Ba+7LyloSSThpBgZ5RPghigGc7zogPosd0gEe8SkDJcZIYkdgImmfoH0GOLZpUCCtDAoIYqArwA9OJ4ETvMYxJnHI7wYcgB0Erjrk8glnmZc7Oq2K5jrGyr88/gvZ4TfGQD+MjXHxHcEusujxWpvK0O16XQPot5YzDaDfWvpn7+gyCoGseAdYdRcciXVe2rPUVwbD6rUKoGszuQfdQ6IMG+Hzs9lFgT7xfvrlhZ0jwYcd4PfUrQkMuNuD5A4JABJv6EQCeu4l+FePOzYTDB7xaNBvgI8t8vl7FoJ5jK/60pM9TAjmzjP6IaEncO6x6to8E0geeWvChmSJOzQZP4kNxp/Aebahnec+XrRDAszn5qGzfUa7c4KP/K2fQ3/Q2x0n7qZZekwHfSAnJFeggTYC2wCf8EMExSqAc/tI+505kgbQj8e3BtBvjn3qzi71OGAJhU2ufXx2gEz0ShYHVz+3xiI1XtLn5d2CK3S5OyU53Yr2eUwSfdE/yWb8WnTQL/3SL80AursQa5I7wV8BIa7JpHjGawIrAtpQx0dJeY876E3gCqADTADqYusYp4+KMobTftIObTBmAQXGwGcS0MRC0BYgCjpga3yeqbvPBaDd1cc4BWySpq6cBHIz/uJvbI52zpNeLCQXQM64jb/dmW5xOd9hTzwZxcfAeOSwcYnylOOyjyw4lm/4AzxX3SPcsYvEPNgd6A1Ah83iRSEXL30TbTM2EjoCEAG4Ez/xG3whtvI5rcpHahtlW9/BHXaeDuOpK0nfpfj7EHH58TThZi03gL4Znba9al8APfMXCS5m3kM9hx/HCz+bl8d9q8fMg7kzGF2P3OOX4h9zHQAsBbH4haxbTxDkWtai+sJnI1MQhf9PHgPfn2tYw+hJdzfzzrhYr56qiE7Th7W4CJ1CO54AkuB25uDQHeRR8I09mpu2aNN78kQQwWh+t+AnQWzpwneCmh51bXyAPvTEkkPkrwTvfbwHNtDHQ1kMkDY3C37gi8XO6l8KnNCB7sjm9BaOcIfu5B0t6iXHyE5tgFDm7bPE4TfyAn/0FezDd2XOHc91B3ctamP86GzmYzEXehmblDbNeC71aNp3N33IX8ZIYQa+ArqfF7qeU2uwE9gSTz9D9iy+M76SZs5rlW+Tfk2OM2mEzBArIbv6K8qXRd0++kCQ3LycBR7QzuPUs4CBsem7QPc8Dc35mM8mX8hGGGkMz/HtKDCjSBJ/g3UCL1jPXKfuqI80Mc60iJs1ytr2sTDmyy1YtJBQGm2rJ/P6BtD3oV7fexYo0AD6WeByz/GWUqAB9OvkryBq7ozgt+pYjZyABBRq8LIqgDap4ZFVJlms6MSpIfDnH04Kzo07PwRCrTTd1znJas/qwGbbXCcI4a44q011uHTqdJJtD9q4685jxXnHwc2CAOa0zz/HkU477RncyCMd2UwGprPnGJQREyomvnKc8jkTQtX5N2EoUC34wPc4ozjSJnkEcwjOCAiQBXcZ4qxmEtNxmjzyuHk+889gRvpnla1H2aeTzLx8Tjz8Ici50/81gH5rOdgA+q2lfw1CBQhMhpsc8j3B8NRXmSBSv6R+T11JAsZ+uNYjIx2L+lSg1gp4AnBtYFaycx/t5PNjE+BAl2lTayLLI4OtyNcemNTwcRgZ9HONYAX60WSEiTb1uwmFCuhoU03SMxdBEcFoxs99AjSCJPom6nTtvLbV3T7qcubr2AVc3LVY51GPrGT8FljZL+/uSnJ3g31ph9yJl3buEAnE22el3LqRNIB+PNo3gH497hFQGO224nd8TgugkEd8QQAQ1r9FUYKJ6v1MOPO3OkOdqX4zQa0uVz8D7pD05ndOxkAvkegHuCHZz3Uk+dmdjl+aeks9VP17JSmBlozLLHISQKdvxyswZeK62hGf58sYiYfQidCJ+/SptZ+Mlfmr+7nGo5JJWrNTk12A9pHjzRhFW+R4c7ehgI/XZ8yT/r+2St4LfJi8T4Db4qiM7/hO0MKCLIvw3KGWvgDtyxfGa+Fu2httO8l9drAChkEz2rVwHPCcY2eRQ17s7GN3XQLoyDUxNfIL6Mc9FNwZezI+5m/MmfG7AJRzZcyeluajVRhTHqWfcpfxf43/jqfRjttyA+jHoe++AHoW0rhr1/WUfiGyrC+XYJ0nCrEu1HOCw6w5QFvXCteyzrkfv55/AGYA7Ok7oxMEBgXtAeAB5CzOpT8LpgS6c5cyYyEGwC/1RCZ1ivqK8SCXecw1OouxkUthvq7l+ngH9Zm6MWmV/msCtQlMO4aktXp3Vb5vGykyNmLsbuLxOd+1eKDa4GoD2IDBy2PZOdkQMBle+rx49KXPQAfw9Uj0jN+gR9JHmUmbb/7U34wj1YXSIG2BhbzKUd7D9foMmWOzn8zRusmFfBm+AnYCIB26ve1tb5vn7CMwfZSXcleLDhx/2qf8Lr9P3ydpov1Wdv3sva5JY9KUy/STuF6e8y4fMk8rPfRTHIfxMDYrH9NCjtDHHXDqD8UutMdYfYSo8avAvmtNebSY22I25AefjXXuc9lTL20j/0vXNoB+CCp2G6eZAg2gn2bu9txuCwo0gH4zG3Si08lJJ6n+PnKUM3GzSfCczqbAbSYrcLCo/KQvggmTDvTjUVc6nfsKlYl5EyMJ7uqUSQ+vzWODcIL5l4AD47YAQUDE+VWgwqTSvvNJxz2rhxlbTe5XntZkk/OtgULKhXTPhItzzKDBtgVEaoWrvOZ7gQ/+5nsSQTixJp4AmnCGU94EaRgHMmP1dQIrJtC8z99M9mXgpbO9r1zdLvc3gH5rOdEA+q2lf+1d3Zf6K4uHtE0ZmGciQwCG+w2Sc42ZBOF+Qfp8dqD6ivvdBeNJGWkrsDX8S7C26lz1bIJCNZHg2HI+tVArE+kmRdJu5Jxop/oKNXliAkI7mO07h0ziVZ9BfZ0FDJms8Xr5VnVc7W/E8yXbNpqfYzYpk/2lj3CoJOLttWJe2NFAYxLQJDnZkctjWTzWFPr+xu+/64Ud0CnqrQH0mwF0AdiqWxKoVQfjmyKb+KNc76OtVumetCXqCfUe+l2wgzaQdxL9yDiAJbaAdUDClx3xXOvjrPCDPWFjJJ7OJ3V56thMMpuYrrTwenWnO70shALYZ1wkk31Oq+CDp4OY8JZW2kP6x66RsAasApACKHa8xkipT439aFvbm0XUFcCosdso/tD/p80E0DOm0V5nDKH99Lh7d4fWODh3+Dtm5l3BKsbmY1oopABc4zp39fPO7lZ2UgKs8RLcNl51fsRAjAtZAkQnhpIPxtHG0NJI2ilLzgOe8LIAED/G8afcrZKzO1l9NoB+HO7tC6BngaaPp2Ok6adWv4y8AOvCgpn0IfVTzTOknFuUwv3oOf6htwDaBfcsylE3ujGE9tB96GtPaHKts05T/zse9ZDFndU3t8jIYtFcwxYE1Bgg13XqqCwkq8Al91S9UH3mQ/q7Gac4jwRKLcI1LmKO9STCnA9j8+h+ioh4scOcQi3sKidJohuJwbA/2Fbeyf9A28wJJT2X4sdK4/QpRvre+IrfquxKiywqZj4Jnuf9ngSAr8C80PvYC+jzxje+cX6MABuRkNk6/lwnVacbC8nnGleNYrJNZKLGpMaT2X7GYfztKQ2Od9N8qQUZ5h0phuFRDhQaUFyB30W/rFPB7yzW5m/XmieOmme0mI1TJjwphoKZLOCuxfa7atQG0HelXN93VijQAPpZ4XTP85ZRoAH0m0lv4C3g66+ZLDYAt9q9Mq8mDqrDNQq2vYdivvadAAAgAElEQVTfTCbpFHo/Tk8mHKzU5x0nhd+ynV2ESuCbe6vDalCTNNGRYQxJswzech7V6dSZNkljJeimDuGqOWbip4LZOuo66yaGklc1iKlgdybm8j6d++SF10rTJQB9ade+gaYgirKADErr3N1DPwbWNTjOOedvBomZAMqAfBd5ut3uqQneWjyRQRB8JMlAAo8AwyMgf+sPHrzdpnXHjKcB9NuLVSN7gdyrS+p6SH3NdeorZuVuLHWt19qGtkI7od7yOpN5mQxTJ2XgnXrKpJLrOBNoObe0U5mM4H7tZk1UqSdH88kxmEhz/NqJ3KHi+HzX3iSQRJvu0EswJPvSD5E/Fj9J05H9dnzOJ9+rTc/P9pUJs5RexuAxmBUQ2yRxdHuthNtzNA2gH48vDaBfp231gQSH0/9PXap+4z71lTpmCaxIn7P6xerj5DRJWY745R9gC/88jtvnjHPcObuesshzSe+kr57+bY6b7xNAZy7pp2fS3iS3etjj1gVj+V3gQWCIOUBTYjXatvBYwIp5Ai7VnduZUK8xTdrFCkwkOFABdBPpCc5XUCJpY7/JI+lI2/xtQYCJdW1u+gHaUmPoHLNtex8gAf63QB20A0jDXnOUPyCQtALU5mVcl3YSGiFLAEUeP6ycpAwLQNl/+gy0YR8WAKYv5NgzZqx8O54me2FabgD9OHTeF0BX1tUvCUKmn5jr2fXv7+n3pY7JvIV6KwE1+s7HDXG9vqvrR3tiH+oH+1HHZoGNa0t9ISivHvMe28yYIrmUvu/INqQtSlpISwty0md2XvZjH6736l/vIjVpr+iv5p7UWxn31Jghec/9+QgqTvui8AjQk785xpyiCHjFd4Cg6Dt5Lp2kc+pP6cE1GfOkTjTWS52o75Hx1Sgvlzmbmp9L/mUchs3AT+AUE58xDn3Yde8R5tiO6vvkOjBGk5/6KSlTdY5LsjeSAcdeY/CUU30S+ML3blCyKE/fwUcQVDuUMsrfnp5m3OjpphQAUqyGveU3HwXGunOtVVq5Jim6gN74LxQl+CgaAHhobGG9hZjOoxaub7NOlDnGz6558nOcMEMBgPT87Xc+tE2TfW1T4FRRoAH0U8XOnsztSIEG0G/mSiYWTM5zRVb5pqOYDl91XipYl85ZOtmZ0OF7jzPUiffo7XTmHZOViD4np7a1rczl/QYr1cHLxEkmVqozu03ftmPVrImdbdpYujaDEa4ZJW3qvTWwElyxaMLxplOZgVQmrwwUlBvBbcFw5cxx6qhvOk7vGx3FuSSfo2ByKRgYBQyH4MutaKOuyRoUSEvn3AD6YbnUAPph6XmI1jJRYHt5PKB2SPuj7uA+i7j4zuIu11TumBiN0yDYtWaSpQK2mbAyWS/QYZ+1eCh1WU2mc6+JIMF6rsld7pmEzCRVfl/tHUkEdx8KzOcRtfoQ2V6CVI6Td5NhmTDib5OR+il5BC9jy3k4x03sSPVdtFkWxo3sSBZo5Y6dVbblEPJ6ltqAn70D/TgcbwB9TFePFFV/1KR5+tPq7Jpgz1hnZF9sQx2ivjQu8nsTxFyfR53yu7sSLbateqd+dowjAET9loC0+lYAg2vQu3xW70pBx5YAAX9zLb9JA+1N6nJplSezpP61jyWAJuOOtEnJmwqg12elpo/vfaOCMsdqP85LX4D5aguks59HdqHGlulbKAsJ0Bh/UbCAby7o7aNP8v4EPOCbpyWYuBcYsAgE+vv4F/vUnnKtO+trH0mTSpek+3G02AvXagPox6H1vgC661U5rP6062Ap98H1+s+pbwW0Be/ciW7uI4uF1J/qqJHPWfvIdaT+0Ac31lDfuo7UJXW3eNVLqSuXuFZzAZl/yVxNvT/1kfov5yt99pWWtLPVrkiv1J9Vx6fdkMfwwB3DPnKRwjR8TAu90HOA5wl+2s8SSG9Mk3m7tPuZD0ta1Xgl5ajahpzPKtoqtxQEUDQAyEqRAG3ziBSPJvcUnbRZqb+1+/IzeV37z/sq3UexVbZZ51XtS26qMZ70pE55rg+UdGZMdR0mgM49yIL0oeDA02eyiD1zZPo0jFlZ0JdAP2CH2XXOqz7ihOuwwbTBtQ2g76sh+v6mwDIFGkBv6WgKHJkCDaDfTGAT05k00mnA+dRRqhWhBvv5Xlm3SQKBe0ykGxSM+rIfgxKr/Fb1v6ko1cAiAx/aMKgxeeHvBhaOd8nJHNFFR89gcJuk/9K8RskYaTriRTq6SYMRPwRylImaJBolsgQj4JVtZpGCCasMllbxrAYYGdgJwqSTakC2LhDJwC2DhhGIsqlM3S7XVdnO4ECeOmf40AD6YTnXAPph6blva8j/SB+oSzI5P0qyqyvyN9eUOnxJl6sDbUNdWK9PwMM1mju1+S7tYNV52lRtS9Vp2ncThYLyjqvqeHVI2kXB69Sx7saoCZGa9BJkoT37NkGoLTUxZZ9pJ6WJvKzJtuTNJvKS9PZeaSzAlEnakb1aZV83GUNfc50C8KIB9ONIQwPoY7p6koZrPHcpm7ivQHPGRdVOVJ8r9aEgJvpFvziPpa3xTNoMx5X2InXrSO+lb2vbCbYsxT4Wg5ksdhelFPT7jNW0K86Hz1kwpY5Xby+16TizIMo4ZlU8k7Yo9TX3uPtdG+W4tSvyxTGnH+CctYvSP+2hc884pPKjxiObxDrGII7fcefOxxoX0W8t9lK3Gu9zT57iVmMg5lGLJjIudFz2fdriJujVAPpx7NC+ALr6YST39buqT12TPn/ZxydlfsNiVf3zWvCvPs/36v9pNyxezdMbXZtpQ+xDHVN92gQKmZNtVFuVOibzF46HezNfRT9pA0Z+7EhveZ+6/BD5q2qrHEvVNUpl1VmjnBTXYKvggzbXDTtp09V15hWdVy2KzpxoxgraEflW7bJyaOzD77XgN+PIbXJP6uU8KYE5MhaK7gRv3ciSALqxj204prSzo7Gk3q/xtHyrQHTyrWqWlLuMx6rtrYXL8tb7XQ/2rYzIF309gfXMQXqtPM6d5NBWkN25C6j7bHSvz/mnjG3D00ofadI70I9jk7rVO58CDaDf+TzsGdzmFGgA/XkGZXLIYEFHozrsmXRZCmC2ZX0NRKpjXJMm27a/y/XMOyuNGaNH9Vn1X48Dq8UHI+eyBinpqB6CnqPAJ+e/6nedM4Mgg4H8XpDGI2xrZW6ldZ5sYKIwkyw4lrRlUFODveR9pU9NTJnMy90uGbCkgz8KdPm9Otzr5reLbN2Ke2qCNIMakwbyBdo0gH5YLjWAflh67tta2rXUBQbP2sFRAGuw7W6RGnBrI9WjVdeoT03Wp75yDaqLMvA2CcS7iTiT99s++kN9YAKOMfqcdfV+TSCoSxPkzuSiyZcEU0Y2Tb1NO+wEoB8SPMyJY/Gws9pFwZVMgKRNoA2up0+P0h8lT1P3J0/zWvmRoATXmpDib+ebidBMLFabtK+cntX7G0A/HucbQP+XtGUNj04f0d81RrLYCF2DnhglyNXdWdhT46YEXU1o6wejh9U7vCf4nPq0+un+liDGyLZ5nboqwRMpk3aQ7wRuUx/zfS0EsD9tiLravqSjNpDP1XbZl2NIsDv1a53baMXk9fJYOicIre1yXPIraSSdBNYEVdKXcMzaaOUnY9ykTdoy+ZI0S36s+j7nXunC+CodEryrx+Bmn3mvsl5pVGWGvqTN8bTYC9dyA+jHofUhAHTXTAXpqh9W81jOCH8TH9RnlKdPn0WbIz080reVUuocgVt9bMZH+57SIehm/zUXszQfgUDWMHNQt/he7Y56jt8TuF0FjlYdVedom0s02lZ61DPq0tRBqY+T92lPNsnZVJsnP+ATf+vfj+SKfv2+xolLYHHSMH0Jrte+Z5/5fbUBq3S9tFuKQ5Km2YeynjFQFg0sxbIZ+yyNa4mGae9G49aOydv0p9In4l50tHGguUTWWsakS8UdaS+9Xjron3CvfkkWMLpeR3NPm7/tGli6Xlo0gH4oinY7p40CDaCfNo72fG47CjSAfp0lGfDz9yhBkc6NjmA6uSPnIRNL6Sh5/yixo7PvmARXTUbo0OnsLyWHdhG2UYBiQk3HlmCFMdVn3aUTWR38UUDld15bg5dKu23ms+TQpgO/5FwvgUo1SUZbFUDPMWcSLQF0n7mbciY4AQ3chVgDBoOdDA5HwVq2lRWqlSbVsc2xZ5KIPpaAtG14cjtcW9dwBjUNoB+fQw2gH5/G2/RQ7V4G19UOZrsGsOof3nMtpe5yzS0BIOozE/mZ9EJH0W5N6Aioq8Odh3pqyXakrWSM6mV1XI7ROdpXJqRqUittWSaVaiJS0EEbL0jkjvrcgW6y0UQ8c9MGpc2kDxMeNWkvQJDJN2mkvU17kn/nbh75m7Yxiwz93d2WtSBuG5nsa5+nAPTuHejHkYgG0G+ma+r0/CV1aupEdE2e1pG+tbGO+sf2RsW16ZOl7tcfS5Bd/UZ77Jrkt3x8lXood1JV3zX94GrjLJbK+CVtRsZC6EfH5txrgr3aoYwJnKs6te52S0DG9uv9aXdoz/E7DpPtle7Ja22R4Em1rdVmypdM5BubpNwkX/2dezaJJaTJSDb4rRYbrAMIpLV2Pu2Z86VNi0GUC66zIFnfoPLU7yvQIV1HoNxxNNpxW20A/Tj0PSSAXneL1xxHlV39ydRBVae7zquuTJCN3zyRcEQlfs+8RO5OVW+ljmPN0L7PejY2cN2P5qFuqQW9XpvrMP1cx+uYauyivViyCV5fY6KqN3eRHseetkI6VfA0+09epc2Ql7SReiv1XfJDfZg2OG1cys2IvtLMsdX4xO/tf9R2BXyrzU2fQL8j4520TcmTtAnq6rQ7SZO0sykHS7KSvlDGqNVHyrHleEb0GNn3XN/87g70WhSiDGf8lmMZ+S0j/8QY1LU2osVSTL0E3O+yLpSbBtB3oV7fcxYo0AD6WeByz/GWUqAB9Ovk1yBXI5+O+igQ1jFJZ6s6zukEJ7PT+eHvmgR3XB6xRDski3T0awLb62twsY2AVYeIMRmU5RE+OLHuGKztV1puEkjUMW9yz6p5pWOezu/IaaztpCPr9TqOecwvvyWAngBsBaIMHusxgPY92kFoMJDj14lOR1+gw+uWkpbZ3qZJnRo8biNLt+O1ylkmuzJYqfPtHeiH5WID6Iel5yFay0DZRNVIJ6YeyoRITahXwAXdNkp6L409C5UEh+vx6qvmvcreVlvgs2sZM0fPZfJNe2zSSQB9ZN9rgovPFYxXx5vcoT3tec5nlLhxTibzTfi4K3HJXtqnBQhclzsHBE3kZybYlk4EcK7VV8hCv21PAjiEHJ/GNuBHA+jH4WwD6DfT1eRr9eszxtGHVIfVHbY1QW0yVf2ViV2vNYms3ss2Ui+l3mQcPOMU/c2zWjkNK/1fQVG+qwCn83EumeCuYL161msE0NW7zi8B6owxql5fijUYUyaxV8U/SRPpKuCUAJq6nT6NOzLmHK0qYwfac9e4dMq+kmdpUxMQkA7SW9rqY1RgIcdT52i8Iv0tmvCe5EuVSa5Ziq0TUJCHfuf4PN5Wnmv/nEfOJ/tK2TuOBnthW20A/Tj0PhSAnrmaVWssdUueVpenCTnTzMuk7rCv1O/4z6xL9UWlljkQ2lEnp7+d95lvqScxue4zx1RzGRnjp64f2ZvME+0DoKv39J/3BQsr3Ud2MDdaqJPyvprLqDmxWiBb4ybpxffGcMqA81NXrrKx2iELgiudl1bVUu5JXe991fbW+CTlqtq/quur7U7fp9q/pE/ayKU1k33nNfaZ/NEXSp/AeXF9lS/lz9h5dPoA92uDc41Uno7m5Rirf1d9Nj6br3adO5YK0u+jTaVVA+j7ULHvPc0UaAD9NHO353ZbUKAB9OtsqMG9zMlk/pIDUJ2hdMKqU5pMT4deB8wkUYKxJsG5Jqvka4A+Gse2QpbOp4GJTqafPSbIgCmDlAy8TD6lc2mAkUkO+8xkxhKQs+l86phqQmqUoKqOY5UJg0auM7lUiwu8p1b31h3odR46nYIqyf8qJyaD3G0yejafdNY55r0GnTlf6VUd8+T9iGab8uN2uS4DB8aUAVSlOfNtAP2wnGsA/bD0PERrrAnBk6XnfKqjTSKr0zP4R4dpo9Bj6hRPLKltp47OhEE9jcMEjnpXO5RJo6rLBPGlj+s8kyAJOhjsVx1XEyjatNSTdVd42v+0h+pffx8lLtTpCb6vasPfcjyp4zJpYr/SZqT/04fQBteChprI0X+qtK2JzUPI6llrowH043G8AfTnacva5QhfXjxGgpf6oe4cNFlbbUDqPXVbTdqrT1P35a5f2ki9saR/+d7diRVMrYnodQB69qlu04/Xj/Z473qEe9WN+pTpsy/FgNKg+qQp8TVBbfujXeJpD/VltXuZUJd/qesdS9qy3H2Y9ln7IW+klcCIbegrJD/4W8AjbfMS8FQBjuzLGEwbx28JpiRdLQzQhxjRQBuqDc7PfOdn6ZwynPY3gcyUvTs9fmoA/Ti26FAAuuuA9/Tx0gfMvAryuInvWv1V9X7Vs+qY9HNzLKmfpGSuIfMaXCeYj7517WXx1VK8kgVQ5pjShqjrc/2vAlHT1kmHapMqrQ8hJdIi+ZX9GofkPKptrZ+TvvydBbL68BYqq8srzzKfpC1KG5U6MvVvzZ1lDFftUMaUyk/qTuXL91pEXNuzb9pN8D5tvTyrtslrqrzWGG/JxlefSJplPFpj1epXVXuTdLd97UzNZ41sbNJyifYjW1XvW8pp+v0oVh7RcZf1Iu8bQN+Fen3PWaBAA+hngcs9x1tKgQbQrx/frnNZHag8vi2PndqGaUvOlc5oTZhU56w6gDq7tOt401ndZmz12iVnMx0xkmwcn2iiTWemOl06UDry0pi2avWsVaVLoPAuc8ok1uj+dB4rzfls4hAae+y6O/msnOazjrn3MIe6W1GncmlnHskJ6Mp97Kah/dxFUxM00NJn03uU/pIcVfrTVlabZyCcwE3eN3Lyd+HJrb6nrpMMThpAPz53GkA/Po237YE1gD5HnwBGuItEfabuQh+hvyicquAo99IGbaG/PJpcPUUb9YjHTM6YKEH/uCucvxmLiT7Gk/pJe8J7AgC0VfWsCXT7rMmjHEsmiUxQaRelgck5fs9j89SrfJ9JEudX9XgC5rbFfZvu4F4CtzPBtq081Ot9vmTuTE07mD6DBX779tn3X6cAtO0d6MeRhgbQn6cr+umJJ56YXy996UunBx544ESn1uJOfd9MyFedOYpt0p7Y86ggK5PrI7+c7xivu+Lqbqv0W0d6199th/eql437LJDFpmGLLB7WTuo76x8neFRBgpqsXvKpM16kvVExmLv5shC5rpK0aaM2tJvSmGvkqfYj7aZtJAihfec67Lv2m/FhC/hOUMt51Rgj7Ye/LcmANjXn4zylVRZkpF+Qp9gkMJayuopm0jd5nACgvyfNcj4NoB9Hj9/prR4SQM/4VnnjuzxdJH3UlHfkuurbzKGkjlxFc31S9WvqeH0a17H9cY26hDGhN9RHqcNt01Mhctd72hfu9Tnr2acxRNImaeB4Ruu6rv/URXX3fs0tbSujNfeU8dYoh5E2TT7l+IxH1MXmqJJGyAh05X7sW9K/2vfUdcqNtDWPon3hcy3Msr2luEs+87u2yD6day3UWtKvXOcjsrRR6UMYgxk3GrsqN9JbHqzT45U/lfc1Fs0CgMpn6cM99Jsbd8wP+n2eGLPUZxaYSYNci1X+l+bKuJbWoPypPqBzqf7Wtmsj13MD6LtQr+85CxRoAP0scLnneEsp8D//Nz9xUon4Xd/1XdOrX/3qifeXv/zlM0BaHfJ1zsG+k8nkwaitNOjrHJlNx5IBeE08m1AwYF/V56rflhzqek9NsqSzkI6kTmsGNelE6wjl+yb0yKT/UmVkrf6t/dpPTUxI50pj78++M8myybjTuR71v9TGKnmuvJcXOa/kQzrcIzkaJcMcV911aYKnykN+L71q0cdorknjEf3XyVN1hrfhyT7X1nWz75qv9Bx9TplgB/qXv/zl6ZFHHpkefPDB6bHHHpt+6w8e3GdKZ/reBtBvP/Yj7zUZ4ShNFvteq/3zunychSCLbfOOPfF77qu2Xh1jgsFCH/Uq79XeqQNrQqzaj7QtjmWd7UxdU+cxAsLTXo70t+NPW7VkP5bAlSo9aVOTBtr9ffUl7dRdPZUfNTGSSaDbT9rvrBEhHw2gH4dnDaA/T1fWsIVL7uhWd1R9XHUt99a4bEnvJPioPjThnn77Oo7rz6rLR3FUJnKrTkrbs5ToVe8xFo+7rUe4Zx9V51f7oc3z+3U+dW272g3vXxd3yp86nhr7jMav3Ut7MrLB8FUw37gpi7sTZMk4NuOStO8jWyb9RvOpYFH6F7SVcuc4l2K/Jbon/Ue0q/xxnJsCL+tk/lb/3jvQj8OBQwHoVeZztOqymsdKPbi0Hrb1JdMfTF97tH7qWhYUdJxLa7HqYdt2nS/lmEZzsY9N9XPanmzvEL6281ji10gC5VuOX12eNjXHncVGSbssjB21sWRns5+lvkc5pqrTpecqXZ+/rcqppbxVuapt+LnGjSl/ObZ9NMEoFl2y5VXWtCUV9F4XL2acPCrGSBnadL0vrcElPZR97LtWXOcNoO8jiX3vaaZAA+inmbs9t9uCAv/rf/tTc+BLggDg/FWvetVNAHp1yo456OrMj4x6Ne77GuLqsI6SG/ldOgejJMy+46lzrvRe134mu2sQsY53+/a9rv1j/57O5ibJpWOPZ5v2l2ifwV2Vw0M59CnTS2NeJ3ebzHVVgD66fxTY7gvObJIcs3KaOXuE+0c+8pEG0Ddh8pprGkA/ABG7iaZAU+BMUKAB9OOxuQH049G2W24KNAVOFwUaQD8OPw8JoB9nhN1qU6Ap0BS4fSjQAPrtw4seye1JgQbQb0++9KhOEQX+8796wxBAf8UrXjHvQBdcW1ctfwiS1ErKTcC8QwF7tdKQvrPtUeWltHGc+9JoXwDbyl8rPR3POtAxCwFW8bHOb93Oh3Uyser+rLDcBDiuxRfrAPSRrNXv1lV1ruNXlaFKj9rfLu0lDUf3852FFOv4sa7/fdeaY1k3Dn8fVVavo+mqtmuBxWjnU61gzx3oDz300LwD/Tff8Z5Np9DXFQo0gN4i0RRoCjQFNqNAA+ib0WmXqxpA34VqfU9ToClwFinQAPpxuN4A+nHo2q02BZoCp5MCDaCfTr72rA5HgQbQD0fLbqkpMKTA//KLP3lyPF3dgX7ffffN9wh8jQC0daDbNmTfBaC7lf0fsm/plG1uC8gLoPu8HNqsQHIFXCvwvG4cOaal8eXO4SX+V17XceXxiTmH2r/yWd9XAeh1znWns23V5wVlHyM6jea6CY1q/yMZ2HRt1GIIPnss1aZtOM86jm3W8hIt9mnjEOstj6IePasrAXTodfHixfkId3agA6B/5jOfmf7d29+9zzTO9L0NoJ9p9vfkmwJNgS0o0AD6FsTa8tIG0LckWF/eFGgKnFkKNIB+HNY3gH4cunarTYGmwOmkQAPop5OvPavDUaAB9MPRsltqCgwp4DPQ8wj3V77ylfMz0DcB0AXb9iGvwNgugPG2u1qXxrkOXDwEeLcpjXalB+3XZ+OMdm/nOJYA9BE9NtkJrjxsA76OdvdXIJN2R+D5SP5WFXw499G8K/i89Nz7dbKwSRFE3V29ah2tk80lfvo99+ezhzeRwwT1t+l/1/W1yZgOoWsqgO5nn+tYd6ADoPOcpQTQf+P337XpcPu6QoEG0FskmgJNgabAZhRoAH0zOu1yVQPou1Ct72kKNAXOIgUaQD8O1xtAPw5du9WmQFPgdFKgAfTTydee1eEo0AD64WjZLTUFhhT4T297/U070F/96lfPz0DnCPdNAfR9SDsC6jYB7EbHMe8zjlX3VmC1XrsOpN50XCNgdhNa1Pa3Aa9Hc1sFnm8yl115mm0foo1Nxso1S2D2pkef13Fnm7sUhSzJ17r5LMnptmOoNLHfXWRxNOalAoRDtb9EJ/odAeicdrAEoD/11FMnAPp73/veeQf6//j//MU6VvTvCxRoAL1FoynQFGgKbEaBBtA3o9MuVzWAvgvV+p6mQFPgLFKgAfTjcL0B9OPQtVttCjQFTicFGkA/nXztWR2OAg2gH46W3VJTYEiB//jW1827U+++++4ZOAdAZwc6APr9999/Ai4eC9yqQDiD3KSvBAtXHde9K9tHR2FnWznGpb936buCi7Y9Ah2XAPdN6JdjW+pzl/Fzjzzdp7Bg2zHtC8rue/+InpvshN+Vxkv3bSonS+tsSd62lalNxrdJwcih+k25lC+A5vWkg7oDXQD9ox/96MkR7g2g7y61DaDvTru+synQFDhbFGgA/Xj8bgD9eLTtlpsCTYHTRYEG0I/DzwbQj0PXbrUp0BQ4nRRoAP108rVndTgKNIB+OFp2S02BIQX+/ZtfM+9AF0D/kR/5ka0B9HVHWq8jfe429tol4OxQoHEdU/aXoL7Am+8JCu8DEC/RZHSceY6hjqe247Hj62h+rN+3Bb4PMY5VO69H7R8SlF0a/62gw9JYdDaXZH5UALIkh4fk19LaSh1Qd8/vq2ty/LRdTzpgNzr08vSBBtAPwfHn22gA/bD07NaaAk2B00uBBtCPx9sG0I9H2265KdAUOF0UaAD9OPxsAP04dO1WmwJNgdNJgQbQTydfe1aHo0AD6IejZbfUFBhSYF8AfQR+70vqdSDZMQDQCqAL7i0BoUvg+bqxr6LN6KjtETi8BBjTdgXQdxnPql3vq8affW1aXFDH5+dVx46v22W9tPM72x7NYwQaL92zTgZHPFp3Tx3TLnwY9XEoAH0XWXJOqwD5SqsqO6O1uauOqW3XOUErQPQKoPMMdI5wf+yxx6Z+Bvqu1J+mBtB3p13f2RRoCpwtCjSAfjx+N4B+PNp2y02BpsDpokAD6MfhZwPox6Frt9oUaHGB/c8AACAASURBVAqcTgo0gH46+dqzOhwFGkA/HC27pabAkAIJoHN0+7oj3EeA577A2irgcgmUXXXPrqx2R+qq+xPYXbVrfZcxCNrlvUsAM9dsuht/G/7ssvN4VGSwaYFBLcCwrSwEWEWDdbyqdFq1M7yC9gk8113alU5LdBsVmGwCpK9qbzTnpPfoXuZS/9U55e+1De7fRo5GfSV9VxWGLM1vn/5p0/5X0b8C6BcvXpy+/OUvTx7hDoD+797+7l2Wd98zNYDeQtAUaAo0BTalQAPom1Jq++saQN+eZn1HU6ApcDYp0AD6cfjeAPpx6NqtNgWaAqeTAg2gn06+9qwOR4EG0A9Hy26pKTCkQAXQOcKdZ6EvPQN9BAjuS9oKXNrHKoB4BF7vO4519y+Bwtx3KLpsAq46ziX61HmsAo1Hc14FVC4VGdRCh8rTpTGPgFSutZhgX9B01O9SUYb95j0VeF6SgRHfRnI8um5d4Ub9fYkmSwDxkmzuK2vr1kv9fSQTOZelefn9NuNdGtuqNcw99ZnoAujsQH/ooYfmHej/0//7l9tOva+/QYHegd6i0BRoCjQFNqNAA+ib0WmXqxpA34VqfU9ToClwFinQAPpxuN4A+nHo2q02BZoCp5MCDaCfTr72rA5HgQbQD0fLbqkpMKTACEBnJ/rLX/7y6f777z/ZdSqIV8G4JaB0G3IvgY+0sQrszD4OBbSuGvc6AO8QYxjNlzEt9b0OHF8Fto7mum7H9Dqw1zbX0crrdqHZpm3X+a0rDFiix+j7TcewyfzWAeSr1keObdVaXCcnI34syeI2a7uOb9W96wD0VetglzEt0dWiCX4XQH/kkUdOAPTffMd7dumu7+kd6C0DTYGmQFNgYwo0gL4xqba+sAH0rUnWNzQFmgJnlAINoB+H8Q2gH4eu3WpToClwOinQAPrp5GvP6nAUaAD9cLTslpoCQwr8h7e8drpw4cJ09913TwDn7kBfAtDr85TrM7cPQea6u9w2l74/RJ/Zxibg6DqgedcxbQp0ZvvrQNrR7vARTfluVCCxdK3Xj+YqDZd2GCeNNy0OWEXTTXm21MYm93vvNnPapoBhVbtV9jfZVb7JOlqixy5yuE7mc8wJ9q/j/yGBfPXXSG9lkRBz4fNXv/rV+Qh3APQHH3xw3oH+W3/w4Lqp9u8LFOgd6C0aTYGmQFNgMwo0gL4ZnXa5qgH0XajW9zQFmgJnkQINoB+H6w2gH4eu3WpToClwOinQAPrp5GvP6nAUaAD9cLTslpoCQwoAoAOeC6DzDHSPcL/vvvv+xXOPr1y5Mh9zDKgFwLQvgD4C1dbtavce39ddvw3r17UlmCcNDkkLQbscbwUyl0BW71l1vUClc8z3pT7XgZvcNwKJE0BPftnPujFUnq0rEhjRrtLENkYFBZsC6FX2ltoaFRDk3Ed/b8oDZY6+l55tvsl8VhUx1Ps3of+qdeazxdUb6o58H/F8VUHHNutaOb18+fKEDrvrrrvmwiG/V49VfSSA/rd/+7cnAPpvv/Ohbbvu629QoAH0FoWmQFOgKbAZBRpA34xOu1zVAPouVOt7mgJNgbNIgQbQj8P1BtCPQ9dutSnQFDidFGgA/XTytWd1OAo0gH44WnZLTYEhBf7jW183A0n33HPPDJznDvSXvOQlJwCTgJoAlMDTJkDdOtJXMB4wawRkJ3itAeV93zFkIcCqnbGCa/adxQTMEVBun7EI6rkTVhovgbYjYHoEdEpf2kvgOuk8AtftX/6NxlFBaT5XMFKg12tzDNLMsTjG7HNEhxxbzm9J1laB5453qXgi7xW8hveV/gkG21Y+UzvnNiogWAK0E9SVlin/lU/JyxE9auHEqrEoi7nu163n0e8VQIfm8J5XFuGsk/1RwcCm44F2zsOiIe91LNJamjz55JPzDvQG0Del8urrGkA/DB27laZAU+D0U6AB9OPxuAH049G2W24KNAVOFwUaQD8OPxtAPw5du9WmQFPgdFKgAfTTydee1eEo0AD64WjZLTUFhhT4T297/U1HuLsDnSPcK4CeABSNYcQApHjt+i/Ba8G0BNYSVEzgWvDa932ANfp40YteNBcRjMBE5laBS+ftmDYBcdfR6N57751e/OIXz4CifQro5Tyzz9yNbPsVRM+xJWju3/mdID7fJUCcO+5HBQTSn3vknzIyApqhc+V3guk5lxFonDSou5SX6OD38jhB3BwL1yWQm6A5fEjZqzuWs23a8XrlOGme4PGIF44heZ+0qN9ngYJzyDn7XQL9gte+y4MsJmD+Tz/99PTMM8+sE+HF3x23fSsjFO9IB3/LggXpyxguXbo0Pffcc8MTDzYdmG0LoDtPxsB3yU9o0gD6ppTd7LoG0DejU1/VFGgKNAUaQD+eDDSAfjzadstNgabA6aJAA+jH4WcD6Meha7faFGgKnE4KNIB+OvnaszocBRpAPxwtu6WmwJACAOiCpt/93d89/diP/di8E/2bvumbTgB0gTfAJUAsAqmLFy9OTz311Axo8d2u/wTNAI9f9rKXzX2OAPQE0gC1eAFi07cg5a5joD/6fulLXzqDaIB6uSuZdgUAAREBE3kxf8ZQQeylXeh1F7Rzpz9eX/M1XzN97dd+7clOdq939y60FsiEB8xdR8K5J3hO+44tgcIE6AUOAe6hPXwQ1Mx5QWP6p1/mzYvvmL9tSyPlqQLwyR/voS+KF5g7jwwY7Ua2UIP5Ine83Elc55cAs3KbYLBjSCAX3vOqclfHT79PPPHEDCRLe0FuCwgSDKYvCy383jalETTnBQ2QvbojP3kPzelb3jvXOs6cbxaEKBsWDtAf/KZv3u2fMeSaZw7swn788cdP1lrKXd3RXuV8ie8WjCh3yftc7+oY1z1yt88/+qFvXvSN7LvuRwD6F7/4xekjH/nI9NBDD02f+cxnpt98x3v26f5M33soAB0ZYB3wfnLixXTtpqKf8zdON7hy7ep09eo1fp34fxePHjl37qZiCQt6kIM8DUPdX4tTXNcpL6l7XT/5bltVALiPPrUDqU9TX/k3uodX7W8fwZKG6v6ltrS1Fu/s06f3ZvFOPcUl6a7OyeK1+ggZ+ZE2OIuhasFT7VvbuDQvxqD+1V6kLpSXtqN9SlvE31nwRzsU76l305bn/JmH+l8dviRT6/hCu9JIfydtVMqdNFtVOLbUn/fWNSXNlDdpmbzKtaMdzHWXhX9pA6v9q2s45c5+V8kdbefc0/5kX+vWo3OrdjjXXJ0HY8X+fOELX5j+4i/+YnrXu9416wlsF+39xu+/ax2r+/cFChwCQL92bpouXb40PXf5ynTu3PXCy/Pn75rO33V+unbl6nQNX+XaNJ2bpun8dG666xyFqaz/K3zNl/O/G9bpxJfe5lSklJlVvle1Raln8u9a0Jg6JvWq6yJ16q7Cpi9bCzqXYinHlMW8Iz9/l/HoC6QtqHFG9u9pVFXHr9OJqWONR9KXXhVHZlFvtRFL/Bq1V+1T6uGcY/XxLWjVjjl+aCZP0o+pY6xylDo5bcVobtrPLCAe6fxqG6sP5xi0hUtrLn2K1OEZ/6b9UJb1BdL+jHjg2LOIerQ27Vv6Ju1zbY/WY467jiFlb+T72nYD6Ltok/X3LAHo1Vcd6e+lmCPlR/muay59wCXbsEqHKdd1nVc9nGOssrf0W12ro/VQZb6ONdd31YmbjmM0/6oPltZq3ptrdYkPdY1W/bQpL5Z4uQkfUsfQTuYKR/at8mmJNikrdR6reD2S3VUrahQHjGzNiP+5HjaRj/S1tvE9VvFhlZxXfbBkQ0djX5pv8niJriPZHc1h1bqofBzxPHlX7VAdWwPo6+1KX3G2KdAA+tnmf8/+BaAAALrG//u+7/umn/iJn5i+8zu/c/q6r/u6OUmn00SAiNEigQuY9nd/93fTP/7jP+4NXhtsfuM3fuP0mte8ZvqO7/iOk1k7LhMUBrgf/ehH5/4BNAGUMwmwC8k8vv7bv/3bZxCdl0nN6oR//vOfn/75n/95euyxx2YwDXpkslyHpDqe6RwIQgBc8gK8BUD+1m/91nn+fJf3e+9XvvKVud/PfvazE+OwiIDfTXrZtokQE84JmgISAcAwdnjMfL/t275t+p7v+Z6Z77VvaMD1AKgkcj/5yU9On/rUp2ZAnfYBIHlZ0LAEhMobk+F8Zpxf//VfPxduUMCx5DgBHsPrRx99dH7xt7uRGZ9gMPPnN09FoD3BiUw8QDOuhc8//uM/Pv3oj/7oCRC3BKAh7w8//PD0uc99bu6Df8yb/kku0D590aY8M8njjmcLIPjMtdCd9QYNkAOfy12DUngP3T/96U/PCXWezV0Bf3hkQQNjqzKc/KFvZI519w3f8A3z+wMPPHBSPJKBFGNm7vCcfnk5jwTe8pni0jodZa7lM+Ng/hTpfMu3fMss9/wtkKOcKLvoG16sO+YP33f9ZzBgscorX/nKiZfrx0BPvQfdWWvomw996EMz7//tf/mzXbs/8/cdCkBHBh/79KdnWXzxS14y3X3PPfP6u3L1eqEP6+4l9903r89nnn12evrZG6cnXJumCwCWFy7Mcsi1yCXySAEPcoFONCGqfcoCGb5DF1JMk4ByBdZqQjYDbgNK1wn9o3tZgxayaNcqSIwO5pUB9a6C5ZgsZqF/Xkv/0MPM2/VvAcOu/XOfdvD++++fbVHa06S7BVTYPegP7yz8SX3FmLTb0k4+pj1E30Br+rdv9KL/Rskh9Dw2GPpDJwpw+E79z3gtSGIcFvjxfZ5yYQEW40Pu0MFJd3lvgZ7FFehgXvRB3847x5xyph5Le5JgEGNi7oyBtQI9lUlpJ83gOT6XIL68WUq6a2OlCbT2nzRT3hwD47TdHDu8Ru7gPe/Je+2K/oi0cvwJNrlG6Ye5Mm9fjk9Z0ZfjfuTe4j3+9p82WLux5IvmWOB99o/O8bQn7oc20BweM5cG0PfRLsv3HgJAvzpdm56goPfiVycKtpAH9dklCk6ffnq6dvXadO7aNN1z14XpxXdjp65Nzz737GyrzgG0U2h5lZauF7VYVKrfWgtrmJFrVBAvfVtlcClRuwQsaE/o14JOfTraVId4PzKaxZzZ37Ycsygsizq1g6O29CMZA/qItc+4EvTedgzqG+aMLtQW2Be0rkVT6jH9fPrn/pqwTv2cvOJ7i2mNERLEHrWjPmbO+jr6E8kv9VfSpCb6LU41PrSQ2nuMGbgPevi9+hibIN21xdCE37MQO/Wu85UmaW+Mn6AF7UrXWmRkH9LAMdTYU71cdbrz0H4aJ47WXI2p/axNYD76jPRncSd9WpCpHVfGnLu20wJe3+W7tHF+tC3PjH+NXZxTFhYoA9rVXMfSRj/ImDTj/7Tx9EccRgz2vve9b3rkkUc6FtpFyZR7lgD0zJO4btPXypyS67/+riykn6L9GPnJObSqz9NuuJ7MPeVaHfXFXGocU+OXmvPg9+pb5npIe+T36TPqF2YMxz0Z66d+cL72uWQ/Xf/OZyleSXqlH5/2XF1edaX62PFVvV3tibRMPVhFs/r1tQ37MG7hd0/lNAebOZrkn/e6saXq+Bxf2rSql5NmS7K7Ti6TP6PxVrlK+ZD3KYuul1xj+Z3fLxXhps6XDq4H51tpMqKt8RTvdV5LuYIluus3pr8iXetY4KnrnDmm3kn7knRPWqjHXHvKdK5VeWBfxnBL6lVZJg9Afg5b9MEPfvAkL8J9v/3Ohw6gnbuJpsCdSYEG0O9MvvWo7yAKAKBrfH/wB39w+pmf+ZkZ0APMI4mSjruJRIDjv/zLv5w+/OEP/4sd0NtOXWeNPt/2trfNz2D3n4Zcw2wwSt+8BDF0iLbt2+tJGtDvD//wD8+JbF71Gck6F4CYgGn/8A//MH3sYx+bk6omTAw2l5y2dBJwFEiakrwFPPzmb/7m6fu///sneMD3NRCibYE8AOR/+qd/mj/rcJhs0lE3EDfRYFDjUfWeImDy/od+6Ifm4gmO7q+BEp8JnuE7/f71X//1/Exok2cWHbhDXSe+Bic6mvJcpwwQ+a1vfev02te+9kTeqgyYOMdJev/73z8n0kmcyRd4SDKeRJwJdsZhMoz33LWuA8n3yN2b3/zmm04dqAkWxoO8/+mf/un0iU98Yu6f9gV83BVPIoWgIxOc/O1Ob3dRm2RF5gDvBZG5VzqlIwtwC90pHgFA+dKXvjT3k7vWM5nEvSnDtAm/oJk0Qe5YdxRt8ALEV27kHXQCpMRBpW/65eU8DPwYiwlHHWYDIB3lLMKBHpx0QdEEMg+IXZ1mE0XIHaDV3//9389j2PUo+QxAKBhgzb3uda+b5S6D2qQ7OoaCFdb73/zN38wO+q//7v+3q6o58/ftC6CrQ+HDIw8/PH3+BpD5onvvnS4DWF6+XhjEWn/py142PfDSB6aLTz01ffXixRO9dvddF6a7L1yYADi41qQ9eh/9p+0zWNT+0DfX8hk7QEGHCRABABlskqYmayrA5lpBD6MHWZP8jX6oCQR1CvqH/gVna0JhGyHTdqLHAPLon1cG/RnwsvbRRSRSKS5hDPuCFvSN7mZN0ncmz03yQUd4BZhI/9AeveTpHSbL1PGpc9Ar8tDHQAhmCxjQ7yte8YqZ9ibVa0KBNtB72D7oD72QFYFVeatd97QeZUQ5o13mwvUWTqD/GEMmbvjdoih1OTbgr/7qr+Z5AzqbGN8kAZP+lLYXnY3cW8DFfCpggB62cBL6w3dob7GWiUTHokzxflLMcuN0G2XTU2yUN/0u2tKPygQLdIfv6GJeADfwCjsi7y2qq4/jkS/S0uQkckfRCnPn5a7utBNcyzy1e8wf2Vc2BB8yMZbjd772CW2hJfJH/8ybdc/JQyahnQc8hj8NoG+j0Ta/dh8AHbD7Cuvz8qXpM5/77PTZz3/++jbzc+fmtcnrGU6q+urFeSc6APq9d98z3f+iF0/XeCTOM09PlwDQkXd2sV+5PAPpFvSwDtGJ+pPOqsoZ60I97LrVblT9VZO11W64TjyRifXFPFwPuc75DjnFP0L/WbyyOfVvvlK9TH+eBoZ+y8dqeYc2Ux3C/KFDBVu2HYsgKmOwmM021B36u/razJ+XtjjB7+xf2qdvXHWIhVfGU9qCCp7gx0N7dLAnYglQ11i00qR+thhKubOwVDDcIgnuMx/AHOgbv5y5G69oi+ELY9SfX7LJ1c7C61rQ5Ek7WQRNe8ybF7JnMbE6ln71E+t6GQFMxkrQHZkzVpN/1R56+hx2AN0Mz5m7xQuM2QJri+GlQeWla8qTsJg/Y9BvTPCBe+GXRcyuuwTytCH6itpi2lMv1PjcYjz6RudkoUQC6MyrAfRttcr66wXQUx9XPqqbfc9rlXX5WnUNv6u3XA/eo/9Si3ZsP69P+5I2xrbVgRnH24+AYRZn6N85hgSuU+70CflOvWtMouwr7+kzVgDdWCLzc16v7nDdqZuyPfswj8JvAoX2pR6utpJx6++rn6CNesECZvmb9ytB+tc1j+W41C3eK43S7+feBLeTz9oA6cx96oIENvlee5i6UV+Z3+SpY3BeqXv4Lcdu7kkblvGvupV7zN35nr5R/s54zBnLz6SvdEl/33FXGVaOU96M+RNgzvgt/a+Mz5IWqR1Sjyf/XRfagpS7zD9AD+U4fSXtc/oT3sf16TNwjbpgqYit2lZlwHydsXWVOz7XvtQHzk1aekKkuqXy2DE0gL7evvQVZ5MCDaCfTb73rF9ACvyHt7z2pKIMEBUAHWCLhJ4Bs06kYBqBM8cZsxvXAHzXIZskZvf3W97ylhnIdvdDdUZ0gjjKkhcgConNarC3HQvBKyAaQKbJ5Arm6awJoAPmAaAbvKfzqhNu8KET6bvOpzu3AQ54vepVr5rH4M4y6Y5TgXNCApl+AdDZEQyA7k62DIB0HPnOHRI6ru4uMcgnWGfOP/ADPzC9/vWvn0EEA4x0bmkH0EIAHUBV3hv089nksLu5MuBL59lAg/HAewBsTiBI59/5Q0eSZCRM2AUMiM5nEgi0w+/IDONQRpkf/5gLv9UEgo42/SN3v/ALv3ACHtckh3wEQP2zP/uzGUCnf75355iAgoknHTyDSnf3+egDAybWHDIPDdiNzVhr4pPP8BoAXwDdxE0mxHTopbMBSTq48JHvGTcAcgLoyGDdeUPfzA3Qhvl7lDvfMRcdcHcvOO8EHTMA5HtkmX4AjTj1QAA9QXjucZ0ImgBcQYPcAbjNWs9ASbCOohHkXke+JkDhM+sOAJ2+0Tn/5v/6o2267WuDAvsC6OqtT3/qU9MHP/CBeTfMPaxvQNKrAOjP74q7/4EHpvvuv296CiDjRuHInLy4cmW6evn64yd4IYsk7dF9Pr6Ez6zRlGcTUSRH0UHIozu0fFfHq8cSQK+Bp2ThWvqjmIRCFmSTz+pfkzQCmRRw8QI0YB2OALtNhc4kiadB0D+6aAT8s3ax/dgeClo8iWOf/hkneo8XQCKvqkPVZ8wXG0T/H//4x+fktXbaYL0mqk0WmYxRR+ozuAsZ2mN7AVLloXrfBB56Bz1MARePdPDREwI58vxkB+qNU160Ueg3ZQo9zPXYLPQwOpC5L+18ZEzQ2eJBkxF+7zwzeZp8SZvGvOjbuSP3vBgHspfJIu5z57m0h+/QPnd9muCC/tpd7nU3dYISJuDgBYVjyJu8t4BM+VVn0x++F7xnzSMLgosWuvhoFe2INiiTz/ytD4Tfg9xRNMMLX8gETyZ+mT/yzgsaMH8Bw0xG6p9mwkr+pHxyLzICrZk7vIf+JmFtW7+lAfRNtdl21+0DoCNHF59+anryq09Of//ox6aPPfro9Myzz8ynnejbXaJg8amnZwAddPzeC3dP99/74hlMf/bSczMAD3h+9drVEzAdfYDuRx6RTYt0nJk2S92EHkQX4YuZhKwAun50vqvj1K0JUiCTvCxuoS8LpUz+0wexF/EA/hl+4a5+mWuENgGuUxfliSxeBw1Yk/hi6GPWJe8JomwnCdevhm/EvfrFzF/bq10xNhI4Rx/xyp3g0jb9XmmvPsuxWhxlDEMhNafBqTNSx9CORRPQnblDe2OhBIeUkfQ7EkijrRrDQXt0MnyAFvxTz1sYLO2JQ/EHPPErd6Br35iDelgaKHPGOc4PuTcW5h19rC4VyElbhC62sEl/RX/AtTACHDOxz9/Qn75Yb/DcYrK0QY6D79D/FvVCf/oQKKc9ZAW68reniCQYlHZCwANaK3vIH34A9yrzzge5o39fnkLH75l3SB8mY8SqCxgLawzaW8hPIQH9GzNzD22gA+i/d6Dvol2W73nNJ95/koODjxUAFbBFv+Lvq2sEu3hPUC7Xvfy2TdeiegDe56MLK4Cs7sjHNvroRteEIGUtMnJ913yGsixgyxiwc+qXXGuMh38W8pgHSj9em5QyX3OHOYYEJPWD8eUZB/ZX+tmG7/KBMVi05rpLv1Ga6aPzLoCe+leeMW7WPjpXADd98Fy/6D/WvHkkC4xco3ltjoPfzWFmbjPHb0EpfJEHtpc0oR1sjieRmVOyuBxe2Uf1watsO0aut3jKwsG0n+ps4xHo4IlUxlfaFeeavo35nbw25cX5ZgGXBcppB5QF9LvFW6xJ841p55U5aZjypF7XLhiXGJNZyCSInWPwb+isLHgaawLv2l7atm/zW3xnATS0Nw/P74yBuXsyVl0P9q88YRNYD55Kl/l4dZOxaMpTgv3qDvWfRZTyI+efcW0D6Ie1Rd3a6aFAA+inh5c9k9uUAv/+za+5CUD/2Z/92TmRj0OHIc1/GDmcBQJ3AARAVIG0XaenISdwf9Ob3jS9+tWvPqkCHzlbGH2eA8mLIJLEiSCpTtK2Y8F5BkjjKG+CZ+ZeK9902AXQAc8F0B2nDoFJFx0PHbV0fJiHOw7cAUUCHyCf4DWTsIJG0J0+SZqRuCKBZDDlGEzGOH5Bbfs2eSyQiaNE/yRsmD988Dg6nTvu9eha+gVIJWln2xYC+Gx4+aGTKB2kj04VdBJAh/cc414dQO/FQcNZAsRkF547XwSoaQc+MmbGwfc60CZfdJ5NMtE2PKDvn//5nz/Z0a2zmQ42cgpghtwJoNOegIiJDIs/HLfJcHcY6GS685HCBQonSFiSNK070A0wkHMKVgByPcY9nUquM7mayST+FtxThpERTz4QMDNhijyYuHH+OOeARoDoBo+CRlmtKoiSidxci37PeKAHADq6BhoAXAo81XViohTeo3d2TdSavOTdY+sTQOd7148BG/OlfwpXkDv40DvQt9Wwz1+/L4COznni8cenRx/9+PTQQw9Oj37849d3DJMguHb15PhMdgbOAOeNI9wBNtS3z3Hk9tNPT1cuXy++IVhFB1JMQvI6d4K7BtQd6CfW+p/8yZ/MRWQJoFs9ncmHasNMnKsfDDbpn3Xwvd/7vScgeg1cDdjRA+giZBHZtBhpW66YgEOHsf6ZP/3zGhWQoT/Q/6wFdCB/Q4t9gQsfo+C7OshEs/qYZDn9YgOxPySxM0nB/A3q1f0m5x1jVt67Ixw5we/4uZ/7udn+yfMM+rnP5PG73/3uWReq++pjOfzeggfGiBxUAJ3+SVJAe/pHF5LEygI6dSa0p70//uM/nl8m5EzCVR8odV3KhXqN601convhPXIPeFL/4ePBZwATC7jy8TUJ8JjQE1CooHYmNumHvi2kopjKHeW57jz9hr7hPT4YvPAEFv0+T8QRQHe3kjZUWcH2CphAe09gqSdPmFRi7vTpC/ubjzDR3jqOTJRl3/q60Aj7C61ZaxQO+hiRTHrpRzaAvq1m2+z6fQB09MwTX31i+tKXvzz99d98ePrwww9Pj5NYf+Irs52ZH2l06dJ06Zlnrz8L/eq1GUC/7557p/OAbFeuTJevXZltFse3swOdI+B9rA5rgbUBmGZRD7PSh3OG+EP4pPgp6Xdlcj6Tz0kZ7ZT6Sn+fgg5e+obcrz8tWIE+BDxkTaKT+ZuE9q7/fMKH1wAAIABJREFUXCf4wOhB9BFr00Lu9C1Z1+gk7I/FVPzt/HcdA2sSEJW+ORmKd2OFBJ5Y5+g/XthhT+Oqtr3qXfngdSa26UOdhU7+6Z/+6ekNb3jDye21OCofpSWIDaABj+SlukjgX/+lnjAlgO7Oc2QO2cMOQgvak/fcy9/IGuA18T860eS5YLEyqr5NWcxY2O+N3SwosoCDMWnHBRLgO/P3BDh4QFysDs6iYeaewGLangQQLJxAB8NzZJCx+E++OR/ib+iO3Fs8kYULxtbcR9v8Jv0dpzJgTAytWevpA/l4MMahn4nPp9zTN/6fBQzyvsavjj/BC9qUtqwx5st6h//ERthHgTSvbQB9V82y+r4f//j75guyyELbz/eeNAHvyXkRB+DrcI1+Vuqe/Ns8kDLg2rTIy6IJC/zr9a4TfCD6xwdn/XnCAjLlPelb873rRTkznlGWGYOFG/hC6N8KtNmOJy+w3qGB+QfjFPsY6ZoKZKZvyf2MwcItbK30s03Xk6cgWtDvCRDmsQTR4aOAqvzhM+26/iuvLWL1UUbGMczfzSjMA11L/6x7dH7lg/RKv9PxZ4GDa5sxoX/hP7KA7sUG1WKc1IH0ySmI2nzk09yNdjLnmXFx5vfklXk49D18QBfxt/os42B4h58BHdT95kDTTnpP+jj61sqDcuA18M8TqXj3cZY1r8z1yIInkMAL5HEJnJcW6lE/yw/XjSeAeDqip6HUtWRsZ0G3p2J5KmYC9vpEyoA0sg1zABaoIBfEoIzBQroasxmXG5Nij5AHT2Izp7FOW6o7uM5Ca/5mDMgiY2A9wgfHkLkGvmsAfR2V+/ezSoEG0M8q53veLxgFPMId4+8OdII4j7R0IAJ0OE8YbBLYHmG+K6CVkyR4BDwmoWj1tY5AOrT8TfKal44DhlTndRfC0R8gJvN3x4fOm+3p0JI4MHDGaYAeXJuJAYOf6szrBOgwCdYRwNIvSSvGIShLm9DAgJz5ugPL4/NMEmSQohNC+1bN6lALoJsc9shEEgcAOPDBoD+TDzipBFD0S/KCJIIJa4/bEVDXKZMmNVnA75k8InnwUz/1U3P/1cnUATR4oW8AHD4jdyaImCt85HrGBc3SaUzn2SSLlbIkqwBSDcbScU8e0vcHPvCBk+OD+U1euQO9Aujeb5GBNPKYWdYaxQvQ3UcHSBvphKMK71lv8J8AkgAi12YGI5lEQ378zcBV4Ig17k4neIAcMk4DNtuHzhRNkDBz16vzyACafpWzDOLToVePQDcAGwI2kjY465ncM6FgtTOBO7tuGYNB4y5rXTCLoJk1x+5/HxtBX1aAGzAKoNM3Ooc18N//3p/s0nXfM03TvgD6swDoTzwxffzRR6cHH3xwXhPzTr5rHKp741jdS5dmvXDPvS+akwOA58/eOPUA+ebo9ueefuYk4CVgFEBnLa4C0GEiMsGjHOhfXe57Bb2V/dSFmdww+cLad+cZuthj1A3uud+jO03am0jZFUDXvrAWWYO8HEMWO+VaRP+wFkwgC6DvI9wAJrwcA4kD+FQTBwmgowdI4GRhgzo+db86XX2kHTeRYCIRHUARFYksEwTSVRtMwgT7D4DOSSiZmEJHZzIPevAdtoh/giTofcbiowNIDpC4pngMGuTccz7aceSOl48pcF7u5tFmpIyZMMqEJteTKKN/k/YC6N6rTyGAzlqD7sgAfkAe06vNwE/gfo9e9vnE6vaalLRv/D6AG/muPLGuaBO6A9Zhg+kfXtima8wjBOlb0MJEpXICvTz+HtsnWAMPsAfu+pYG3Mf8fWyChSPYRH0/14p+oHKhHMkjfRnmBJ+xeegbeI/sJ1innYIO2H5enLoEWMp1yC3t/8bvv2ufpXem790HQIeXTz3z9PTEk09M7//QB6cPfuhD0xe++IX5kSIC6ADnVwHxKNS6cvX6M9Av8Bxp/N9r0+WrV6bnrlyej4F/9vKlGUBnPeKLEQuwJvQLcz2kfsMGUczFelC+0vfyPmUyGV6BBcEV5JFiXk8nQq7t02QyfVBIQlEhegF9kD7ptoIl6MCaIA5AF1jI7Q5HbahrUiBTEF+fbdu+vR69gB1mLVJMzBjsOwF0+mHuxH8UMPBC9/CvJvGNZ5L+qZv53TgQvYUvQiEXhez+yyI8/Q/0ATaYONyCWvVx6lr9EvjFP4uO9FMsBELumDv6CPojgySw3Z2m3qYP/C/6pKAV3mOX0ZHOQ1qNZE775DWMi/WCLUIfQ/MsnpB++gLoXeQMO8TcsQu8RgB68iTjecEDf/cxZvg+Fg8IoFeZ4l7mrA9kHJw639iaMQugWUgt2KhdMlb2BBZozzh8fIc2RJkBrLFoxHXnDkj9jywQTyBJeUpQhTF6EgvrDf4zd09+SJ+BOfQR7rtql+X72IGePnYWQmj/iTspVmHNe+IE1yG7FjXp2+rr5HpXd7LeWcM+Nkmfm/WP/6O+U+7NPSF39I3O42/BOuU3fR37csbKpWseOWIMyBhxDmNA7gXK9Ke0NdyHzmHerDf9P8Az19MoZ6PsM44E65B/cyHoQ0+/wuaie1ybCfbShoX88IFx0D9rj+vUq4xD/557PMkh83TQys/m49A7vHyUkWPUntAW3xHz+QhH4h/4kHbHWEV77dztk36lhXkhdA3ygA/M+mcMPpIi1796kz4tZiUXhf73hCl1S4LUyoM+bfoQaXvRO/ACn9w8pJs5jIN5Zy3wgg7moLV9+sWuJwsZ1In6RqlXXSfwykIGT6VSvlJ30gb2F58HO8gLm8QYMndX/Svl0RyT8Yrv5N/IQ1jExnpgfZtX0xbCW+Iq5A/wmv6hB+vDf9rrtDOu6bRpyjhyQZvQz2Iq1iT0yAIA22cuPsoEW0xOwhMBEqSHHgLq5v6UO8Zh3j7tI3wwLsMfdAyuLX0ZxtIA+uHtUbd4OijQAPrp4GPP4jamwH/+V2842bWFAwmQSSCFIceQpcHEGBtAk0gUQN71mcQ6dxhxnAUCR4yl1fgmRt1lrLG3+lyDnU7eLqSmPxP4OPVZgZmOk84bAXtWP1rNaaVlOojpUKWzwrU6/R6jheNE0syjrAzKDZ6ZrxW4PodaZ8Q+rWqUhvDLCk34x1jd5cxnHFSSuR5baOGEiRN55A48j23EaTNg03lOsD7lJp1W2tW5tW14b8JO58igy0CHxAkVjiaufM6egQjX62z7nWMw+SJ/cqcE17D7jx0nBm4mggwGbAd5x1m06p/vPXJdMN+2Uw5p1yIDj9TXyUTeCVygAUGMTqK8d825+5EAysAtaWyAYUArnXW6GYPJNPpgnIDIPrKA/n3mpECA7bO+WXMELAIH7u5L8IC/EyxQ9pV7x4SMIoPIHC9ogNNeE4XS3+IJE0eCUtuudWnK/ARRCBhZcwmsuduF9hNAJ1FKwPhv/8ufbdt1X3+DAnsD6M8+O1188skZ0BJAfw7AfD6mbD4p9/rzSK9SDHH3dNeFu2bwnJfPpr783KWJXehXbzz+waPrWIckMUhmIo8Er/xT/6prWX9//ud/Pr3vfe+7CUA3WE97VBPnFdg0yeopIMgiSRzWRQa63CeAbvIYXUDgvA+ATh/oAk+DwAYzhtFaZAwkj3x8CUkk1mZNlmwr7Nhe6O5OYOxhBVJpkwQB/bsD3WfQwxfHWxMGJkBMXpjE0/Z6KoE70AnYTa6YiBRAgu/0yTHqFNOkb2CiQFtjEh09yXfaXd5NgPC3hRvYP+jgsfA5H68nYQGACpAqMK2+FUDXtlYQLRPpzM+dBuh9+oX/yD26OBOIzN2TD+A7iRKSNvghzM15oc/5l0dV0o+nwWRS2LnxXd2BLt+VfXdGCKBbRAYvbJN3rs8dNmn/1O3SpO5A9wh5Esh5+o5yzfwF0JF5d1tgC3MMjmNpzWvPGA8yjqwh9xRvIPsmrx2nsoTP1QD6tlpl/fX7AOjIBsewf/Wpi9P7P/D+6f0f/OD0WZ6F/rnPnZx0wiPRJ3afz0D6lenCufPTi+66MJ0/d313HjvQ50eOXL40PfPcsycAOslb/FF0sUdKO5ua3H/Pe94z/dEf/dEJgJ4J7NTLIzBTneBaM1bgRAQAZNYmcpk+qXEG42EdUEiEb4g+2GcHuruZ0EHEofpl7kTLWIhxsybRBfQNkIpvOkr0rpeC569AL6APsb+ve93rZju4BKC7C5iTmfQDGKOAiDZE/9uEtv6EfoBJZAus8EUo5HrjG994k13N5Dd0Ricwf06jEdTKo3QtYMrCPuMV41VkRQAdO2QRH4Xk+B8k9NXrzsP4nz4B0LEJxEOMycKlKnfG8dIgiw6RZ3Qu+hDew3dtEbyXXtLTo3st6CUexDZoU7I4WtubwLLtZHEbfh7+HvOmf9Yf6676ca4X6A6AhMxhDxhTxl8CBfp2zMGCtyySYu7GT56EwrpnHNqhnD9jxw4ge/QNiM/c8cG0xcaugi7qA+NqxqYPJE+ZO3bfx2kx97oDnWvhfR/hvo1G2exan4HuulBevVugDpljvRODwnN47FHP8lUgis/mHcwnIQMe9ewOW2wMQBkyz5o39lXf6n+xzugb2Qe4JS7Oda0s8a7MqbP0Ec3lmCdCvyB36HuKtgBPXb+py1mr6DviHWiAzvH0LdePNMtYTZlPHcv4LMqEVvj/2Dh0PRt4GEvel/aOeUMH1h3jQO+xHvgngM741at8LxCday7XoCcRsu55CeAy5gS7nRd6Fz5AAwsJ1KvaqpovVTfqH/vZeNZCWmhAHIQskBsyTyhvud48IHafcUAP5NEd6OnjMudauGR+yvnQNuNB31jQagzOdz4i0bXAfeg8eEH/vHycI/Pn+syFImvcU4uKbM8clfkgC3qRCU+gGcUSyCL0Jy7ABuRJIDV2zrVEf/WELHNp6GFowHqED+hh/AELZFxP8JFcAGuA9egJQIxBG+XazNwr98tzZcZ32sRGYQuRQWRBH9A1mdpMHww99N73vnf2gXy8An2bPzbX56mqbroyZk8AXdrAdwtK4IfFxbbp+mQ8DaBvZmP6qrNHgQbQzx7Pe8YvMAX+t1/6r06qMQkef/Inf3IOYAmm8wixdEwxtBhvncdM9G87fNulLxwIHIZMsBp8Ynh95qU7ckwipzOwbf9cbyCCI4kj5RGqOS8dE4+Q01ng+zxGS4fQQEIHLceYAQbfC656jJ5AZE26MF93ADMOaKJzlk4jjqtOmo67ibel6kCPc3UHsslbEwO80z9JY4+PktY6zybBctwmAExGJMCQCW2cNpI40tlktNe4O4ZEDS+DgUw2uwtOJ7E6fAIiXEf7FhZ4XKG01OlPJ19nzePDrPA1GZXAgQC09ysj8MTg0bG58wOZg446uRm0MJ/56Oonnpgd55T7TNR5j+tHWtoXY4ZuBjE+98ujopTjDBoNOAlgAbAMgg32DWClXQI3yo7OPG0xBhNbPueId583lfNRZnw0gED6roCh9GCMJpo8KioBdJ16rofmyDtBMwA6gdP/8H//+S5qpu85wA505Yek0sMf/vD0KQp5rl69nsA8f346d/7GMzevErxfmM7fdX4Gz3027VyhDsp+7ep09cr1I9995heygC7A9nmcs/pLueYzSSgfp8A6UHbUL5lMdV0oy6mbUt+YQKZ/xuHzRzNxYNKXgJ2XujADym2FjHGxFnwWtCCqY8v+uRb9R9LEZ0KzNvex/7TvM9B99wSU2i7rn/Xns7jRSWlXuL4C6KnLTVwZvPObgAfJEk5/wQapg9Qz2iz4Tp8k70lcmORznKnv1ZsWypng4x6+c/cy/g6JyyweVP/Yhjac+wAt6F9ZS/tnoiVlNe23+o935qT+J2mj3DN/dbxjRl9jc+A7BQzuOmEMWRjAeLWD2m+P5qu00lblM8g9hSTtj0k76O7pO8gAdjBpCg/0CeS5xRPaKtepPGeu+Jw+6zmfgS59aZc55HNv8X21wbkDKsetXFYfQh7gZ3kCDAkixiHN5LefmTs2qHegb6vdVl+/D4DOiSc88/ziUxenhx/52+nhRx6ZvvTlL01f/NKXTgD089O5iYeLzEe4X746nb82TXefOz9XeVHgNZ2bpnPog2tXZwCdCjAfJ0IMRhLXR0opR7W4hR3gPEoEW+C618Yog6nLU1dV3WkiF13ko0x8pAW/GTso56xDwGsfJ8Wa3PWfa5S1yNwtasEOm/zWFkMD4hDABF7YQnRT+pm7jMM1iQ0ExIT+mfymX9c7c8cHYf4UFUFz12uNeWyj0l76S1f0EglsgByS1/Jc3alfjx1EJzB3gFT0EfGo+tiCh5EcJMgt0IMt8kQmC+ks6BVQ089HDugf+49PjE72cVqCSM5XPea4E7hJEF3gA9772ABsAWsBna6PQrvGwILX7kY05pSW2rCMiZI/+pG0jb9B7O0R7oyD+Uu/LObmPuQdOyh4b0Fv+noZH2qbBJSgQ/opfPYkMIvZ8uh3aMA10EkAG7ozBuYP/9IWa/8y9rdv5qLPqt/oYyOgvZsn3PmY8RzjQM/AewATCjm7mHgXTXPzPQLoaffNIXAl9GatA9qia/BF4APXCLCZU3JdKffIkaCuehN5qQA66w0ZTLBOOWXN07+njaD77F+fO2N9ZdtZGmubf9CfRO6wL9gaCkj52/xTrlVP4GPeCaAj++qULJRNmZUOtGeuxlwS44A+AugUjgGgp75OnQ0fiD3Qe7zMgTJ39aognzohd6CrEzIOSQAdm+OOW3OA6l1tAXxABgDQfZSR/rx20vWtTrSNEYAOrdCzxJsC6PDB05jSh+BaixmQBWJg6IE8eKKifSsDWQyScbG5IN4ZnyeQYPfRQR4ln0XsxmX0ie71JDbtD/z1EVD0ZfEH404APeNKdaCxkKehjQB026TdVQD6UiGfG3u0k+ZLlccE0IlFiQv1f6Qd9FIPjwB0bVbaWuNdc4sZ13odYxNA99FSnow12hTEeIiH8QXYyMDL57Frq5wf84W/jAO/TZvuddpH83IC6Mij9lCblrEttGgAfX/70y2cTgo0gH46+dqzuo0o8H/+6ptmg4YzSdXX61//+pPnYGU1n46Gjh2GkHt8tvOuUzKQ5X6BTZOXBhEkZnD6fT5QBgkYcp20XRP5tOExOgLPS/ORViab6BsaCN5WsBC66ZCnU1OT2RkwGQxxX03KGGTphOhYOHcdVxPbziMT7fLQMWSSYR0NdYJwtgxadJ5NUNcxVVoaQCTvDfTWyZEOfSapdBBHCTTnKE0zGeOOG3fQr+vbAFCn38CkBgMCLvRlNbBBpEefSyt3w5mUNFDKwCV/S54pT0mT5F+2lc6/a9ldiyl762iwJE/1+xw/7ctzK10Zg3KjHNmGc6zJS+ab4NKmY812DVakTT67S7ArCyAICijYIWDm+P4G0Lel+s3X77sDfW7t3LnpK48/Ph/jDrA0f3X+/HT+wl1zMH4SRN4FoP48gO4avOfC3dM9N55LiTwIpLoT3WdwW3le1yS6n2SKu7/VudqtTBRUfZqynXKGHAqWuAN7idJW4Ku/cv1vwx3nBc1ImFjAVcH7bNOjFAlceZncXWc3Vo3LE1jol8Re6qPUI+hOgAIBRQJ4bU3qn6o71cdcox1Qd2snPTqZhM0IQOde9AN9eoR57vZiHPoE6i37cozacmjmYyh8/iqgjc/cy6Sd+krb5s5HgQIBZm14+hXSJNvL5KL6P+UO2XceJnqcB3QXrIEO9OU1rhXGqz2mf+2fNEh7zN9V7pZskTsufAanuy1NjCVIYeLQ0wVMHGYCkX6YKwkqXxawaau086xrn7tI/8igiUJlwD7VPb6P1jvtCpbRN/S3gEyaZdKvn4G+jVbb/Nr9APSrNwD0p6ZHP/mJ6ROf/OR8nPsTTz55UpRz1/nz011A6BR4Xb46F27ddXWaTz65PD/z/Px0z4vvJYM8A+iA8u7GpbAEIA/5QD+qq9PHRicAHgPiEo95jbKX63/JDnGNa9N176McLCyhT/195FZ/lIJKdCE+EWtin0d5qZfQB849n8WsXlDfoT89UtdHmWzO+fGV7kD3Oege4139eMbC3LF/zJ+XdJQ/NdGrfuC61IFJf3QJY/BxFurdLBSib4u4faSWzyBXH9OmO54TROHvCjQZj+RjLUig4wu5e9I4lPGh9+jfo8QtZkIfawuMS5QnAYVMgksnd1mie+G9p1LxTv8ei2sSn/FiezwBDh4w/4yx6afyIX8XSDCGhibYfUFsiwf068wJaIsB8nhBA3Qz32t/9TUEy4xXMqch6GhugHt81qtj8FFggo20g26A9viezN/HJnAN/9IfsY+kc43TlS9sj+tO8Mzcj/bbNUD/8LwB9H21zfP3A6Cn7q4AHHwGOCUGRdez7t2BbtFfLZZQHl03qTcF0PG32TTjY6tY98hi7nw25yGATuEKsu8jG5AzNyJU0M4ZIrvIprKoXkDHoGvRdwCGyJ6xl+tVfwi/i349/Sp3oKufoJsyrZ7NdW9xgMU1yLaPkgOoAzAEzM+YwliA9uADsRfFs568gf4xp5Q+rmvSkyRcR9JEfSCADnDvkdkeWU27meNhbvRP4UqexKQecQd6AujSRr7KW+NkxuH6J/8rHyqAbuzEvLB9FPH6CA14YRylj639Uyd5vz51xtSMxR3o+B7wgnf8HvRyjW99bAf9Qwt8c2NBj3A332VBr3RUHmqMlwC6xYuA+JmbyhwWssiaYPc3L3egQ8+UH8fueKBLAujSC774KA3WI8UU+n8WfrimE0DH/6OQApvAGE5yH+RDzl8/6ch8BJ9dg/JBuujjuQPdk7EoLNcWpcajTfw99ACnIPHiM/bZ2BTao2vgCX4sY+N61wZ9608aN2qLPZXOk2HVidWvagD9cHaoWzpdFGgA/XTxs2dzG1Lg//jX//XJjiOMJtXv7IjxOTiZuNCh06nF6GaF4S7T05EykWBwm3353CafI51GVOdA52LXMeho1IR8bU8HxOAaJ0DH1WtNMFlxqNOmE5DBEnPR4UjnOoOYTIDXJJkOkPcmYJvH70kzEyrpwAqoZrDhHCpdDaTTEc/EiHRMp60GM3w24KMd/jFWEx+ZAEyHN8fnfO3Pz3m9/Tp3g5bcgQ69+FzBMmmiXBqcOV55KZ1s2/5HdOCe3A1HH4IY8jgBDmlvH+kc5zy9R5BFWhgoKl8GADr18i15nXQdraUMCOr4qmymk+66NpDnWseVMln7zPukke/brnV5kvLlGOquS9rW4cdJp/Kd4zoJonsH+raUf/76gwDo0zQHZl/4/OdPAmeeHzuf4c4x7jeCRr4DpLh06fL0HM+YZYc6x6xeuDABoquDTDIQ6HkSRFas1wCe+zwJxLVX122ujZRX21LmlTPkkODVZ1+6k4F2M/jnehLG7jhLPbULV7Sz7sr1mHt1Z7bJmKE7yYp8NMg+tpd71YH2nfrORLS60/597qe63HGmb1CTJdI6E9cm9/AtfO6nyRVpm/aceUN7+K/dsJ8EuxlvJi9yLBaOqQPpmwQD/E97nrZWXU0ikZfjXpK7yjf5mXZfubcI0pNwXBfVrkt7kiS5iyDtTrVR1TYp/36vT+e7+r7ac/pD7nyESBY7pQ1O3qrb+S4TzMqrz6pm3u4Ukve5Trnffk0SOb703dJWpV9rf/rS+hSsudQ51T5xPW02gL6LZlt/zz4AOrziGeY8v/xLX3l8epxnYN54tqsywQ7085zjfvXadO3qtRlAP38DQL9y+dJc3HXh3nuu70K/cnl+/Ajr2uIK9IEFfulPKuPIBr6JIF7Kj+u9+sOp16t+cu36fFzt0TzXG89OVSZpx+O0PRZYIHE95f/lFY7FglL7Vr9nDKQPyVo0iSt4X231NmMRwKZvAIQ8PjbjPcbio5gsJKsxVOrb9AVGelidr04H2OJ14sfcSIannfE0ME8igz/aE8bC74w5bdTITmuzBEDgPS+T5urWBMdIgENvHyUFLWpfjNVYR18nbVv6Tf7uSUDQ3yPEnVfurqR/ZI6XBQAZG6T9znWjbDinjB2Zv3KPDDJ/10PaQebp48SUv8r71P2ul1xr6YdIE+0f8+Zln+YbuA4aMHd4jv/Bi/kvxXPKrO/KV8Zp/KYdtG+L2dOeMWb6xvfpHejbaJX11/7oxx666aKa07FwkV23FFDCA4EqH3lTAdqUCcFS5FS/3UcVAlQCFJLvo3BEn1Nwi4EhI4CkPC4D8NLnPQt+uflE/aSeSV9Qf1jdzbpGv3qMO0Cdj400F0M7gn7IOvoG0JIx+PjGpBX9Z0yXfmmOLf1B5uDOX8A6H+E00pUAx/DCxwgyJu0O+sM+bH+ONe+5Z/7ek5hSj9JHnoAFDeABNHHteb1r1kc4sAY9yl9eC/ZKd9e9ukRgveoW1js6F1kgBwwf6jPQ7Z820T+AxhSOWVCqbjGPoj4eAZ9VP/OZ/pDBfKSfG1ucj/S1eIK1wAs/xFMNLVhKHZc+QfWHzNEag8J/XoDXPkatxpGMB1mkkMhTCVgTjIG+au6g+lmVH8os9sf1AC/42wKZtF2C3fSJLJKT8nEC1Wfws3yo/gfyZd4VGbWQn0Iu1gN0qHGubUI75szjzHipg5QF2mN90CZz4z7jdu2Zp15aSOCakA8UkzAWeSCt1A0NoK+3L33F2aRAA+hnk+896xeQAv/7f/fzJ1VpGEwAdBw5nBkTujqmBugZgGbCepdhZ3Ctk5BOAG363BSdzdqPRnXX5ImJ5ExwZh+2m45fDRYyaM6EuwBA9pEOCE5IOij8xj3u7Kvg/Coacy8OjW1uAqBLO5MAJ8m/G2CTgYQOsf3TV/3O3xJISGBaGhiUGWjwOXewZSJOOmeSqe5Clp4JeDi2dPz93aScAYWBlrJs0kK+m+jmswB67nyTZyY2TZDwfYLzybsMChLAliYpcxVAt2+d4QQ8Mmg0ueROvBFQviRP0rT+nsGAskG7yYP/n73z7LI0q+77U9U1DIuMAhI5ihwECCGECEKAhMRrvZfLdSEtAAAgAElEQVRt2cte/jD28rL9yl9CJMsIhAgTSEISYQARBiSGGUYzTGS6u4LX79z6Vf97c557b9Wt6pmuPne43K4nnLDPOTv999mn9s025XzpzZ9adjViHZ9N1nkapPaNdjHnWDs6sJ03OOkw1on+56wnjJWRtvAknH7xzmkB6Hu7e9PFi481J2cLvtnZmfZJy34InlNXMxrZjcTZbft7Rw7Rm0jnt3NT2xlo4IsGWV1b1TmqDHB+5G/KrzS6e+tOuVflhmuF6xqVBqlZptct46Sjke/LQ9LJmuvMutMpLs92vZ+0HdIg+9mTg5Qvz+ZXB1UNfqrjIJ+Uv8h7UianPLcfOfbydOcLZegIsXxpk/3wnmUlz0666fyqjg7LVI4I3OjwkXbVWTknm7M98lPnQfanN5ZJ1x5Nc75kP3plKed04Ej/Kv/yfspy6Z9rK+WH/a/rNWnu+PfkU5XVjkMFVep4SdPUi1PHrePSA5WsW310AOgn5SzL39sEQG8lE6x1+N33QlQJdr59+Pfi2JDF92B3bwJAbzLnSTe1zCmUtekn+Ztl5TpInTifzTmd4MW67enVu+679bmUm+uWId/ZVA61ISUI7/C36qupE1d+pc2QAbFz+kDl2dXGWbffc8/Bq9D9oYfHnvlsDQRIGdDmY4D1y9qRfM5+KsN8r/oGKjBYZYj1L5Ndc23q2QQ53x2f7GPa6bxf279qHOp88Pme3pT3UmesAOCqOitt1WV6MiztJf6d8h3aKGuVgz26Wz71onsAIgLajB3o647U6ude951bF7LgcO2lDc91QCczPwFYGhzDc9g+jJE7bdVHKk/2b0EugyXx85npA3+fvINy3D1NGwTrqD+zQvBczYTVA02TpzovaTsBAB4hYNCMOps04Zc+A5SiCzEH9W1kf53PrHX9WKn/VR7hmvf4Qo/OqnxL/mzQjkGsZvkQDMx1bdsNHDDoNHmMeiHXzLxhII32j2uT8mgXc8EsTMwJaKJtYdmuY32BCZJCmwp26/MgkADAshdIrGx1rgFiMxYGz2nz5KYN9Vfpou/MMUl5bQYSQGMAfADXOo9cFx6f6TgYZCU9e3ZA2l9p61VbmrVA/WbGchxsi22g3wYvQgszAFG2/snqr3J8LCP91tRjMK3HqbAeDZCRizifeNf14HzwCJ3UJ6RF+nUFzOm77aU8/V/Uyzh4BrvzJ31nygV+8Y2RkcE5bzAec542sc5zB3rOQXmMPn795YyB38yIl/4H+jEA9NXyZTxxY1JgAOg35riPXl9DCvyfD7+j1YYgJJVSAuim8VKJQCFIgCEN4JM2OZWZVHxUuPmtkW1pRKYRe9I2KPjTgKzOE9tTHbBzz6nwqrRXpYb7CXym40olIRWXNATsZ9LOdlUHr8/2jP3qyLGPPWO8Gtc951LOB9qRzgEVrnRqJC11ZujgqXRL+tVAB5/Nd3Iu2E/BDwH0BM+SvtWAUvl0zFTUbVMaTnWcfLaO2bJ5W8cqaVbnaq5N54t1OY+y/b010nOcOJbZ7nrN+ZLtS8Nd+vTK712rBm7ygJxbvefWWfvZHuee41Np5ZgKoLMDnXOeiDj+dx+5ZZ3qxjMdCmwKoLdx2dtbAOWHx2Ns7+xM2zgEZwB0nt07WJyTzvfC1va0E0EfyTcSwE4+kDzRNV7lX52XzvG5+d/jFbmWlHtpvNOOdHz2wPnjTDzr05Fgyr25NVaDu5IWx6k3n607JWxT7iaBBlxPxz1lpEMq+WaVBSkjlEU9uS/PqTy48ln5BvT3WdumQy1lb/KbysuS1tWJmrThXg2qqGWlbJobj+TRVc4mT0+nGc9VcKXStLeOlrWB8quMkO8mLXu7J2xP1UNSZtQ5XOfHOvKp6lX2R36Qzu5K1zquVU7aVtdw1QlcW+MM9JNyluXvbQKgM1YEZXGWeZM/Ozu/VBnnn/O/BZAO0n4IoJPSnS8yiZsc1bRzoe1I95POV/mV89U1r44tb+zpZ1V/y2ecb/KUenxVT390ferozN1WpzFKvX7X/vmM9Fin/8dtm7ZBBX3lB9WZnHw6d8FlvevoySnj0r6Q7vKUHtiWvDNtnQwwq7sQcz5UfWUZP8u5WHninO7Qe6fqUPI8AY8e2JBy3zZXsKLKqrpzLfl2lc21nepbKYdyLOsay/5X3W9Opuaapq1+sk7lZZUXc3Isxy/prJ3ofJnrb8515hBzZwDox+Ukq59/7bdvaXpQDXBwzASLAcwEbdV/eIdxMiOQvg3HXr5U5Yp6M2CpadN5lzEGzGKOmBWQtlE3Yw9Q6PzMHeiCo7k2U1fn39k/ZRrXAAkB7TxHnDJy7lG/dgeAHG1IPkZbXd++V4NxU2bk2refALjQgbZUvqdObep5fAK0I9uY41D5E88JoNvH5O08b/aL3HDhenfsaBfj7DygTNPn80yVCe6u9noGSUMfg4psC/0HrPQoo+RxKd9ol+MgSO/Ymo1AkN62ZwBTluu48DxzwMwz2Ya0KyjPYArowLfKmxzrXpB32kjSxDltFo4MZEi+K61MT+454ILR8mvnrOW6vtNed55JD2lm1iFtcd+p+gDjaxYUs7Fk37RNaX8F7w100FZ1brkezAQEwC19HeO0zaiPnfhsLOG+85d/SyOugSVQjsE/vGfgBs/aHuesGTJ4r2YCUvekjAGgr5Yv44kbkwIDQL8xx330+hpS4H9/8K1N8UKIcfbKW9/61pbC3XRKGrQq6KkE08w5o/i4XUC4VqdFGtM6i1IBUflRCajG6rptSIU5nQi1PJ/TuO8923tHOtX2pOFe++UOu54jQOMjDYHqaJ9rR68tc47mnpOgN+bVuaOyONdvDcOkx1xdlWbZr6pYLxvvnF/VIb/OPKntWzXXbFsq8xo5WZZzyjb01tOyNWa/qoGaNM468t9Zbu1Pr3+r+ryK/tUptoruyxxRq95ddT+DV4zITR7jnBZA56ytW2+9taWP+0//90urih/3ZyiwKYDezo+9fHmR7vamm9oO86vkxMFiL2Bba+xAB+A83PznmgCmcMNfb06nI9o5m4bxsnVwWnPWdV0NcCPQk19sOtmoS8eH57PNyQnTttGOPA93kzakHO+BJfKp5JvH5SW2b258HHN5tHNFWcuvxn3NKrKMx1tOT2ewTdyzbB0gPWcjzyvnE9jZlC+7fqRBOtxsl06YXkac1J9Sj+nNoXXnSTr3cu2t+37SPfWk3vs9GZxj4xyocnhdPpB06OlKPTnsPIUOAOjs9vn85z8/feELX2iOJ896/Iu/+sJxSDKeDQpsAqATlPXYxcemS5cvTTc/+cnTk3A0VuoeAKDvN/B8a2u7pXA/EkZbi7PQL+8uzi/eedJNLYuK8zYdu+p2PX1fJ+RJeYDOfUATjzKwDWa7MPMXdQjWmDKVd06ya31uIupITVswj+mwfu7Lp+ayPJ10smcdPcczddfdyq5r+fc6dVe7yzEUHLJ/tCfng3XocJfn+lzahzlnlPOUr3O+8ujk5WnvWrbPa3Mrr1OG+F7KqHXokTxbf4MpkNVPlKOe5y3vNNjDMhJA45oymn+njpF6QfU/OD4ZtJapmtftU9ahzW/Zyjavm73Nd1zf6oP01wCN46752o9sf85FQVR3dgpy0sYBoB931Fc/D4DeZMDOzlW81HXk2s917djzm8Ehgt6uA8e88gHHWx5ieWZic57l/BSslf+oC2b6eN+jXOe0/Mz+VX6VPEXQz7mXoDDP1R3D3s91Qxvkb/Kl1CerDistqn6XurZ2F88mTdXTaYfrhnbm7n3KMfChx7eUJz05mnZJjrk8LQMHuKYvVzqm7ioPpM0C6ClXuCZwnfaVfeZX2mW7rJf2GWRgJhZnf85hx98y9HVStzRIeVLHxX44bs4BeWTak8oPx1J6ZOAf92oAeZaZtpttybabMVM9Jecw76b9ar+ki2tJmqhj9epMOVLb4REB6iXOFXmIY24Z2vHUq0xT/tU2pd3L8+oCzn0DGdQTpZ3rQV+B69fx47k8upP6PQ7GdVJ1iJx3/HsA6Kvly3jixqTAANBvzHEfvb6GFPgf73vTUSTYK1/5ygagv+hFL2pn8Zg+BkFVoxlt4irn5DpdqcZ3T2GiDbUuBblC9rgGZbZNZT/7VZ3BKiO9PnlP5UNFSCXP9qdim+1PR4QKYCoyaQikwZEKKnWkwSP44vO13dIz6TbXxzSw6/j0lOmknfdT6VNZ0xmQxjp90AC0bakUq8TxTiqGc4ZQKrvQXIebipzKtcZk7WsCJL1+aUDU+aKRs4x2dd455nWs7EMaRNKmRmP3lM6ch1l2Ncrm5vbcOs6+9crNa2nwrLNWpU2db+vwlLlnrDeVeNekxk4aCUT4kirtm9/85nTLLbe09IX/5ZNf3aQJN/S7GwPoOJN3dxsNARza2eeHGVTYDXiVwcoxFO0Q2rYX8Oiz1YCNxREUvXmYay0dCWkIr5rrqwa58tm6DrMNuW4qgL6qnlX3lSsVQJ+jSw9An+MBq+r2fhrk1dHnM1VGVd6wCY9wLJADlKP8SSdG6kDKjx5PrXSTvpYl/85+2v/sUw+gWcbDs/9zz1Va1ramDsM95Uo63uaOlEnZ63q0r/m3bagyqs6VBDxSp/I52zrnaFomc6tMsqye/lCvrSO3lsnKrCvL6vEW+sYYePbmANDX5SjrPbcJgM44PnbpYgPQAc+fdPPNRzLmytw9ONp93kB0zkBvgmhr4nD0g2mRTYVf0rgry3gincQ9nS95Rc9OqXOrUiR5RDpIWd9H8pRgtY6O7byk3nREbyIHnP/ywuRFNagqHb3y67Sr1hv9/lPya2miPSW/rnpj8qPUPRzDpMmcPVn14sqHk9dlHZTXCzhLnpVgRQIFZhtIm0xemnIi+VXqLEl351pPp5Geczy2yi2eE+yiHQbpJQDD9ZSPlOG8qfIl9X3t4Qr6p6zhfWVTrsG0Daq/gTZX2iXd24o/1DVX0UhbNPuhzpft7+lJteyc4dRv2RVMyTnsvHX+y3sYB2XRSOG+CYf55Xdf/93b2vxwPVeeUv0PVdfN+Vc3B6TfLmWC8qPOhQSac567LpO3uI7q+rENybcoV8At12RPf8u6sj/QJf1AqRcaQOO15I1VV6wBNLl2bZs8hXupqyZ/4hnln+urgqmuJ4MPauCS/ZE2c7w/eXLlqakLyL98Rt6jTKf85G/OHftJf+yjtORd/XPy3Tk+1jt2LPWZbE+VkdIg9Q/qqXMg65Y/pfzPOaJ/MftJ+ZXeNVhiXX6dc7/KhdRTqgyo45lrc462vbqkYba/xx+qvZXrXBrVdWCb5CHOdenrXHDMM5jE9aBNbWDEXCCDfUtfbJXTqUtJowGgn64sGqWdHwoMAP38jOXoyROUAv/tPa9vRioRkwLoL3zhC9sZMADoOpNTEc+urHKErup2T9ingq2ClApHGhgpVFfVtex+NfBTmasGZk8pTQM+FY1UeozATWVBB5VKIr+WpZOiOihUgvO6SrSGtTs5km4JFGpg9JwBaSSl4m1Zabyncuz1VAa9b5Sp/SPSkI8RrzXysBoSnrOlAYJBwjX+djeWCmA1kDQIrIPnTVcmnfidS9uUxllVyHVq1MjPnGvS07lcDdmeEZljS1k6v3g2nXoaN7TRsayR7L22VENmbm2k8ZnzIvtU383+1X+73usc6dWvMn2cd1bxgGoYJf9JXqORAID+0EMPNQAdAAPn0X/91NdWVTPuz1BgUwC9zUdSXOKQbAD5Iu2ta5w07q4DsQqeveqQWQB0079H2twqV9KQrfM1HS1za6nKpt66T55Q+WqP99Z2bCr/LM9UfJ5fNjeB3elBW43ut50nnfTKQ/naKt7gWCc/WqaHLBuH5G86ydMxqKyVz8IXMgArHTh1/vB3OnZ04vTkeuoEvFd5eDpRdY6lw6M6+Vbx53V4qk4W607ALPlozn/bVh06FRjoyahVekfyanUk5a80ld62qa7TKgsdk7rWrau3Jted53PyMuV9llVBEemPkwgQfQDo61J+vec2BdAvXr44XdrdbXzwpgDQd/d2p8u7lxt4fmHaajvQ2/cQQGc3+kTgVxNdwOeLNO68MMffezyx6mY5h3P+1zWQto78rdoBycvm6raOXEPrUf6Xn6r8O3n2MpmX9yqPOW5bKEvgs/LbVXZuBbnkT2nHpH0kzXo8fK6uZXKs8jXLtT8GQ7lbNHd40e8ecFt5X5UpyY+rDqAc8Lr0yT4kyJUyTd2bd+uOWvu5Sg+q97PMHsjI/bSJpUnaVamnpHOf6wJMyvwahLdq/szpcfYj259rNenmnJLmPdnnHHde9NZIjrP/5nl0xLED/bhcZfXzb/r+IqNZ8h/+Tt9R8uk5fty7nuBqjnnqdHk9ZUNPhvT0pDrfao+TB2YbUx9OXpL6fQ9AT1pYV+qbx9HZan9dv64r9fsqZ5JfeC99gJXHZPCKvMExThsi5YjPrcP3q+68etZdeaLKWvkZTyTwyXP6NufKr0D0Ou3otZ1ryqrjZpjJdZO+wJTJvX44Dst4Yuo8td3r6inr0KT3jPYA9WZWHp89zhyY8zH31m5ubmJtZXCh82Ou7h5NU07N6RjS2fbYXmW0YzwA9JPOpvHeeafAANDP+wiP/j3uFABAx5gGPARAf/Ob3zw9//nPn575zGe2a+44UohWo7kq/cftUFWuVUK8jqCcU4jz3ePW21MUNARUonsGh/33N9tZHfAqCj6TUY/pME9HAv+uzpikSTpG6nXuqTAm6Jttti3StDp1ki5pGKSSXcejKjdpGNkfIxH9OyN1qcezcQC3cZpo+FlXPVvJVFEocLyjMZJ9zb5QHu/w6zlUttuyBNCrcSnITlsE0K3P8ajgT1Uo5wzWNLpcSz3HlEaNY5xjkM4v3s2o8mVGQc73OaM8ld2q1FbDrq6pWmY6dNJAzTm5bM3V+k+65tPpVOe7tNdYIT0VadwB0EmfC4D+n//fV05a9Q3/3qYAOjvH27xzRw8QxP5+OxN9ceDsYld54zPsDDrcF8jdbdLoAlSw+7yzA915mOti2ZzL+T23fiyrPrtsXfXqXLWOTzqxXAs62AU2kxa2h2ddF8kLV/GBVW2b441z79m2pEnyTPvk+/W5nuzP8YB/ViOfd3To1LRzyW+VCzrY5NOpJyQ9qwyXlsoT36sOuKpbVL0k+z7Hl6ucqe8og1Oe9+rJuW37lYvJTy2PehJAr7pedejWsnLO5j1pVnUH6d3TF3trvsqpXv96elJeyzmadfT0E8aWZyowImgydqCv4iAnu78RgD4dTLt7izPQWyYUUtY22bSQRS2QqwHn4OKHv3sH09be/jQhh3YA0LcntqW39QWQrmw73CFVdaG871xJPjXHs+fkSdW7enx4jucnn8u5e7KRuPLWnO6b5facrrXvJ2lHrtk5gLECob0gT/mT61r509v5mLLTvtu/dHLnPftWbQf1Hn6TL/K87ZQ3ZsCvY5w2WuotSe+cb7Yp6cZ7OTdTl5qbn5W/pmxz7lYgLWXVMvle+bDtS7mLXNeuynoMFjQzmfxYOz77n7LNcXCNZPt6tnNvXecYO5Y9vUH6Oo9yPlV53ptfPdnq/JUfUA59hh4DQD8JZ1n+zhu/98WjB1L3mBs/r/f0Eq+l7lbXpOsr53zV8XL999Znve+cca6nDp56F/O/rsnkW9k2/p1AZ97Ld3K+pvyobai0tR09fTFpX9esvrW0gbINKW+tM0HIBNArT6njUPuQM6k3V3ozTZ6Q8l0bJ8dCmnLNwNTkQ/xbuZG8IedXBdB7fKmn36tDJE/V3soNI86f5K1VJle+lWtCXl/lX84F3q+6eMox5as0ymCqWo5zOMe8yq4qF9Mnm8/qA8xxyLGVhj361nWRukUN9ko5Q5mZ4TJ5QZXJ0t26ku7qFtLKdme7enPXtZn2L5iEdQ0A/fTl0SjxfFBgAOjnYxxHL57AFPjv731DA9Cf8pSntDPQ3/SmN03Pe97zpqc//entGvcQesuUzBSqx+1qOgFq1GbW2XNopGKeSutx25DKUU9B5VoqzSoBaQxkGek0r21Jwz3bn4pEKiI95wXvpTNGJYf3VAxVeni/Om7SoJdu1fDuGU0+Uw2KagRUkEVlV0U7FXQV+TkAXaXeOuyPoDbve4ZPz3mQ86IaMdJfAJ25zjfpT/nVYKpKvP1KmlXHRKWR8yJ3FtjXSl/pt2w9pOJewZc5JbVHr5yf1Fud+ydZW701kO21jnV2JZ5G/UnPNCqT/rQJY4usBYDod9xxx1EK9//wsdtOqxk3XDkbA+hXM+i2Vq+kGFukwXUO7zVgfQFoAKBf2L6w4IWH+9E9B13erfMiDchc08eVc9UwznJ7Mqc6YWt9m7Rl1USz7uS36bhNJwXXq5G8qvxl97Pf65QzR4cq19J50+OpWVflhc4FZS3PmobRACx4AzzCs98sL2VvBlyls6M6X3oOhXTUKCcyQ4BylPr8pFNvjpZZV8pHn8+5UOWBc1paVz1kTk+Unt436KDKgdr+dIY5N3Uq1vWijph6Vb12nLnbW++9NTr3nLpt0tN+u36Sf7nGEoDiPuefjzPQ1+EMx3tmEwC98e9DQdJCtwgu2gdQ32/HhhCsdQVAP2zX7v50cGl3wTtv2jkE0Kdpf7r6jGuebrvaD9Op87c8xbWb8yhlyaq1LYWSNzp/EzCUbzEXPQuda9qDtikzSbkb6XijsHi68pzqfE19ugeq0J/qSD9uO+Cx8HjKMkhK/pM6ao5LBvZmRpbkW/LYKoOW6d+8k9letHuyDOaE7fX+3A7BHk9PvlXtq2rDJR9Nm8CxS75Yg/Dkdb3+9uZrykkBD2Vub/5S99zYV1s65Z0yyfPWc6cj98x6pl3Ys6mrfKzlp3zjXgUd1F3ruk5dwl3wrknln+teWTynnyqHnCO20TFOWV7BPXULM7YNAP24XGX186RwTx7uekkQL8c651hv/nFfwMnaDfqoOolypM6RubmU+p882TldfQWpQ8uf9SUmQFtti1yzttv+y6fSVq+AYa4H2yAd0m7xnn4hfWf1ncpbki/Lb7MNyftdT1ds1J2jrJ7Uo2/JIJ3K3xzr5CPyimxXb7xSxmddZnHkWgZ5qXsnT69BYO58Tr5FOfLOHoCe84B2ps0AreS/0j95n/VzLY/Ocr5yX3mTOoNzU3nJPeW77zi3eEb5VVPQ9+SKdONZynUOyJflq/JOs71UWec8sS+57iso75hQZtYpbaV79aF5Pee9/U1Q2/nh2sl+a/fSBudItq8nq/I+dKIM3k39MTljpY33XO/V/rXfA0BfLV/GEzcmBQaAfmOO++j1NaQAZ6BjnLL79uUvf3kD0NmBTgp3AHQVpp6hexrNVBlROFdFVMV7mYKYBsUmbVJ56BkrqeSkUqZiO6egZ9ukYe9a1q2yNPeutFJhSwXVtqdhxX0NJdup4zaNahWqdNJk/3IO5Hik05x3U2nTgLCcVDJpi/erEq1ymYZfKnfV4ZO0qHOg0sI5lgos/66pedOY0fFeFce58c/+Ur+Gkv1JB7rtcK4n6JJtsMwKCqSDKmmU8y2NqWpE1jlTDRHal4bsaa0x5006J9OBs0k9q9617upg0zB3vbsDHQD91ltvnX7yk59M//6jt64qftyfocCpAOgtJfvi0+TH7m4DyZsj58LhLnOcSIcAesvYPh00AL3xNgzB0j7XVk/OzTmTVg1yrrnk5cmrku8nSODzvbqXtSfXfLZvmXO1yqVqYCtvuN6TYVlP8sPKRzKwJ+Vl0t7yK49LZ530s13OA2mZfa30kPf1eHvyUe6nE4a/deablYegLxwDOAXMgsJzyibHMJ0R9lV5oqyt8y6dcLaFZ+rObQN9pIX8K3/rPK30TnkvbW2ftMzrtk3doSd7Uw7Z/nTGJciS97NMxzXXRZV1OY+kd5W9OT+qDnPctT0n73s0Tv0i6ZEgCtczu5NjkToK4Pm99947UrivYrjHvL8pgM455giT/UXukysAejteZGuRvp3d5gRsLR6YDnZ5elrsQG9yjOCuxY51drTLY8zElGvVdeBaT12px3fneGyukySZOk8PtGCOcl3w2LmtzZBO5Cw/9XjlSvKWqgfLt+q6SD7kGkkbINfNnIxKGqWdyfVcq7Tf/iS/5t917dqGnl4vSJSyzP4lT69Oeuus/fM52yvvp8wEA3oyTpvM52rZVQ92LiQ/dgzk49Wust0JRFU5kDw9x7QuXe7ZBu2PtLvX5enSKm2efFewg+cyM1nWrV0oECDYlXM3wYhKF21t5XcFkGyj84vyc95pqzh3fD+fkSfkvLaf9jF3XabMdb2mzpBrgvvUOXagH1PArPl47kBPHTZ5hUUt421V/6nyQv6bMsX13bOD55qf7zvvXK/cS53W9iYfcG6lfOrxkt6cTr3Y9Vd5eU/uLavL9ZX2SaVz6omuJ/lx6s/JWxyPZby+yo+kuTSrZdq2ytN645X0TxkAL7DfjmeVQ9La+9SnbyrvyR8MjqhjnXK3tlk+m2NdbQ37oOyqvHHOZujVlenH7W/aLzkeeb+Oi+12jeacT9lBW2tgVk8+pI3Tq7fy+p4McO2lXpjrOulR5SL9S7mevEeaOZ9dJ9V2Sr9vrgnXC89rO8/N1Vpm6mX8W7vR6wNAX1PIjMduOAoMAP2GG/LR4WtNgf/5/jc3oYYT+GUve9n0hje8YXrxi188Pec5z2kAehpXtW1V2J207akQVkUlldCTlr/Oe6kkpvG+SklNY6Aq9KmY9gwM29UDnFWaU1GljFRe0vAW3PAsW3ewuHtEJ79jxnMAAJSn878X3VgNoN745BxJZVR6pMHVM8x7Rr/9roCBdaVSXg2oamDY5rzOv909YkSu7ZX21clkOXNGAGXW3THSw8hWlX1/bVPucp9TMtOo499pECUNsh8abxpL/PJs3RnZoxnXepHT66yndZ7JubWMz6xT1nGeqXTUoZuOTssjffsDDxqHwwAAACAASURBVDwwfetb35puu+226a677prGDvTjUPvqZ08bQHetNqN9e5G+Pdf7YWL3w0Tui3MGewB65RGnKXd68i2dqslPKm85joxNWZRUn5Nhrm+dv8oXZELPwF6nLfIlfjXklUnIINOvtfGKM2etLwGZlI9G+5ttJHeNsG41/uWrdTzlf9VJlMZ93b1Xxy2dHJTfA9BTLuWOTuSxvJjfdDAoI6Qv9SgvEphJAMF6BFEMkHNM5fFVtiZdMjVfddqkzHacqjPDOihT+jvmdVeP8k2aplOppzMs0zPWWavOr3XKOS43S/mxbE1U+TYn46S1ZWWZ0HwA6McdofWePxMA/WABkPPZ2dpuQVtHADrCaP9ggbYDvre07YfPb7ODfb/xFNYKAc1mQ3Iu17nm384f9Zi8Lq/hV12u6oe2t8qhOSdxBu2oR1b9Me0MnlfHlg/IU+YAHPgftOA57JPc3c412iat3OHl+lKWVGDD/lReJ7/l/QTIky6V5+SaTXrbrypX5MttXuzstH5lQFb2T70++UV1SPuM+rw2Q/K9bJe7yOS7/I1tKBhceVr9W91AGZZyLvm3cl8whfZVmmpX8d4qOyTntmX37D2fq/Kd9s7JAsfIQAcBdNdJAjO0lfnG1x3ptsNMAPydZ9NWGe06SBveMaoBDhUopA7mC3XkLr7UI+sOTvuuLuEanJOJzrc5+cp8GTvQ15Mtx3nqzT/sHwm2jr49V0+u32XjmveqvruqD73nl+ld2Z9lOtS692q/VrV3Fa1O0r5lbUhazNF2XV1ybk0ep89zMivLmKNBlYV1ftV5VOfuumO6bv3ytp6MnuP5Xu/JyKTvsvu9cZhbX1Un6o1Vj46r5lTv/jr0nRuTqi/2xrqu6x5vmmtDb94dd97mmKr/IfsGgH4cSo5nbyQKDAD9Rhrt0dfHhQL/6wNvOXJuAKC//vWvn17ykpdMz33ucxuAXpWATYXh49LJNSqtwn9Z5F4+y781wNPBTZU67Y0W7EXo8U51VOnIsmx+dY5VgDaBAd4TrDDVKzto+ZpmVuPd9NT8bepBAfS5SFwVN/ufc6Eq0CpcCUr6XjoH5hz3SbuM2K9113qX/S0A4jgJoNN/AY4s33ZmG3tKcY5TzwFHm9JxyN+Vxhn5WgH0npLtnNCBJp2r8z3BMd/pAegZfZoOKkGWBDzWWE5P2EeqIes80/FZ+dvDDz883XfffQ1Av/322xuA/pcfv/0J278nesPOAkA/6nPmZD/cFdgMr/h34w+dHejXmm7yfPlkBS/mnGfJn6qzIeWE9+bKScdtBdBZ/3OGfeWPOtbTCE95CF0z9Tl8pAIE0l6aCAbLh3R085w7IOVXuSOCtlUHuus5eV/ySvkuZVceWmnnGGnM1xTuVR4KoCtjlQM9mklXaZ/n/wmu9MY0g7zcVZKBcIIb1QFhW1J+9ACnDC5KmSOtBcwrgJ7jQ7m2035WZ3/OXWX4HPh/rdfq41nfANDPjvqbAuhHKdy3tpqM8bgQW7xNwGs7Af2KENoSXz+SVfstFfwWdsBhUCdrxQDY1E90HCZPE+SrdohtSJ6VOp78IPVldSCvLQOcTU+aALqyLN/H9oD/Y0sChKsHz42qvJ+2wl9pE4ChPMQ6+FWuCKDLH6venvIl+Ww+r8yqO7uS5yYvzToMOEtZLu2UK9zLdNj0p+6Gq7ZN2pNVr7f+5MMpt+vz9fiRGqC1apXl3HD+5Tt5TRmc8jDtwDm7ShlAucqV7KfXq02ZOn22M+d4rgevO0YGeyWAznyoO7YBz5mTPMdcds3Zxqq3CG67hrP9PbvYdeM8Uy/TR6BcN4gwy7Vs3k0/g32lrbZv1VjP3R8A+kkpt/y9t9z51bMpeJQ6KDAoMChwDimgzB0A+jkc3NGlU6HAANBPhYyjkEGBeQoMAL1PmwogJECQBns6StL5onHLs7njQCOY8jL6Px0QPWdFOrJrW3Si6GBLp7g70C0zzz/KMtPZUIGCpFB1yGc/dQAIeNA/nA0VkKm05T3BbcvI3+pYUHnK9ntNuvKODkPr12GFw4226dSvKQerM2gVPdJJkc8m3aRTtlOnoI41gZUE0NNZqoNOx1oFbKxPR5QpBw0QcH44F5xHjlfSUwdPnkEoeHU989Ncu867pGvSFPoMAP10R3sA6At6Vid0Orzz30n95AU93pfgQAYdOc+T97izudeOrL869eUtCdzWc80qf88sFsnz0mGevEu5IS+tsrEnq7LOnnys61oe6PUEeK23jkMNXhPkrnKc9mU/DViC/nUnvc5u5V+VRbYlx87ys59ek6ZJO+WgfC6Dt9QVenIr61TuO+98Xtna0wMSAJqbZ76XgQzKwdydeLpc6PopDfqMHehnM14bA+ikXm/by0HAFyD6VXyoBWsd7jjfP2hp3LcF0A/Tv7eetYiuK++nPp/rhn+nrsbcyODPBMhTx6t8QmrKc3LtV95fbYQ5Xben08P30Z8AHp/+9KdPT3va0450bte7/TEQoPZHXkA7BIHlCwl8GgCr3k+5yrgqQ6tt0ZPHVZ5U/mj7e3WkfJIfy0u5l8eieT9luwD0nBxKmZy2UW+VpC2QgRlVTsytsB4d6lj3eHsPzO/JceVK0skxp02OufM5A5QrzarO4zg4z2uAXNLGtUQZmZnFMqmftvA1OD3PdnVMc54YBELZufs711g9c1faVl2tjg/3MyDDgAPeN7DPeWQWt56MPw5nHQD6cai1/rMDQF+fVuPJQYFBgUEB5eMA0MdcGBToU2AA6GNmDAqcMQUGgL4gcM8BXx0v1eGEQcq1untB4W6ZGuF1F3JNn2dZOpOsPx0PuUusOhBsTzq5644P60ynWnUw9MCG3jRMp3nSzzqpy90jyxw06USqjr90ZrjDLunr80k7gV4dbDpzcH7wnOdLVoCgR+8ECpbdz3tJF50Y3s/dAZTN34Iq/J3ODudVjlXSx3mb4+VuBcEayvaIBudHdcz5bDpLdTZJw7EDfexAPw1RNAD0K1SsjnD/dr1Xh2fye/7t/XTOU7ryI/lGBWqrE5/3st4er7N+ea0gBeBFOnCTH/FvAXR5iDy9B7pSrzww51ttW6VVld9J20pn+5p8UD6cdE1Ht+2SL/J3gii5o6w3LvJ6+s6zBknNAehV91BGZtsrIJBj5nOOlbRWxmQ/cuztV+o63ndcE+BJ3anK8Uq//Fsa+Y5AmtfdLVfLOA0edD2VwTgMAP1sRmxTAL3tOJ84OmQbpnt0TIitFTzfOgBEP5jYfd7OQgcx31qcfr63v9ce397ZmbYvbB91tIKN8jB5jjy/BsT6XNoQySur3s+9qqNWPpK8dZWdlOuatuYOdNLS2+6UIfJE17w7bLPdPJ8AOs/K06q8mAO3k6ar5EfVrWtmqWV1HI1/OcdbPlr5p/KxyuBqB0qzaiPV68nb7XMGsaUdZT+rTZC6R09+Jt9PHp3ys8qNKj8so8ooA84o1wBe7V5p59hbRgYE5thl/7QDc43wbwNPHGNlctKftmjXOk8zi5t2bp2zmUkmwXhpVtOrz+l49r/qYOolZkHQlnNNScs8IuCk3HQA6Cel3PL3BoB+NnQdpQ4KDAqcTwqoRw4A/XyO7+jV5hQYAPrmNBwlDAospcAA0BfkSQdzBS64r/Gcxj3P9RxdCSBUR4QgZTpTfF4nfjqP01FAWRllnw5rDexMG9uLyK/OMvqFY0qnvo4CHWtp9NeJNOdYSUfD3HneWVY6MdK5xHXT5gF689VxlU6kdMRIo3SicE3HAu97Fm86I7jfA7sFiepZfTVowvoEAhJ4lga2I51M9kda9lJYJkDlvMn+Se90pjqna7+cf3VeJlifYFUCKRV0uR5Za3Wc5rpPB5v0GTvQT3eUB4C+oGc6ShNIljfovK1rLnlugiF5XVmQ93UKW77O4pQvKZP8dwImtrvyVuuT5+isVz7ieOUaaXwBUZRbWV7OsgSgabe8PvvVa1fy1ex7lTU9Wtn22o5eu7yWst9rla8q2xIoh/by9JwHlFEd5VW/yHFRRi/jyylbk6/3dBzvm7XGYLs6Ts5Nx7dHX4Mk5uqsgIcOkQRyzoO82ZR7DgB9UwrOv78JgL5I2b7X0q5vXbjQQPSGjcenbU7n2wD0Q/A8HoInXLp0sQHpT3ryzdPOTTcdyQbXg2ut6tryBfmFIKTV53sVIHTdJqhqAFSPWgl6pz7YA1lrlg7128ysUeVf5duVd2d7ebaC2ZWXJe2Sh0ijtM/U+exX5W0VeJY+cwB6ylPK4m93CmtLqWtnZjKuSaOkWQKfnltOObnjmec9L97sWnMyT9rSJmxFZbH8OIHqnu2a81CaJS9PuZxzU7rwW3ft25YsLzOXOT+UfcrqtKW13exPlScJvDse0rvO6Zwf0qvqPNrJnkueQdtppzvnMhBAHwK/ysm03ZKGKT9T70iZ7DP2WTp5PfWzTbjpANA3od78uwNAPxu6jlIHBQYFzicFBoB+Psd19Or0KDAA9NOj5ShpUKBLgQGgL8iSTpcKIOqgePTRR5uD2zPDew50DVucBAK11QjXqNapoHNd8FUHie3iV8eOjnfL1DlWAfQ8v417RronkEK5Oi94HnBDh41OgASVpZFGfwIh6dyoTn93iOg4SXpIr54DnefYwYJziLbxrbsA0nnQA4GlHW0SyLGtOuIY16zDdmZAg7tiHJME0HXS6SzLHZaZklKnS+4OyLnAv90tzr9tr44iAQ3H1rbQdpxrngXpQnd+6QhzvCogVZ0xPXDlvLBPnVM5b3TQDQD97Ed5AOgLGidwKu/LuZn8d9moVLAhHcjVkaujWJ4oMNG7Lg/IwLEELirwK0/hejqL5WPwSwH05E+1btZgBhW5NgUf5kBVeV0NHqhAR7Y7133lgbax50DPe9Iw6Z4yk/vKdduofBdgSQCp8ifLrf3K6wkCVdmb7a9zxTFLOUHfBNA9hznlvH0TcEvgKXmq+kbKEv5tXTWlbQ80OHtu9MSvAXqNHehnM06bAOi0aO+A/efkZd/+JQCd6+w2v7ILfQGg5w70BqBfvtQOSL+JY4Vu2jmSDbkzFX3P9ZF8LnmhazR5ifwF3ZDraTvwt7ZA8pae7qd8su5aR7VTeryqyruUF+rjvtfj0VlHlUNpA7kTN9vo7FEWJA3lY1Wfl6+jWyMD0a35ZlmUo13Ws2NsSwK22gA8r0xzl3LN0GIwrXXCl2lPBmBRP+NLoCdlkyY/09n7buWvzq9Ki95cSBmWuoO83/GwDscvQeucO9LM55SPKesNxKjzPW1mnrcs520NSPa6bVkErbDmpkYn7d3UW2pGg0q7XA/SAxpoL/K8NlquQe6n/PQe5eVYJx1tf+qIXku7LtdMDZxPHWATTjoA9E2oN//uANDPhq6j1EGBQYHzSQHl4diBfj7Hd/RqcwoMAH1zGo4SBgWWUmAA6AvyaIBWY1Nn8n333dccmdzH8Ob5BJIrKMlu6V/7tV+bnvnMZx7tKlPoAwrzdbc4Bj3/9pPGtE4aDHLKfOpTn3oEdOvY0JGQgIiOEJ1kDzzwwMSXeumT16mT9yibcwo9q5C/01AXCMGBg7MG0Lm2W+eAznHqoC7Lpu2AKDWdnM68dH7o3PDcOcFh/6YMdynQB50XOsJ0xhjwwDO0hf57LiNtoYyf/exnE+P767/+6+3LddrsvEg6cA1aMPZcr868mo5RZwbv0LaHHnqo1e85el53LkGjZz3rWUdntKMg/uu//mtr9zOe8Yw2n/jynIAE5XE/QQna6fwSeLfdzq+6w9B55Dg6n5yXp+WIeTxZcgWoEjwaAPrZj8wA0K/QuDqc56ifDtz8dzrv5VX8wqMfeeSRxpvgE/AF5Vs+J+/vgay2hXLgL/BJebcgt45/yjZgjN8KyCpr3DVn2cpW+as8ER5PH6jH89Ur7/HvlHnJv6QTcoovbedbeZp0kQ/TttxFKY347fF2ARjKUa7bj9x1mfRXV1Cm6kCXn1NXHpmhLMu2VKe+gXC58zv5fLZTPcQdkKkL5BxUDli28s4AM+VJ0qyOR8oO2mxGGcYVGZvBBtnPs+dE10cNA0A/u3HaFEA/IA07W8yxHw7PQG//5r/DtO3T/j5b1VsK9+2DrenCtNX+a2emb00tBTx/brdd7IvCGPMaFClPdS0amFlB5+QRrEV4NHyJ9hCAmuAq1xIMrGCklO/JqeS/yhTL4+8eyG0wFr/yJt9Rn0/+kQGxtkV+kUFDnvns0UzJc3L2yOMFfqlLHlj1Qu7RTvR1yscuQpb6kW62p8oRrmvnWJ8BD7WumgkgbdGUe+5At2z5MOOLbcez2AaMc36kccrHBLTzWWWxY8ov9dFG6MBHmZx0TrlaQe+cP3U8Km2qzemxW9qDGZzMuwZ5WW4G/CU4rsydA9B5Dz2H+ghCQFeYG2ttUAPhMhCCdZuAuNnHpInrs6fPeC3Hy3ZLf/0Brh9BeMc26ec8kkdsykkHgL4pBfvvDwD9bOg6Sh0UGBQ4nxQYAPr5HNfRq9OjwADQT4+Wo6RBgS4FBoB+NVkq0IBzAgf8T3/60+knP/nJkQMBQ9zdCRrFCZZigL/4xS+efuM3fuMo0l2H8/33398AW8vWKaYDK53KvIMjAKcFTpxnP/vZ7VcnRjpyqlFOX3AKAIIA/vOlzbZbYxwnBM4nHC+U/9znPreBtbkbgf4KptB+gF0BA+vVoWNZ0A3HDg4J6EBAAeAw9xMAgH7SgHcw1DMAgLoF0KUZbcWh5XX6ImDsDkjqgHY8xy/l4hADkKYPv/Irv9Lu/ehHP5p+/OMfTy972cva1yACnS0CDM4NgX4dcOnMox1cN9BBp5lADmA9XwEdnXo6ZaQ/NKPNd9999/SP//iPjY7Q8DnPeU775Tk+tIXyGNvcmc49+ku5Onq4ptPJ+gXFqtNL+ju/0iF6PbPS6rxMsG8A6Gc/sgNAX9C4Aqo93p3ghs9XkFFQM531Dz744HTvvfe2df+rv/qrjdfkeobXep4sfNSddenAtY3KDfgZznlTxBoc5e4/A7wSrM8+yntsP3WZXUSnuAFiBmnxN/KCMpNPUqeOYsuT9ymD5NHIWb7wS76ZmSXlTvK/CvQLDtAu094K7ueuROQj38wUYmrXurJoN2XpcFeeCxqZvSZBJ3cyUpa75Pz1PFblI88o1xk7s+bQTwPoHMsE3XlPGurIR4dAbjrG7sbkvqCKQEECSZRVAS/kLvNT+SMQmOMpreqaOHvu9MSrYQDoZzcmpwGgA37vN9D8MF9723MugH4InncB9Ba5Oh0AmgcQL9+V16R+63rjnjp21ZNTNxX4hCfxQafPICLlSwJtBtpo0/QCYgT1vKdOpUzIDEuua9tl/xL8RTdGDqF3J6CtbEnAW3lnufKz3CVe5Y59qdctKwHL1HPhbejW8D9sF+SHfU+QO+W5ZWVwW/JE309dU/uiBkPI/yzLgDPprZxhfO+5557Ga3/zN3+z2Vtzeq51aBvU+QM/ZiyoO0F25hwygOeRycxL+6qMqru/bbcyyjHLYC/+bXCestJgaG0i6jE7Gtd4x/6ZmUzbz35xHToIMOd8UYY71tzjPXQdaKmdKufJ9UF52GLIMcpnTthuZbA2oONDPTke/NsAGQMAMrAsM9y5TgTQDbZI8F45m2stn4cWrvtNZOoA0M9GFg0A/WzoOkodFBgUOJ8UGAD6+RzX0avTo8AA0E+PlqOkQYEuBQaAfoUs1fnL34LEd91111UAumAsgjzP+fY6137rt35retGLXtSAB50aGLY/+MEPpjvvvLM5knFKZDS5RrBOGQFPnOAAvoKn7p6ujhydMYL1AMP/8i//0hwDOKp04AhIULc76nEA4GR76Utf2nZiu6NDBwBtpc2CKpSncy4d7zrFeY6gA5wMr3jFK6YXvvCFDZzHoBco0GGHY4TyAH746mh3dNwdD3Av+C2gTFsFWXT0uMOftnAf+kF73v/617/eAPPnPe95DWD69re/PX3ve9+b3vjGN05vetObjgB02g+A7Q5vd1zqKMKZ4i54QQjaS/+g4fOf//yjtJkEYPAFrOcLnaEL40d5Ah8A5C9/+csbUI6jCsfYV77ylea0ecELXtDKhIa+y3t33HHH9M///M+NVOmoyTSNBmJAJ8qlfOjCr+cSS+sE0hJs6aWGvN7Y6pxjsecY5do4A/10R3gA6At6yp+Zj+nIzbUHX0jndPJ6nb6sT8FtQVl4BvKFcnGowyuQF/wNTzCgCl7JfXigbUgZSBvhWcg+ZJjZOeQDGrE6cA0gkz8mTxTooH6dxjq9DShDRsIX6RPrjnbD83jeNLU8i5xI0AOeptPbss02Ir+ln/BNg6MysAmZRtuVqTVYCFrTF56jbh3k0IT2+rE/uQtO2SnoL3CSIAHPUA6ghKCRR4Ygr/jC/6nfj9lI4OV8HXsAHwLEKMd5YaAY9XCdcqCngJrjWHUP+sNzlAcdkROUxXzhS1+gs4F4vSA2dAgBd55H7qITMA7U79fAhpStzqfT5UDXV2kDQD+78doUQGf3+D5p3A9BdM5BT4BqkbJ9cej54hz0rWmbP9u3wextB/qV30XACR+Bsjwbmevq8fAqd0QLyKmnsiZpB+uO+WM2EvRlM2IJxlOPdSQA55qWZ6j7qkdStuCk/ANeAW9BJxX0ruApbearHgYvwD6B16OP0688LkkgUHtBOyODjQV6E2w0oxf1GMRT5az9dZc+ZcOvBETh9chR7AD0bmRIZnmyD+rdVbdMkDx3cFMHdNEGU5ZlwFwGDZitw8wymd4feiEffvjDHzY5iZ0FjxZkrllQ1D2wseiX/TE9PHydfhqQ56535I/PI5Ph3wZMmFXLgDjpKoCMXDcgmDFgPiqDaCcyQDuEd+kncp7yHG+DvQSeBZAtOzOs8Qz9QN5r27Y1SMDKYdYFdSvnOXUxD2kX85C14lq2P/4iC7HhoRP0drd6jh/1aFOkXUa76TN6lYF9rEnsTPQ2s6B53IKZaLQTzc5DXdJA2qinMB581ZXoj2PquJ6Eqw4A/SRUW/3OANBX02g8MSgwKDAoIAUGgD7mwqDAcgoMAH3MkEGBM6bAANAXBBY4qL86FjBwARIwUnGA4FzBAOaDQ8jdHhjg7lR/zWte0wxsnAPuGMb5AYDLFwOXr+BwgicJZGAg42QAJMB5wS+Og9z9Zh8ELYzy/8Y3vjHx1SFDW6lPJ51GOE4Nd0YD/GN062A3Il7DHEcKfU8AXWeBTix+cZZ/97vfbe19/etf34BhAgoEs+mjzjJBE5wYfKGhuyooS4c71xgLnCMveclL2i5/vqY0p408wzh4rjl14lTSGX3rrbdO3/nOd9puc/rJDu9vfetb0+/93u9N73jHO47SNQIc4Jiir6ZyTEci7XIMdOzQJ+j2lre8ZXr1q199tHPi+9///sQXoJ4vjhKcGnwENaiHucJ7BBvgxIHWX/ziF1t/7K/AP/2hXbfffvv0ta997cgpmTvRBTVwvEBrQBDqpgy/zKXeR2CfucR7prU/Y5Z0psUPAP1Mybuy8AGgL0jE2vIszrorWuPQ3VTuPMvdhfBbHdbwV/gh1ygTBy/8DP4E74OPuJObd+Az8DV4ioE+6ajVWUs74OF8qQMQAd4GrzXwqQ64YEQeUyKQgIyBT3qUh/IOPgvPp2z4NM/QNvr0qle9qjnBAYdw+uN4hudloBg8GH7p7jt4FbKJdwgughbwTr70gzpsE7RAnlAGdLJvVRZDV+rHUS8YTn3wUnmKspe28xwf6GSwRAbp+Cz3qJt2KZetG1oiB/m6k156o08IEsDHBX0Yq29+85ttHjDmzg1oS1u4jpxnfOivcpFybZ+0dVccNERfQU5QF/OALzRkLDxjmT75jrv8DFgQQDFYjfZTt4FcAgYCG5TNuhBQXMlYzukDA0A/u4HdGEA/2G8AeNuB3rKycxY628kPbQrStwPY7e1N+7t70+7l3Wn30uVp7/LutLd7ufGNrQvtlPRpd39RlsCwwKY70NXvtRkMwDTIRIDTQBvWsnodvJD1hSyAH3CPdeZRTAksaxcIrFO/gTTyOY8Zoo2Uw5q3Xo9H8tnURakHnsNXIBN+gH0Cr0fvNcuJAUG0HX5qposENSsgnmC9dFROUZ6BTQLu8juuww95H74kwK/8QD4gJ6GfO56dldppOUvlWfbR8g2Agi8btCqIDo3pq8EHtpFfg4wMMlbum5UM2YA9g35OEDByKQOxMpU5dKQebazM7IV8hq/TVwPueBaAHpsK2cv11772tU3uUYdBz9gpBpg5DtLEgCuD25jDlMe8oQzKok6DO5Ap6DDUyxgxhu5A184yAwO0ZMwoj6+ZvtAHsDd5TlpmwAO01KajDvqOTkTbGGfknHPIHdzqZegTyEP0iTe/+c1tvqSdlbJdHSCz0jDWBDwj17HnWQ/ah9iktBs6m5XGQDWDrOkjdIMu0JT6DXanj9CNOaEd/MpXvrKVmcfCnISrDgD9JFRb/c4A0FfTaDwxKDAoMCggBQaAPubCoMByCgwAfcyQQYEzpsAA0BcE1sjWkazDStDCtG2mMcW5goGKEesOPlO9Y2DzbxwNAOg4h3iGD4Y7O4r//u///sgp7u44nVd1R0IPQHe3XE6PBN0F0P/hH/5h4mvKcx1Y9EOghD4SHADYzQfHAG3GwS2IjvFtSj2dFJ6BXh1ZOoVw6gDs4hghmECwhra7Q8Td+zpjAFN0rlC+KQbtJwABu0IE0HGU8DVNOyAHADUOBHfUExCg047rn/vc5xqwwvjgLGEscIi8853vnP7gD/7gCEBPpyT/ztSB7myRLpSboP3v/u7vTq973euaU45ncc7wpf04h3CU0C53DXCddtMP2kT/cCzh0IGG0BwnCGODk4ux4YMTiIAAnoGuOE3dlYhzxV1IuYMHZwvPAW4wNu7ed+4nzd0JVZ1iZ8yWzqz4AaCfGWnXKngA6AsyyXv5d643AQmB9OvlvgAAIABJREFUA3iKmUp0nAtwur7hq8gZ1jHrFWcs/AC+DM8w6Io1bIAX/A6HOLzEY0bcWe5OLdoGr4Lf4lA2GAxZ5g5EB12ZhfOW55En8Ex3yFM2vAoHuOnU4XXwIYOm4EUAPMhWHPLwQRzUtAe5AJDBdeiQOzXpF20SLOaXZ3CK/9M//VP7wmtxJAPYcl86y3eRc9ynnExHLvitbKd+d60RuAVt05iHX9Mf6Ea73QHHuDjWjr8gMXwYHcA0wfBnaAUt2elGWRnYl3ya+hl/j3aB9l/96lcbnekL/WWMqYN2QhPaR38MIHMMDX6zLoEAAszQWZAv7sSkvZQl0JEAAv9mTJgjyiLaR7+Yd8hes8fQfr6mzVd3EDgRMFuLuZzDhwaAfnaDuimA3s5A5z93oB+ebb63v7cImrl8edq9dGn6xSOPTo88/Mj08AMPTg/e//Pp4Qcfmh5+5OGWuv0pT3vqtL1zYXqM1NSHoBjrBF7A+oUvsXaVFx43xPpj3XiMEXxJHkmADB+DZgxaQhaw7tw57C5k5UsCyqz93C3O39o+lAHvM6sWfBkbA0DQdeuuWNezR4bAYwmK8sN7X/7yl5ucQmf2mA34N/yPsuFXyATTu6uTynfVxZUn8hYDk+k//A6ZBI0ETuF3HmEkveiXthp0gffRL9qM/HM8Uu5VnTJ3Ols3coFx4Z62lf1xZ7lBw5bt7m+PbeK6Qa3wXmiMzMT2gKfSF2iI3HQc5Om8C90Ems1MZoYQjx8ReIZvQ0/GQPkM7Rgf7CRkDnVAV66jSwigC+i6K5z+8jUTCW2gTAF05jG2GHMeOcBcJgiMctEfoK8B484jA6qhDV8zfBm4x3zC/jJ7jXPGsaK/zC3tugTtaQ/tVYYpowxkRJ/AZoQGv/M7v9PkGu1ijM1YZqA1dMf2NnMcZVIOgSPQAL0Emw6fAV8yoPGlv5RrphpogV4HjekLugO0MpDADEHQ3h3+zDf6BW0JTjETw0k56gDQT0q55e8NAP1s6DpKHRQYFDifFBgA+vkc19Gr06PAANBPj5ajpEGBLgUGgL4gixH7c0Ymxj7GuUYrjgWMWpwC7gDDWAUkxSGEUwPDFQNZAB2HA0YoO4bZVeyuMgxonNnuurAtAiUVQAc8xSh31xntz+h6nSUY9TjTMfYxsHEM4VyhPndOm+pW0IV3BHBNi6sxbz06xXS0V3A1HQ30FccOdMgU7gIKOs4pi/dwQOCIMKJeB7ppAgGZid6HptDMlOY4DigLJxQODsqBftAKRwrPUQfOmb/7u79rDozf/u3fbo47wAEcee9617vaF+eMu+TdqYCjhX4bLAAtnCs4kXR+MS+gB7vZ2XUvQC4QpaOHnSLUTxnUgfOEseKDQ8hdGzhM3FGI89EgBMaGD3T5whe+0N7lmiAS9NEBqkMPmrvrVfDGFPQC7JnuMndh8u/zAGYMAP3xFYQDQJ+nv/wfsCCPykBOwBO5ztdU4QbBIGdwuiIT4FEELiFf4FU4TuH38BSd08go+LJpSPO4DsF8f3mW5yjDgCNT7Sbwr0yAvyFvCMaC18LTzZgCb4RX8jd1ChLhSMah7xEl9BWwA978+7//+81hDEBA2fTfXdv0D1rwN32DHh6bAp9DXiv/aDv8GEc29brLHVoBkgAMkDVER787x80UQL20E9CJ+uCb8GNkkEF26AN8kS3wc+QAssQdn4x87qD0vFnACoPokFP0g75SFnREdrjTTv7lUSbIVIAd3mNcGC8Cqug7Y05/LFMHOLIeJ7tZYeTtyvG6qxIaUibyxB1zjB9ACLTjV4eGwQXIfPruTnPkGdcI7HDHKe1FnvGtQQu26TzInE047gDQN6He8ndPA0DvnYEOgL7gGxeny49dbID5gw88ON1/779N99/9s+n+++6bfv7Az6eDra3p6c96RgPQH3r4kemxS4vU66wTdzyzblj77p5GF+TLffgP91hngGWsfXcW03PusabhhTyDLGDNmSUEnRU+I5Cubmvwremx5YHYDLRNWWAQJ/Lh05/+dAP48lgGdHh3PCu/PCZJYBfd+7bbbmuy5T3vec9RMDL8DRlAQBD6PvyXPsAzzVJhKnMBdEFVaEMb4T3QgHcpj/bB7/m3QVi0kbZQBnJBW4FxQOenfcimN7zhDY1+9Jky/cgrq34sDambvkNjbBLqom3we+Q1f/sM7YPXK1fN+AXPhc+bpUOAlLbTHvQD5A39B9xGJmlXGWhmwBh1ME/MImY2GLOmwNepj3kH/SibdxgH2ka7//iP/7iNl2CwgRsGENMO2ubxKQY501/mEONKG9xtz3gheymbPjInv/SlL7VnGGP6gP1q4LW78rnGO3yVvdCGcgl4IPiO8piD6gkGyjO2jCvrBp2Ev81ug46gTkSd7go3cJwgMOxF5C4BC/SJOpXX7px3HFkTBGZQJvME3YM1DH2Qwaxj5Chlvv3tb2+2IzSk3Jy7jDH9cye/O8qph+cN/jDjgTvQmbuMVw1GPy5nHQD6cSm23vMDQF+PTuOpQYFBgUEBKDAA9DEPBgWWU2AA6GOGDAqcMQUGgL4g8JwjRPILCmMA4zjA2Ma5jaMAAxsDFsMVIxoAHacJu665JxBtmnfu45gxHSMOC0BrARQd7baJOijflK04cNzhUXem6TDBYUCbcVhjmBuxbupwdxDSZp6jP4DTXMeJhDHu2e2Z+s2dhqaxdddKL20hTgIcIbyPE8Wz5Ty7saZppS2m+c3Uj9ADRwdfHDl8oReOB9PQQiPKwynibhgcFdAKpx1AAg4QyoD+lIGDBcAFGuEUwXnBl3c82xZFzeAJ2uGukQRCaLMOHJyS9IOdCTotKEMHFI4rnGk4jHC+4ECDlrQBIJyxoH5oz5eycVBCd5xCgErQUmcMTra//du/bYCYDkOcanwdN4FzwRccWfRPUAbaVWA5x5l/59mPZ8ySzrT4AaCfKXlXFj4A9HkSuebM9OFuKlN3yocEU0yrCp+Bl5gCHLD5lltuabwKXo7DHn7B3/Af+Am8hl+cwDrn3S1NO+RvBiwhx3D2mt4UHpKggXKINhHAhPMb5y88Wceu2UXcNQWPgmeZVUTnPfwRfknbAFXoNw5m5KVpa3lXhzo8kL7gwNchDZXhq4D5fHEiE2QgIEXbAAcAc5EHtMkd6qZxT1CYNiAjDZACXIK2gCo+Z7p1aQaATd9Nh1tBFlPE0ieDIQTcBToAG2gncoqvH0AlgHp4uNlYGCNoCSDl+fYC6IyXx5sAItH/t771rUc70zzKRcCNOWh7kU0EZFAXdQBYQEfoAbgOTdz9abCd5eV1rhms5i5R5hNfaICMcQ2oVwwAfb+tWdbE5z//+bZu3QkMbf7ir76wkueOB/oU2ARAJ+36PkB5OwO95W+fOAOdNd3mMNdJ3b63N12+dHm6TOrshx6ZHvn5g9MjDy12oPPuzs03T5cuX5ruuffe6f4Hft7AbtaC2avgB/APZQL6NF94FTyNdYieyPwAkHM3MD2GRzJXkB+UA78yYwb8Ad6CPizvFkD32CreRSYYzGVmCXgaOrU7teE5zE3Kc0cwvBwdUwAQngNPp9184bd84b/wZ/pL8KoZQOD19IWykSV8MhBMvZk2aS/JMww+dcezx3nAR6ETtOQ9wX3WF7wb3oUchccxjvQbWkNXgl2RLWZPcUbJ+93x7XUzoFAnNIZHwn/hw2b4MmsW4C3PEfwADR0Hg22Rz9Ccdz3OhOc9jomykQXMA2iIjSBY2jIh7O4egfTYZMiODGyCXsht6naHtzuaGT/HQQD9z/7sz9rc80gnjwKgz7zvkV/YYcht+Lvt5x3KQ17zPHNPINpzurlPwBbtMSiYNkIv3mHcHFvHgznC/IIW0BO5jHzjHQPSlS3QhGegt2eRM9+wtQw2MXiEdWMWFfUw6EB92PeA3eohyGz6zNry2ByzfVGGzzGvAMOZ28wpbVDWAfOPMg2QhxboEwZ9UIbnxdMv2szY8W/tQtYtf/OufgjogXw1y9BJZMIA0E9CtdXvDAB9NY3GE4MCgwKDAlXvQi6iXyFPkZ/od/r4/uMnvjgINihww1JgAOg37NCPjl8rCgwAvU/puqPbcwB12OAAACjA0MWQxmGE4wNhjlMZwxWjleh6HEkY5O5qwyEtIIAC4O4z06DqWNeBLYDumaGm3dZZlzvGfMf0f56BbmQ+7fCcQdOL42DBoYAhjqPibW97W3MimR4yy3enYe7Gzp3KSU2cOig13Ic+piLEKZHR8/bDd6vTnLrcpYhTAGeXgA408XxV3jeFLc4J+gztAU6omzHBYYKyRV8BsXHmAZ5zDUAdR5m7L6CPQQ/uhHCnXPYTxxjtom6cHdRLOQDelGG7THdLO3CUcN66oBWOuk996lPN0eU59fQLpw39dTcpziYcUvRHJ98nP/nJ5lh394+ghQ4jgTeDP+gfcy7PQE+a63RzFw1/jzPQv9WCFHDq/eXHb79W7Pnc1TMA9CtDWoM55gbbXVMemWFqbXgGjmbAB46ewEkLn4CXffazn228B6DDs7+5h+MdHsV9ZBiOcHgKfEjHax73QJAYgDzPwEdxhAPK6jwXvLDtGLA46eHXtBO+AXADvwFEoU4zqxgoZHYOgWB26uHkx7H8vve9r/FT+goQIiAMEIQcow54OkFEyBsCl3BKm1lDAB1+DH93xybyDlmNLCbYgI8775RPHtkBn4X/0zf4M05syqE86vIjgI4cwMFO+3kGGeVOxxzjdOgrt6mLfgp00E74t8Fdvg+gzdjTT+gAaMI8QA4BoDNXoJVnlvMcY899ykZmsbuf8TdYzSAp6E0bzEaCrgL9keHoNKYgpizawbPuBOQecsgz0KnXHXOMOzwUEF1ghN3x0D3lC/N9AOiLkR470M9OBG4GoB+0lOvsNm8A+vbWtL19ofHfIz2WjBN8Dxa/excvTZd/cXG6+Nhj02MXH2vv729N00OPPDT9CDDv7rsbaMt6RDdlPcM3WJdmioJvk0EJvgOvA0BETxSAhXd6tBRrjPaw1nkG/m16b/gDzxn8YtAQzxu4pXyCv6JPe/YyMgB+Cj/gA9+DD8Af4TemvIbvUTd8lvvwWkA+2kB7qBNZhLyir+yepkz4RR6FgXwAMFX+eHyVclGwGBrRL3dVy7/gn56drR4PjWmbsgZbjmvIUWwCaM5YwK/g54Cx1G+QqmNs9pG02bhH2QDzAtPQjo+7keGX2oQeDwadGEcBdGjDVwCdfsEndRpDB8rhfWQrbfvDP/zDJgu02UzXbzp8eK+pwj0vHZ7tsSMeMYVMgTcjAxlXeD0yDWD4Qx/6UJMbntMtLcyM42535BD0Y74IoNN+05ELoGMnARrTDvrOeDPPqddMDNQL7bRjlQ/a1oDX6Ba8Aw2xyVkf3M/ANW1sxhZdnrlLe3gns+8w/uonziPqNvCO59FrkKHUQbnoH+gS0J75zDowAEbg2vcZA2huljr0FPwG2IXIes98R1YT4McHu4254Bn1Br5TFnOA8RJcp8/MW+gBLaCxQSsn5agDQD8p5Za/NwD0s6HrKHVQYFDgfFJg7EA/n+M6enV6FBgA+unRcpQ0KNClwADQrzgqTQWI8emOD1MNuqNb8AJgAcMWJ4KOCAxUDHOcGTgHcDZjRPPBCMcJRHk4RTD4cWqkAwsnC44Xnsk0bThOMNITQDedX4Lb/FuQRaMfpwxOHJw5fAVHqKPupuZ9nAY4uNwJIi3clYIjyh2QOt51UAiuCwzgcMGpwHMY9gYKuCMf2vGuu0Eo19TtOscsU1DCfuDkwqEFXQRL6DO0xWkjgAPN3DniWX44aKAz4AblABAB2ODM4EtbDYigfQLJ7uJnPN2BzzXGWidjBdBtG84d6CHIgnMHR4nnjwNSCOS4Ow86ZQp3QCxTuNs+HDIA7zirTIns2Y8qmXWOmFpXEINx8JMZDXI8MwvB9cxKxw70x3f0BoDep3+uO/lpBiYlbzeYC1CTdQ9/w/Hv+bE4XQFZKoDO3wAT8KLPfe5zTQaZ8tz1XQEB5Bw8HAcsIILHewig545h2ou8gZfBY+Ef8BrkI85d2oVsFKA1y4YyirJpD6AGdcLv3vve9zYZiUMd2QP/8+xxeD+8F0c4OyDpF2307FPaY7YXeD2gFDTiPQEOgBPAHfpBG7kPP4SvuxsvAXTe474p3+mbPMUsJKa9h2bweQF0ZR0zQKDNcTcwj+v0E3lEfzynFcCKuvjwjuewQl/kFXSBXtAdOULbBafRQZBDyE5kIEF1yI13v/vdTQYK2PgrEOJMhYYEaCEvcMYDkqEfUBayljGgDutDh1B+uzPTne3MO+asu0QN4vLYFHUK9ZexA33sQD8ribUJgE6b9vnvgDPQt9o56A0mb7+LD//cPgLQt6aDvf1p//LutLe7N+3u7bZd6uxcf+ChB6fv/+D7048Pj4jgXXRD1rt8Wf2bVOnoe/AywDvWCfzCNOHudMbWQEfkPvewIeAh8Al5j9meXGvuUM31D68BVEWvRRelHfBf+IZZkATQ4VUGZ5qymrJ4D/4Nr+A+/JD1DoBs4Ck8GxmG7uvZ2/Ay6kUW8MGewoaAJygP0c3NXmE/zMAEnwaIzOBnbTwDBaAXfJadw9yTRpQJr4dXYXvAx7lnkKp82HTyaU9RjsG67iLnGn3XDkJ+QG/6ojzUdlNOwOORpQa7ugNdQFsAHfoipyn/Ax/4QJMDnvltOymbvhJoBojO/AKsdTzMZoN8ht6MA7YQdGB+eTQJY8O71EH9BoYpL3nWdPWUQ3kGTdB+vswXaM6z0AU5STCxADr0/sxnPtOe4XltUuabQRJmONGGYY7ydQc6copAcDO6uCahC/UytrQT3YE5BiCOPkJ92riUzVwSWPeoA+jN+8xZaKGtjFxlbfKhbgIX7TO/fJDB1InNSXvpO2uSIG7GO1O48w6gOrocdCYwgnUFPaE9tKAs5gjtR/4agAJdoSP1sVbhJc7Rk/LTAaCflHLL3xsA+tnQdZQ6KDAocD4pMAD08zmuo1enR4EBoJ8eLUdJgwJdCgwAfeGQFiwUMMfBjGMjnUoa7zgjAAPYAYYhizMLoxbnAvdwNlCmDh8MbpzMOIxwSOCs4EvUuGdrUz9GMNdxIqfhbRq5BNBrCneMfMqgLncxmyqdgXcHN44dnAx8dELgXMcxhCPA8+vcnU5/oAMOA9pK+VzDEeGZqToYBNYNMsB5hBMM4x+HjLsHdbTjsOCDg4uyKdez7lSQLNPdGI4Lzh0cA/RRpxjtwGGDkx4nDe1z1xy0x8nk+X/UiUMMAJ2yuY5TCCcF7cRppaOxAug673B0uTsIEIg6BdAB9xl/+k47DJoAGOHftB0nC+/jhHO3Pu10lzl0wgGCE48xw9HiOfKmaGdscLAAAtFuvtDQXRGUbbpDaGqKRXe5m41AR1sCzOcRvBgA+uMrCAeA3qc/89JUo/LT3DnFfYEAwRSATXgDu8EAQ+UJOGNxQMN34EM4cuHt/A2fxbEK4OzuNnhzBdB5lms8A081TTwgN7wRnsJHuemOMOQXDnrq4Br8BVAbvoWjFyczPA055Jm18HTkC+A59eAUZlcVvJh+USZZNnBs4xj3GAt4Je8J4OCQRhYTUGDmD4IM4I20gXvQyKMx4KnIcdoLfemXTnT6hsx2xyJ8Ex5PffBOynFXoiC4AVo4/glOoK04xHkWevEcssRALH6ThtwXaPbID+Qn/cfRjqySfwl0uCvNXX4GR9Buz57ll/ppPzRifiA32N2PDHK+1ZlpvwDkAQYAFBgf5BL/pr/oQIwLc8xUvZ6NrF6lfOY5ykE+C3IZVOduP8/JFcw/jzLoOBx47EA/DrWO9+ymADoIOcB5A9AboL5I3a4utT1tLQD0BqJvtZ3oPNh+28XFu/f//L7pjm9/u+mgrFHmPIAivNt1YBahv/mbv2m8EPAT3kjQLcA1vEw7A/kAj4Kv8wH4006Bd8rrXZ+eJV5TPLv+4SkAftgn8A14DbyvAujYPeid8AZ0VXRR+kIbAW6ROR5VYYpseBv8GxkGgE5ADXJBOYVeDLgN/0Uvht/lESf82+wVHg1S9WDkqnxcegr4InvgtdTBM/BsgoEE0OFv9B8AHRBS4N9yMphYmwm60S94LWMD/WmbwWeA56ZvZ3wYLwMBsMWUqe7ghs6MpcG42FW0WbsKmYS8AZxndzhy1DT1BhXQNvr68Y9/vAVYMb/4Ml7IPNPbI3eRD8gMxlgbjbHlOv1Gvpo1xKBw+qGtyDzmK+BsFhTam2eg9wB02knfsGloC22mTuYc/XNOQgvKc6zRGfhCC95xB7rH2rgmGWPkOs/RZ97BJmO+aTuhm1CGwQXauXnOOnMaAJ11SLsYT/Sbj370o23OE9zCGqCdzE/awVgwH8wCQz/JpAYtDTZgTHjXzBLMgb/+679u4wTdDaCm79CbtcPudXQqyjFohvmE7mC2M8ZyU1k6APTjyZd1nx4A+rqUOv5z6su8uc785/l1njt+S54Yb9T+LevvSWmx7nvVF9OzP7x2nsfkiTEzrq9WDAD9+hqv0dprT4EBoF97mo8abzAKDAB9AaAL+pq2GwMbhxROAL6mc1XpMx0qRrG72nAK8eE9nDYYvQLSGNGmHsSIxlGmo0SA1rMucRiYhtC0fbwv6Gm5/G3qXfuQILeOMVO0Y0y7y4F26sDnXRwblGfKSHeCGVCgowenB84DnBBGtJv6NXeuoPDSFvpEWdABp7mp3HE6uDsgd6C7816HB/XhtAN4wYFDGTjocKjgtBeYoE04EXEk4cigXtqHA8gzeCnTM8W5j/MC5w4OMpxdAN58awp33su0sjoe3V3HXMFZ4RmG0NsU7jqYPLvdnfSee69Dx7EHUBCkYF7hLMOJwnwzNSaOOGhAO5hrOMTYqaBT0l0ZKpk60aSpRwJAG+pgbtUdkRqcCeKdB9Y4APTHdxQHgL6gvzyk8uEawJK70AVRDLwCRAXYwLFK+lvWM+uYnUwAFvBlAnVwunoeLo5hnPu8hxzybE6u85WHUxb3TB2MAx/+o6wzMIj2ZTYO5BoOXficMlAAnRS+8HCDuJA3fE2xSzsBiSkDpzZ/0y/aRbAAPBD5QBvg2/A7+T68F95u4JK7+ADP+dYd6JRJOzw7jXKpj356REqmpBVooW3QlboBVajPMUMGeJ47/wZopj+Ulync5cfKPcbMHdhmJEHnoC6ACBzu7qZUZ/CIFurwjHvowvPs9GTckLWAAsgL+se4UxbzBpoDWOUO9J4Di74BIjGfkItm1YFO9BUwnLrMZCD9zG6TWVDQGSiLoAbBFJ7nS1v5uqsRGs054ubWiO1f5Zh7fDng8WofAPrx6HWcpzcF0Nv55yDi29vt/HP+3TDyA/7/cPc5KPn+/nSwfzBNe/vTtLdw0G/vXGjPshP9rp/eNX35K19uO9DR7dGNPf7JdWCab9YbX9Ytaa9Tt4c/sq7hu/BVyuEjgM47FUDnvkdqSDvBYf+GFxNoBL+E38JPCEbyGCEDaeAHtJ91jG7NuoZPoR/DkwCp4VWmoGatw4vQ7QE84fWmNkevddcz8oQ2ArLDz8ySos2mjmpAsAG6Bo7SBugCT1If5x13IWMzIDN5H5rSRsqGXwL6A27C32g3MhE+Cy9Ez86PoDz8EJoQfEa9puPmPm2A9yETkGGUxzPIGtrmkU7UD6/kS3+wYQyABfQ1wws05H3sB8YFAJ1gq8wAYhvpL3MHWWpwlUdvoAtQrvYuY0h/abPnoDNWtJfAK4IZ+FA38w7bS12Bf/OO4Ly/7tanHo8EoJ95Bjr10QZoDjiMzNDm5FmD7gS3tXloP1/6yBcaMN8Frq3bTC/Qi3mNfWVQscfCUC9j7y5+bVZBeuQybcTGe8973nO0Sx395mMf+1hbI6xf1gfjbTALY079rGVkIGuKsplPgvOURxp+jyZj7hMMyXw1EMGAOPQdgw2hE33mGW1K+sY6op2snbED/TjS4do9OwD0KzaRATI1qDP5mRlIKjiuP0t/jWWpR2Zgck/XtY7qL9Fe853qE7Ed1qdNl7Zb3uN+LaMCxGkf1nrnwOTajiM9ZHv76ChC+KB8QN3c4Odsr7SwrdJO/mn7c1zcxMO1pGFvJfEM/JWPPtd8Ln2y+iB7dK+2QC3D9i4LEk76+u8635LmSedaXx37ZVwk52d9zr6OwIE+BQeAfu3k06jp+qTAANCvz3Ebrb6OKDAA9IXDS7BZ4BgnAA4jHP4Asghsd+UJ8vI3xj1GKmVgzOsAoTycCChAOD8wbAWnMc4xwnF+8NXBI4hKuZ4RaJk6X7yH80YwAwcNyigODIxzz7ujDtrnDgeecZeJRoip6Wm/iqoKtqC6KRd9hzpwUqgku1veHZI6suwXy4Frnh2rE4q/ddapTLoLk+vUB23pDw4HvjgD2DWHA0XAiPJxnpgm3RTttA/nBU4K6I8TjL9xdOA04zplAPbg8MLJwC4TaE7b3KmTDsWewo4DCecS5UAbnhdAN9U+DhJ3KPLrDgr6xzyjrcwPz83F+Qj9eRYAnbHkGs40nKA4ZxhX6mYHJc5JlX7PvtUIE3ShDoMz6DfjCh3dDcO9fMdxS8P0OmJt3aYOAP3xHcEBoC/oP+dASKM6jX6u4zDlC68zNSz/NpWoAUnIK1L9wmMArwEzTBnrMSGe5408gefi0IZHCWbDZ0wJiqzRyeFuLHiVqc5zTVEu9cMLPY8WoBnnPkE+3HO3pDsG3cXHM7QVngYPR24CaEAr+LVBSvwNj4NPmxXGHXwEE8BDlekAN3w9Ax06QCfklwA6vJOyoCNtgLfSN8sQoMCpL3BB2wXQXVEGR8nrBZMo2/S7yBT5KW2nHYyTKY/h+dw3zawyzd186ikAH4wP9DKdLmPD88g3xlkwDoe7ADrgAO2kbmjrbn0DqHoOKOQPOwKRFwADZkEx1S5tIugL2iFXzLRDmTo6GB/mLrQGrBK0Y24pn+lRJf5EAAAgAElEQVSPtKIdHjeTgX5cT8dgz9HkGjoPwV8DQD87ebUJgA5U3kC5g/2FDruz0wDx/JjCfZ+zznf3pgO+l/em7Qvb04Wbb2671R/7xS+mH/7wB9NnPvfZ6e577mkBOYDJ6HoGSVKPACfgJ18zMFE3awueyTOsa20RAd7cgQ6/6B3HI69jLded6GRuMvAJoK4C6MgOgGZ4I7xV8JVf1jx8FpAcQBl5BN80gMbjIeDZ7LyV92I7eZQH+i0f3oNP+tG5TJ9pt0CJ4DDP8Qxthh/CA1NmeW6857CjB7///e9v/BQZRX/ge7TdY5UEztHBeU6bST5Hf9HpCWQiSI1+8hztQC5gH9BOeKlnulcAXbCXwFiOzqAuArF4jvfh4QaM+Sz9h4Z/+qd/2uZPBUN4DpoigxlLQRMzl1Am48gHOjGOZmrBXqU+ZAu0/fM///MmN6Apc0vbBzozFpRNGdhS2FTa1AalA/pCC2iFjgBQnxkNKIexob3MbepAptEG9RLmIIC3skBQWwAdWpgxAPmhfUzbkLHMLQLr+DWtvvKLfiLboAl1Q3u+prlnXvDFDv3gBz/Y6AT9maef+MQnWjAD8wVZRn3IYYIyaDu2L2PBvGLumz2BNcKX+UeZZoMDZEf+QitoyppizFijzAXaxFzjQ8AA96Qz7WCM4BXIbd73LPaTcNWxA/0kVFv9zgDQr9hE+jCqzyU3AxgcKziqnyI3AejzSFA8N4P0AOvcRGM2EfVNyvEdeacjq76ZgHRtv/quZVQwv7bH9qdtle/0gNXaDttnv7WV5APKDsr1OJG0TZWn1KU/LunJdftlHZmRxXd6KyD5sZuA8jnq8SgN/a29oArHRRsh6bIKpLev9LOWXY8yU5eQxmmH1DlSAxDnOIDzJcu0Hm2XOeB/NVc5308MAP18j+/o3eYUGAD65jQcJQwKLKXAANAXDlkVQUFhjHi+nlltSjydMUZZ8h73BEDdVYfS5651nDbulFYx1NFghD/OAs9ER5l1B7pAbu5ewDAXQMfRgRGusmj70qGAQ0eFTHDbv2kj7VeJpG7aKkBC/e6it68Y5rRVxc+dHmmAUI5KMsaIaewEMPibZ1JhrAotfdJZwS9ODXa+eLYd9boDEUAJBwt0TAe6dOFZz47D4YPjhL9xSPA3TjQcLji1aCNfDQCBZ9tXnfbQgt0MOIVwXtBfwBgcXyr0OEBoG44h6GcZ7nJ0fHHm4Mgx/T79xtHDO4BGOI3c3WOQhme4m13AAAV3KdLuNL6gPXPInTT82x2lNSr2vCnwA0B/fAXiANAX9DdQRSdF/q0BLu+QR3tWOA5o5JI8Gn7A7iPTv+LwZ6cZf8MvCR5yZ7MpTuFFOCj4wEfgn5QvP4IP8XUnug4K6zR7BeUmoAmfwkEP30IWIT8E0HGC0zZBendVm8IdBzPOdHgkznyczoC88G7PK6VceKlyEdpAJ/ilZ6UCLnvsiGegIzP48gz8zh3o8E5AXfoHb+U+faRMaIH8oI/8G5mBk9sgJGjrGejQwB1qnsdKu3Ge875j6q9OfdpJffTV3Zf8nbIWmnrsi6s3M7m4E9S0reyq9zgU7tEv2kD7mTcEIzA2tB+wRYeauo8ZcWwrgWvMJ2gDMME4US7ymLONeR4nPX1AL6HPOtSc1/QHWc0cAEA3GNGsKqZw1wmqzK3yx7mWzr0EynMd2Z/Hl+NtVvsA0Dej37K3NwHQmy54wCnoB233ObvQ3YFunVukg1082FK35w70rZ0L06O/eHS65+67pzt/dOf09W9+Y3r0F79oQCJrkjXkecysmzzSAf7iedrutnbHtmnc4SE8w3qAd8If4cPopBm0mjq3TkmDpHTiwy/gKcgOj4aA77HWWXvIDsBDeDMf3kc+UCdl8A68Eb4Oz6GP8gfAQXgIIDO8Hh7Ie/An2o1eDc+gDEBM03hTr0FdKX+4Rrvou4G9NYW7ejjlw1fh6fQNUJuU3NgF8GV4JXwPGeERFcpDAFLaKn+SVtgA0MtyKZN28xzlQQN4M+OLrYG8SxCCfhlIDc35An4CWBusTdnwcvgudIRW9IF2GwBgILLtg0a8T9sAXKEB8wo5Cr35m7lD/6Cfx0BxnfHlHQIpoP+HP/zhpm9gw2L7YHehO/jRxnQc3Fnv0TPKM9oNLZAB9I866RNjQR/5ha4AxQDJzKGUex4hQL1m5TFgHJpDX2Q9NBAQcX5SPvPKoAHWi/KXvtBG2st7rjGuGXRBnwnKY7c47eY5xopAEvrlsTnIVujLfFQuMrcIjEAOUjb10g7KNFMO16Afc9SjAGgzH+xxaKyuxi/XGBNoYoA+bWWMCWKAvgkgnoSrDgD9JFRb/c4A0Bc0kofy75RRVaeDR+Y1/l3BcYHe9AXVQExHxusJDs8FbfJO6pvacv6mLMqRT5A0gXjLq7PE/h3pEltNkziqu4KuWU4PkKU/ZvOA12ljaD+pK/NbaZsAumVLnxp0kEEEy+gteE+7M6jY/lKPGUDmAh9ybHt0TIDa+xXUd7yy3rxWx3puNffGN31p+W/1q3yntiN9jOsEAqzmMufriQGgn6/xHL05fQoMAP30aTpKHBS4igIDQL9CjnTOqhCr6AlMC9RimHIPJVEHNIogRjLGL+Cku9E17jGcMfAFnE3Ja0pbo+c1ulV0dRTxHg4P6sAxg9NZAN22q2xhPFOuzhjTrOtQSceKqZS45q5zU+MJ/nOPPpsCmHLz7EQBGgEHAwhwkFCGgIuOLY0IjZZUVL1H+YAb7Fq0LpwWOAJpJ8/hVMG5wy+OA+rCIQNdoIm7QXSQ0S6epR84HHA6UQfADmXjdPEMdCNsK4DO3EjHvnXg1GKMGS8cOJStc0zAQPDI/hisoAEJHRl32o7Dgr4BAuGowtlCmaYa5hnoa+p4d4C4g8i0zKautA5ogHOR+eOZwB4vcN7Zo+ukN/80HhOc0dmKc4ydrMydv/z47eedTGfWvwGgX01aDUFBS+YePMEdATq+mYeeLWomC0BL09q62xC+gsMfYIJy4GmscXgJvMn0qvIfwXmuI6fkxwIFyiD5M3wV2YYjHT4JH0mnEXIHZzdgCvLCndoEBeEwpm0+b5CYgADlsYMKuUUf4XOAKvAp+Bwyh3IFIZRb1EGQAKCGKelxgsOP4e18PVtUYAda0F/agyMd3mnQkqloaT/9NkuHgDp9phxoi2PaMdTBbrAX7zIGymR++eDEcYcLdcF7zVLDWCHfdT4JpAuguxuDZ+ircwX60AcAHILBqIuyGCdoQ32evwoQgjwEBENOmQlAGeURLeo17FrE4U99Bm9BE/oJYCCA7pEoPJc7QXTIUS4paQmw8CxkgDO+OtGkvUF3Orwsr+po1anI33VXzJkxs2tQ8ADQz47ImwLo0/ZWO8ecVb043vygAeraDpx1Doi+Tcr2re12Dnp7uE3aabqPNNLf+25bRz+95+5p56abGoALgM785wNfht+xZgGTa0YpwGiOYmDte4Y6/JP34dOsF3ghfPvtb3/7Uept28j93G3FOlPfVSZRLkGm1MHz6NcEiMJf+FA++hH9QBeGt5o9At4CH3FnvAChPBO+wvEQAPu0D9sJ3mZ2JepGblCm99TP0u6iv/4tKGwgbAIktCtBbmQAfYY+8ElsAngmvB6eS/ugO2NiBqvMDubslIbwNgJeaS+8GZ0dAJz2uaMZ3ksbsTXodwb6UC/1wcOxNeHZ8GlkDTwe+jIf+PIe5XANeYkO8K53vavJEmWVu78FkU3RbhYb7VrbgH1BmzyDm7LReWkPch2590d/9EdNDtAeeDptMRBMeUS9jKHyzWAKxt2sYsxlymBczaJiMAC0MvCbsqEJbaZdBlsxT9RLMrCdOqC5AHqPgzBn6Y/BDrxP2dCTPkE/bWDnEe2RHrTPo3NoB3OSIBeD8ZgvzCeDBJmbtNVd+wSlkdGGsWXOoYfwRU9ydz3rDPnH3KL/yE7GD5rxQWYyb9F70J0YO+hsph70EfrFmoMWm34GgL4pBfvvDwB9QZcKoAuUJ5gsn9JOUY6oU6sPzo2Uz6uLCw4rI05rhHuA6GmVrew2SEoeWINNa33wUfiPx0Hq27St0jB9I2mz6B+RxrxXfYA9H2peS1ln2avafVK6CVBrD1CO8rCW6bM5nwzmTV0p51faOD7jb86z/Df1mH1n3X6ZJZTn3eiy7rvn9bkBoJ/XkR39Oi0KDAD9tCg5yhkUmKHAANCv7AbU6aOSpNPBFIkY3e7sRqlxFwROAz4Ytu6+wMFsyjYjP3UY6BTG6UF0ubvddThQHkquzgiMb/7tOeI4Mfi3oCd1ZlQrSpqp3ElHx1fQVEWRvvGeRosOIOolit0z5qjH/uE8oNxMJwsdjBCtILjnlxuBb9pZz4q3btqUaY8Ehj37FseBOw9w3ODgoT+8g3MHxwXjgrMR2vAMThbpQP+5R1/48Dx/A0AB0gjs4BDh6xnoGnUJoCdYpIHnLg0cSYwh7cIJgmNDQ08gyl3hAjyCUZ6Rm4ENvEv/APehvWkkoSP94z7lGSzhGBosYYCGWQUEY5y3jIspd93RmQZAGq6b7l54ojDgAaA/viMxAPQF/ZP3ybsFhOXnODtweugw99dMEzj0cRS7W5H1Df/BMYsTnzXNjj+ADjNgwL/5t8d6KIuUUc4Od+9VfgQPhffAj+FDPJc7DXDaAqYAfFAX9wBbcPDiBIb3CtgKdOCMBtSAv+EEdgc6TnXAIYAB6AWfFaSGf0MvZAn9h4/mWePuLoS38yXoiq/AAHLLDDOmNEfOma7dY0oYCxzZtCF3j7trHD6vTDXFviAF42pWAAEN6KvsNTiCZwBtGCdooixQvgiq4OyH/vSZZ/ma/lAnC3QHGGAueAY6NEUGKCuZH9AY+nJPh46pnZ130Io6KA8QHRoAuDNOXIduAEwAQoyvZ5nTvszoo5OSMQSIox+2H1nuuczQRfnIv3Pnfs9ZVXl5dV6dB5k1APSzk1enBaBzFvoe556zS2yxUax9Dkjdvrc/7WxtTzsXdqYtbh5MLZ37bsv6cdf0jW99Y/rp3XdPgPHPevazm/7J7lV1YGwEeCPgIYAuPI4v6xc+Aw9Gh5VvwSPha6xB1iTrhnfNBIJu7DrxV3lSg2wFJWmDR3JQnschGSjDc+izAPf8W1lDuWb80Nlvxgl3zyKn4CG0iwwh8BD0Uu4LVsIv6BfX5adpM6RTnPa5exr+Z2AZz3tcEsA0NDVACtqg8yvT4LHIFvpEgBDgMbIDsNOAV39NWWt/CPYleI2+C27SZ9Yxcg75xVgxPpSnLUO7tdncQWywhIFy8FnpzLPwbfgocwGZS785Q9sxTkDKIGyDauk7X0FhM8t4rJNHjnCf+UMAB31jDN797ncfpa9XLgs6e+Y99Ti/TFOuPeFud2jGvGA+ocdQNn1mHlGnR6Chq/i3tm+CENBOG9odkYDSgMaMLW1U5qp7MUe15d2p7Vn10NmAOtqkLkTf+LLueBc6M4asG8pjnqJrUBf9oV+8z33f5dcd9awr5xW05V2CH1j/zBnepyzoBE2Yt6a9F3xiHhpQ4BE+zG2zHTAu8BTmUD2a4bicdQDox6XYes8PAP1QXh4ctLWqjpwAeup6GUwpT6kgbPqiUt7pI1FnVzetgZo5cj7rr+VZR/56r9fe3mzoAc5H+gMZbLa2rvrmPX1LlDH3HM9LLwF0eKJHVGUZgttJ3wTQezo4/Ayea2Bv9p93cxxsZ6WDz1Ra5PXeu7bd8nheW7TOneq3q31JOjj/MqjCeVbHuvYl+6ANlG3heXeg51j6nuOV7Vu1W389LnO+nhoA+vkaz9Gb06fAANBPn6ajxEGBqygwAPQFgK4TSeLofHXHMEA3zmkcClzjvqnpMEzdMYHhjfKD4wbwApAj01EJevI8aQ9xTFN/ghA6Z9yVZfpzysSoxrHNMyhiqaQJ9FK/TgrAZ744HHRsm/rP9LumWqftGOGAAqaWw6HCu3wSyMGg12mkUmkEq7sadVhRL44+nAM47TH4+UALyqD/Osu5Tp94F2cTu36hE1H0fHmXrwo7jgwcBgAqGAg4wnBKWQfOECLyuU8/GGecTTipcCzwrCnQcXrwFcRQ8a0AeirqtB26eWYfbYcOOOMYJxVidyIYJEEbACYYT2ji7gfq0vBgfKEz8w5HiI4SU65DO3eBCNy7ixD6JKDO3+5SFMzxqAAdXKbUp34dgxoWzvXrnX0OAP3xHcEBoC/oL89lPrK2Mtod/sIadZeYGSbkO/XcaN5VhiGbACnJWgEvZ0cjPDxTtwuyCECz/gU4dKL4K4+RH+AQBrD2LFj+drekoAO8jaAlU8KbztQdeAKzOnKQrfBoeCaOYxzU/I0T/H3ve18DVeifNIOX40zmb+SU4LZyFp4lwASP5QuvZ7e+GTfk7WZVUQZRNu1BPuDoZmxMW+6xI/BR6AUdDMpSblG3gUvuirTtOuB05lMGsoOPPF1HkfQ3KAI9ATluWlxTCCsHeY9nGXtAKcYNAA1ZDsAGb/ccWwKyoB/3obnAmWC8ABjvMnaMJWOKrIKO7vQXQKcsyjA7jjtOGR+dRQZoeVQAZfClfPQC9Rn7kY5RwZ/kXNXZlveUWSm3H1+ud/LaB4B+ctqtevO0APTLnIW+z9nmF5oez070xg92d6e9y5enne2d6Uk33TRtT9sNQL988dJ08dFHGo/76tf+frrvgZ9Pz33e86bnv/AFR9mFWL/waXRTwEvTXxPAAj9CJyQgiTUvyMYzOrzhE6x7g0xZX+jPgvPqpTxv8JQ6qnQTXGXNEnxDXaxFgn1Ys/C/DN5Vn4enwj/hI6xxU8lTrrvEBYfhaezGpa2AibRbeWTwGHLQdN6CwjpQKTNlFTxHEFgeKf81gIi2YVsY7AwPlKcJotJX5Bcp3OF/ANPskNculK/J6z1flh3InF1O+zxmC3nHc9gp6PO0ESAYeYT9QZ3II/gpPFqw1aBb5CA7mmkzsgkZBT0oA54MfaAh4/fe9763BTlp2zEWlKfsUo7bfm26PJIlx5Q5AL2QK8gg5hFn1TMHkX3yem0gZDdzk36YaU3bQZ5ugJY6B3IGuYIM9Jx3yhFAd44qc9E5EuRhDjiHtUlN4Q4NlUNmLeNvbW4BbYMpqMMsPQLn2reCdNq1yE934jNXWI9kIOA56mds1A+gs3OYPkIjrhEgyLzHxuXLOmBO8C7l8/G4NwPeta8N4s85Sz+YD3zNDCDPgG4Gr6/ijb37A0A/CdVWvzMA9Cs0qvb5KuqlHpj/dq1WMFifiHIyAXTliHVmecobdfgErXMDCe/K55RNFazt6aqW6/tpKySwnf3xGfXdORDd6wZNwS+QFbUsdQJ/s00JhCd9BNBrcE4G0GZww7Iyk7ZJO2lfwfgMEOP5DHCu8qGOae1PrWPufp1Xc/Mz7ZicVzlvfDfnVuozvT4sm0ur1sp5uj8A9PM0mqMvZ0GBAaCfBVVHmYMCQYEBoC8UXh0LKo8qSkbsswsBJwIflE8MY5wOgh8YlzjcMVoxXjF2SbuH8WraWJQfBL87DUgdq1Mcp5QObBVJ0+6iGGL88oznjPKsO7YEbQVSqENgQMOcdwGxdY7o3HdXMsY9bddBpvNdBzv9lhb8mqbRXZO0WacMSjVOAuiAI4W24kyi7TiDcHBJC50ouVsMxwAOFFPwAoCQgpd0vu481znjWbb0F3oJ1jNGfHCsUJYpFXkOcAkHBmA5jkAcZDivdDSopNqPNCxSwVVJ5jl3dXIfOpii1jSA7hw05RXOKNpB/ewOgM6ekcf46fynvTjOdIKZDQC6C4rpjFRR15CogQ32RweSQRW0zaMADNpQQdXQdHfi9c48q4Gexmdzfh8ctK+0GyncT3fEB4C+oCd8z+Ahd9Clwcxa1RHq8RSmPIeP4/B3p51gsLt34Zc48VnT8E2e1+kKP0H+AIrwbxy18J4KnMvz5Fc6nsxkIl9L8J9nkCHwU8AhnMrwX9oKb4MP43wGUOErcAuwgJygHQDivAd/xpFMSlpkl0EF7nbkPvUBLLjDjzbLvwSBaQvP4pjmK1Cr80WwQr4ugK4DH2cTYAF1uDNcXm8AgLqCznt/pRVly2esBx7NmHgUjDvqBMSdE/Ai+DtpjjkrGDnq13HTYccvtERPMQsKMhcnP20FCIHOgHKmw/U8VeWv7TI4gR3qAAPskGMemZrWs1YBjCiLPkMHgfIEsQXX+eVZ5Blj6vnsjHkGBBqgQBkGhKm3pAOpOuPSSSYPz10kp8vJrk1pA0A/OzqfBoBOVvbLu5enS4fBIhcOU683Hr+723aa72xfWADohyncH0HXvvfedvb5N799x3Rp9/L0qte8enrJS1/adGNBN3gdgBzrGd7PFz7EmmQdEZCk3luzWMFveZaPOjjp3uGBqdOxPjz6R/kiPxFAF2RVx6eN2Ae006BLHemCncgs2gY4ioypa1OdFd5CRgz6BIgqPzIwVKe/5atfw6cyeFgey69AoQFOHtcBbzTjF+0kIJV+eGwGvN5ANvgfNP7MZz7TdhZztvg73/nOq5z00M4Aa+1HU51ncBo0gpYG8tJG6mT3MryZOs0yQvvMMqCM9Ugpj6vKM9uhL+289dZbG+/9wAc+0Gws+KWyg7Yop5VNjjFlGkzFfFF+Kg+YG7adICrus7ObeivPRldGftJPaK0dYlnqPGY2kEcjowgmYDxoH2OObUNZZjVALtI/ghEY15SnlGP2F8umTOw7xlR7Spowl/iYzYB3rc86+dtgD20B7Vt1KWiAbiDoztgjJ7FDkW2MX7XFtNmxN+kbWRegJ3Y69iDylYw96EfQg3aYtl16UabBKlxLm017nnnJeNBX7FqCtLWZT8pRB4B+Usotf28A6FfTRxu9+l3mqOjz9b2erpi6cuqIBidXgDLLToA3fQT13WUgcfahtjvbr/8l7bJe27KupJf+Ne5bhps3zGg5Rx9tFO3K7HeC9DxnFhH1dPs3B6Brdxm4wPPpk8nxka5JM9tUbapscw/st54MnMjnkt7SJX2UtiGDGXq0TxseGtgu7ZAc4/p+b35nGwd4foVCA0A/G1k0Sj0/FBgA+vkZy9GTJygFBoC+GJieMoPCgpHLFyeWZ8Dh7DFlKQY6H3fH4dQCHOUdjFbPBcXprULmjg4cR3wxmDGicfxg5OIEwHDWSYbii9ILEEGZOLKNps8USiix7oTAgMYRIUiPEY1xLlCqo95UthjpOD08o532AmBQp8qfIIrOImmWO51tA31w5xrKDvUCFtMGnAMqgyq0ghCUSZtoC1/BGHY9AAbphKH9nhVue9xZn6AO1+gT7/EOziCACMYSJwvOPXd44gyBvtAQ2uFMMVVwz9ii7Vk3f+sswqnB3MApZSp/HGMqfuysx+mFQxNHGnTGOaRDUmPIHYg6L/lbZw/zg3Fz94XGiUaIDp8EeHQeGZThblDGxHTu0LUaIXNGyROUrc02K421NMI01pzTA0A/m5EdAPrV8sa1mo4J1jHrFKCRL7IEvmX2DQFo0w66vnXsAmoCuCJPcPrDY9zlBi+EZ+AMBxgheAc+rwOkOi2q0yiDdNI5rAzFaatTHiAcPorDG54CcA+v8ogMeaGBAoCy8GOAXkAL5CwOZmSRYAX8GH5N+3mfoCr4tkFBgkDwSa6ZTl3Q2WNFBD4EFCiLvtNG2g/NkQOU544w5AcfnqFfnoUrzxe0N+jAQLt0+uhQETSBXjwvyOwOeYMLeJ62fuQjH5k+9rGPHaU+h6bwa95Vvhk451xxNxvt53naBz0899VjYtI5RFutm/HgS2pZ5BXjBq0ZF2QaYwlYYrAB9Qs6KHt0lHl2H7RlXnhEjDvRDR50fHQ+0RaPsqk70Suvth+Vx58NJ7s2pQ4A/ezofCoA+nQwXbx8abrY1vCT2vz3s7d7uQHoFxJA39uf7rv336Yf/ejOtnZ++OM7pyc9+ebpbW9/+/TyV7ziKNU08561DS/HRvBsZGVAHsnhcRMCxfBI1oxneVMP5cFLsUdcW/An7Q2DTzNLlVmsBCfVQc1AwrO8T3m0gbXLevdoDHgkYC58SH1WJ76/8HoBXNOZw7dNBc/8VydWv8eWcGexMoS21d3hBqFSvseEYFNQHnovPIy2QdO0PwQheefTn/50S+H+oQ99qKUuTwc6fTJoTUAXXsh7XDeg2YBg+C5jQ/3wVQKssUHoF7RmnAHQsUHM1OWxJNCZcSTgALkNj6cMxhP5Sap5xuNP/uRPmo2lfUXZBiJxTbnnznmCywBzoT2As3alIIu6CDyb5+DBPEvd6izyYWUR8hmaaxeqG0grgz24TnnaQGYqUI+BltjdyGKP8GJOM3YCNK416IFdxDzk39jnlGv2NNtqG3mPe+oV1KGtyb8pR3njmEsTbWfGCP2JcWauM74A6AaiG0xiUDrtFrSHluh2/5+9e/2VNLvqPB9ZZQPi0rd3TM+IFncwV7uwwVyMsexC8FfMi+m/DyFUNnaVja8YA+ZiQEIwPf1qWuMWjNTDqGlsV7Y+ceqbXrkdp7LKGXFOnpM7UqHIE/E8+7L2ftbtt9babD/rBTyv0ppAl3wB9pL9V4W1grONqUpizc139lbPh9+9smtPAVJvh7tuAP3tUOutX7sB9G+l1QqGP4mab3b9CtA+qa3rgMrZx2zj2wE2rxvvBNWzSaZteN3Y809NHTj+WzDuWn1kbavr09nz++XnKhBpysDuWbPw80Wt8jL/XXZGPtHkt88ZGDcDCFb9Prky6f9ma7GC86vNPedXX9mHa3JKfSf3o1m23rSbu7c2uyfdZaXdlJuTft/OPnvSXr+rv28A/a6u3B73TVFgA+g3Rendz3NLgQ2gP770K2CQE4lzQ+lThi0nP8cvp3wGeiUXOTMY/QxqBjYjvjKGeqIccZJ4M7i9GbiM6JznHAwMeMYzZ8QE0DmkOAc4OihXlW0sM7uSu2Ubc3w7k4+jBYje2XaVBwygZYa8dc8AACAASURBVPTn+OGI4aiYAPpUdKcil8KrnZzmjYGzB82MMTCZk2YC6NO4qQ/3cy5Unp3TXflJDidGgN/LoG8sq3KM1rWnf7+jkfV05qIsvMr/BqDnuMpgcC2nTE6oaVj4f8bADAIoG0B//l+gRcBOuy0AHZ07s51D05pOBTuniPX2e86aMqPtE+MLMJqAfmW1pjMtp4p2rElADCcix4s+qm5w17P3TjH1DaDfrqjbAPq3yhvPbnInvuW7Kn2UZVhmXZlp8d6MbHzD862qycc//vGjbAIwd0SE5zpwQ5lvskpZWpl/OYVzKsSDGu10Akwngd8DH/y/kqic2HgT3lumWuVkG3/ZhQVL4YV4cmegCz5yDMoE0Dm3OZ8BS+YqsIpM8cLTyuRu/NEQn/M2Ls7oxmcMwAQvMsXfAcLa1x7AmMwqg41McE8VAMrsKlOzrIzOlU3uzyAsbVnjMtCNvbN4O86jsruue+WVVw4f+9jHjnIZmKBvPLvAvdomN8mzgH9rT7/QZjpK5emrKrI685IbVVHh2FfRwN+d0Qr4sQ8qJ9w8At9nVQXX+duaAAOANpVZ7kxke8g40J68d705Vla6/VmG6Pq83Ffn0gbQLyevzgWg//O/AND/5Y3gke98NOBjCfevXwHo73zHOw4PHO/6tW8c/utXv3r4z//5/zr83//lvxz+4f/9x8N3f9/3Ht790nsOP/Af/sOj7PCANs+L57mSzh2341nGW9NRq2rl+fcMBdrZP54nPIr+rJ3AuJ6Zjq/qWcuBHdA5j7eKT8VPfRpr+ncBnsaNV+PN9NvsjdpKT82+0g4+73uAfZnA/sZTCg5C3EDl2siZmhxKhiUv09MDWAMZ8SD8tEDcFs71yUmBaOby8ssvH6uhZON0bWPIoV42s3lOm8SasIfQxDjJE3KXbClgtzPSBUvgi9kMBQLgm8r5Vw68ql74OXuC/g5AL6AsuySwItC1illorz1v9qcs8LLw5zy1Uyl36y+A23o15wDvqttUwr0KLcniwIiqviQXykC3HslK15qX4C20K2jLermuNU9fqix8VdJcw+6uUkE0tCbZQPaBv5P5gvIEKXQtes5y8ekr2Vts+4LS9ePZc78xaKNADP8nq9G2/W0vCDKwB9jl9BnB7h1Vpl/PFRrwFXR0nDGj/bT9k7UTbDIve1F/QHpB+k8rIzeAfhlZtAH0b7WJ4hkFCU/evALL+SmuA8pXcPnUczCB63TLCbA+CZid9zfWU8D39C/Gu6af5bp24rWn9N7GtvrlJkCbXymZUN+N0d/5vbKl/JZeXrDOCiRnu872pg9rtn9dH/PernnSGs81vW49J63mHlnvXX2bcz3i9dEiHePN1rG921oWaL7a1LWRvGnfTNkWbU6t12W40d1odQPod2Od9ihvjwIbQL892u+enxMKbAD98YUu+i8BHWALQFdO0YtxW9nrgGzGdY5pznXXMK4Z2QxezmcKk/YY2UAAjgZvzm3OEGArAIGyytkDQOb8cg/j2+8rgJ5iy7Au4yEghcErg+K11147Ot05PgJ+O1c95VF/HADacR0HDmc5h0WR+DnWUghXhS/lOseRiH6Z3pxRnAHGz7lTCfeAmJTDAKFojo7mD+jhhPOexs0K8PbbBLRzhvmOo8xYOCqMzdw4NqzBzPzIkdh4rovMzTHnuhxOAejWxfeVbl8jSZ1ZyOmFLmXAtD9qFx38zmGYs68y72hW9YFZWjBnlt9mqa7aLlMzp5r9m3OzLMDVaJ1K/F1ni9PIzljLoMpY7G802iXcz7viG0B/nJ4TeMgZsfLbyXdzlgZIzr2Lx7lWBRRgq+dYNlNVSzznnKpkD2AAcP3BD37wmJk4M56NcEbB+7sM9RwI9ZUTfDoWZhCPduIngSfNIcBZEBmQAj/mKPfMkX2ABAA6sCGHMUcyfi1jCy93xjuZWDZ1zpTGn9M+MCUAnaz2DgDWfg7uAPLAG7yX/E5WVmLc92R3megc4t7JZPNG1zXQqu/RdV5rfciCwPH0BvRSNcV5vPSDAr8KRLMW2nSdwDDZiPaFADjyFn3oF8kAeoF+Z1DE6lTyW+tEVumfrCizz55C03SNAKPk3+rwKVhAcAdQpAx04IG338n7zpFFh3SFWd4+AF37k5c/LThwXi53vtY2gH4+Wq4tnRNA/+d/uQoU+o7vGAD6NwDoXz+844Fn6Z2HB994/fD6//ja4b9+9f85/J//6T8d/uEf//FYvv1f/dt/c/jJd73r8P3//n95VEnDs2dP08mB4/hMemIO6p4Zzw1e2rFHHSGFn7oWj/MMsUe0wf4A1pIFBb54lqYMiFcENk4wYJbTZld01rf5Gwve7RnHCz3b+FDjX53D6fo5qLND8Ga6Px7vmcezzMN4qmiSPEk+Tqe2/+NVBR74RNP4UvzNXLKJ/BbwiS7kI75HPn3oQx86Bmt1nnd7aTrp0yen/u47dLU+gGrr6R5zEFxgjDMr3Jwq4V5mWmNms5SRTUaSP+SldcdXtfmRj3zkaCcZf4HGrWuAcUEOZCH7zBt4Drwly2YVhfpGf9ejVfRPT7BGxtP+I4OMlQ2J7tMuS28whoADdiaA1x6pTXSwf9hq9pM5uc5+C0Cfenpyvsz6bHT9tYfI93T85mX/2XP6kj1esEr7xjPU+LPZraW9aH5kK6DemFynr+TxtG/1qy8BFPoC1rM5ZbCTpdZAsDmw29v4PbNorr+qzNh/bEptW2N9ui65i674hX6qACSIkp70tK8NoD8tBU/fvwH0x+kSj8ivMsFPz7nnKHmRjjr1wcmb+36CzKuumB7Zc17CRPxp6smnVjA/0ZQ/yZLpK8vWm0DqqSpep/TaaDLl5wyYiUaT58y5N+fpY1p9UpPujT+ZuVa7iO6NNRm8gsGTXtFngu5dP4H2uR7Tjljl+3XrMuWNvqaNWtu12/hakzXoYcr3ScP1++5rL8w1nrx5BgZkM69jad3mPPx/rvdlONHdaXUD6HdnrfZIb4cCG0C/HbrvXp8jCmwA/fHFLuJwVdaK/mfI+i0neAoww5mh634GLqdS5dsZuGVpUOg4uHIQcRLlCMhxbkQUVg4uBrQ+tMlQF63f+bGUtoDaQNQU2RwRsq1lj2nbfa43h5xgOePKeudk6NxCQDqnRnOcQM7qyE4xrD1z4qjjNOIMoUR2hruxTGV0KpBz/NrkCOCsQM+AFNdPQ2JVelcAPeeDdTB/YA0nRsBIZ/ZVJrMMyeaYYbEaBznKjGdm3hlP4HZr374K6OBg5LDR9gRZ2gu1XcaPsXLqoEEOk4yBsvMCjSqVGICeQh7NJn0mIJdCfwqMuC8AxTRO20fRfAPolxd8G0C/ovHqbMmxkdMo0PnNnrtpxM9nHG9xdqsXx7QgLo56fIOjmyPY75zcjg4BcgQMxEvxEjwrJ76gopy6HfHQszQDbnJsTadXTp3J293LwVtpWGPC24yTYxjQACiWoeX7CaIANIC6ZKP5kYlVzsiRHr/N6dBRFVVHIVPK5CNnA9CNi7yY91e1ZTqA0LYszDIFAQjG3TyjZUFN3Z/uMPmN/5MD0bnAK227HijuyA9yEIhQKedoW0UWtBFA4XuAg7XnoEfDXqu8XGXxCnKRU+htfNohJwsMbA4FZhX8sfJZv1tXgQ+y7cpAL0MezTjoq1pDR5gA+pMy0NtvzTGefnmOdtkeNoB+OfqeC0BXvh0QfqUDfrOE++tvAOgverZffOfh8PrDw8N/+frhH//hH47g2T/9//90ePGd7zh837/514d//7/9r4d/++/+3SPeYf8WnFIALT4UX04XDYCmJ682hWcI7+i4CYCt565jFDr7PP178gX/jw/4/9T34194VGc1F9hJvtCtAbr0agAvoDF+NXXQ6cyu2kVALd6Ml+LX6OrTHAPQyas1+zsZ2DFW2Qz0ZrKkYOdoO+2O7vWp3eahUou1Ap4LRivYNFo1n9WZX4UA3+sXSKsdc3APvo4/G2PrkOzsGIy1D0EP5CSAlMxCM7IArQCw1uADH/jAsd2qoNRGdkc6fpnyAGr8GD/HbztqI1m1yjBzMWZ9BQygt/aMzxw7dkDghPeqp/RERzP7Q3AHGd2+swbaY7sCte0j69gxU5Pu5hZg0Z6yNws48cwkH9vH7QG2kueDTW7cxt9+Ya+aa21X7t7ecI9x050qK19VmcCOqbtlE84gA/Mi/+gv5B5b2TOKFuhLF2h8gXrpCGiYL6IKP+jpenzAfDzn9p2jzzaAfjk58rQtbwD9cQp63qY+OZ/Z/CrJv+yTU0Dn5Onx+vjD1E/nc+r7CQZPn8jKxybou/Kf+ptyofvzv7hmgqjZgAUdF0TXPAKe023rf/XbTLnq3tVvl58oebPKmfqbAHvrMfVr/89/NHWFOae5Bqds3qlbrGuyrtWp9Vz1/tW2DkCfc51y/9R+OKUXtEfyBV6nM7V/5l6JjlNmzfG0HlMurnKqNb8uaOBpedBdu38D6HdtxfZ4b5oCG0C/aYrv/p47CmwA/fElzymzRo5y9HMMddZaWWgpzjm7OLkq8c65xJCvrYz2zv+rjGzlChnlnCmU0hwZ7uVsmWdV+zvHdY6SSriXlVF51kr0cSZwnnXGqFnneCiThROE0c7ZxDHDiO/s3BRxc5i0WRVqimFOPfTikEAb7egfQGL8qzExaTSV2gCPHOgp5zmoUkSng2gq4gHRAdV+q0Rv8zNO69s5uWW8TaV5BgikpGfo+Tv6d89aGaB1yTnGEQbAMj6v2qpU+6Sje43JvkLDAPSpcAekmF8g0ppVep0BeB2gch+Z4dwb0X0aJ6vjcGegn3cXbAD9ip6Td8T7cqysz+ObrcDko8kXAUJAVK+CuPBzvAeP57hV/UI2W+XHKw0cH81A7Xd8J0DC/33v2vrsMyB4Ai5TRvT8BQxWchj/xY+1TS7i0fore7GzejmHzU9ZcfcWVNSxE+QnGVemSmVkOeABv4HdOasCypOHU85NR9Tkr/GLaBPNAm4mn5391B4aBTSvoNUMaJqVRcpATw7Wd3RvDDnczVMAHFnO0Q948Gp9tN04k6npMskP1xsfOUWPqFqKQD50R1u/B+pN3SDH1pSh6CO4Q4YifcY7gK120hnMz54tI7LqKLXXvBvj7G9dt/NysJttbQPol6P3WQD0B4fD1xwr9A3BRu94lOV85PELgP7g4eHw8BsPD/+Ev331q4evff1rh+/+vu85fPf3fu/he77vew/f+V3fdXwm08c9ywU2JSPKVu75Txct47Rjn1zXedbao/8D5vAEOg0+OZ8dz88M8oy3G88pEMBzqP3OQfc3vgHclbmNPwvmmVU6XFsf8ecAEKAvMDGw3PjZQ/rGZzwH5EIBynTg+NV09BsH0NC7AFJzLxB45VfdOwOBKo1PJgGmgZGygmULV52q9Zj24gQ8OkJLu8aqTfKK/DXu+Bv70FqgR7ZBOz7ZED+2xtowN+24Hk19j9baeumll44AevI3Oiez4qP6LKBJUJN7rdV03M8nL76Llh1LRl6bh7a117FkdAvV2mRne085E/A1QR8yynXabs7u0d4nPvGJo55CFlhD/dkj7aPkZevhd7oM3YGc6izxKW+THQW2WSv6BgCdXYYO3lWAaZ/ZB+RT8rs9a1wFugVWrXaE8emPra+vgrgLDNCvgBP6mueg42HSOyb4kuzOdpz2uH1mjMBzz6H+gOeCP572tTPQn5aCp+/fAPrjdMmXls+mLOh8GzOwdwUnV6B0pXjP0bS1Vl9fMnXqmvGMed+UO9ftjNqYNtB6bTJJ2/kG42NzDFMuJLvX7xp7/N7fZGm6RMeVrH6Q+MwcZ7x4bbNgV7Klyl9P0rmnTbTOqb8LEFjXI/67ysU5vlP0n7Zm67b6Lleb+0lPeL7N1Yab99Xv7H/Sew14aM27Jr0lnaS996S9/aSx36ffN4B+n1Zzz+USFNgA+iWoutvcFBgU2AD6FTEyfFPWcl5Hqs4aDEBPKS0y3HUUHo4ITqoyhcs8XxVMypA2KE+Vk61tDoKy/SionCQZ8xw4leILhMnQoBxWnjVHA2PduzYC0AOEfQYyd17tzDDIeEmJ7r6pvK6KbEom453Dx4viXlbApMmkdwpjfWUkTPAiZdtYOW0mIJCTZI51OtpzPOSwKrOQ0w/ty/5Lyc5Amsr/qtRGj7XvGcVszDnarJ35o8vMVmwd0Mla6SdDhaPLmNZ1WQ2L9mp9zz08DarnmQGuhmM0zDhZHV8bQD/vbtkA+hU9J4Ce433ymcn7VifMuiLx2+7h6OWgdZ/sqLIE9VOJXcCAjCp81P0FDQVoBIoG2GqjACPO7JmpVgR9PGYeJ3KKlzd/PNe7c0uTdQHoZB7neufsBkIIAOBUl3mHV1aaVbs5I3Kwk6PenbXNMU0OlT23ArLJsvn9mjnfb1M+tCb9tjq+J5/xWzJmlZ2nHDocVQApWZ0rGLHyq5wvaDaD7si2wLBAlBWAap4zs9O8AEmVhUZLQIf9kBzPmaH9Oa/WuX61D4wHFhifdWiM7kOLzikOOGv/BZRMXWB1Zrb/V55+Xg52s62ZS0EmqhCoKFSAJVr877/7+Zsd0D3q7RwA+uHB4fD1179x+Prrr78BNL94pNBD/5Rsd4SFgJkXXjw8cPHrDw//47//8+Gf/r//dlV++Xu++/Cd3/Wdx0z0F168utdzgifiZfGv+WwGtgaQa8f19Ngyt93bs+Jez1rVq9bqHPGxgNr0xtXpHW9LdrkO7y3ztqpZAc/4dIFZBQKk5xZsVJAnIBF4WFCOvsvEy+lfeWxtum/lX/GQzqqOt+Ih2piBQiufLQBn6tzsF6CmT6CxMeo7eVPQQYDOBNAL/DWGsuWt0TzqouCDZPCkUbLU/YHgzcsnOe6lz0qQo10lxdHHvWVsTue8ewpAVl3EewZtZ+NEI/0EfOPXZCkdoHO6/a6fjhwTJCWjWrC0dzZYsmEFSNjLQOMyxtPFyZwvfvGLRz1FX2swt/G1d2uzSgbkU2O09gUGJKvmpzWnc9CZBKAUjNb+SSdKX8mWFkTWWfXRuz0Zvdtz2vBbmf9Abvsq3Qzg7V3AW8fCtC9XACa9qufE3/owl+QF+tkbAj/si6d9bQD9aSl4+v4NoD9Ol3iwz/S/ZM8a5NUzWoKCZ8CzeOo15df0x8U7Vl26NqZ+uz6HPZ89j9Mns9ptqx9pAqn1YR4dv1dQ8JzLtBdWezH9d+UN+AzeVdDqHJf/zwDYabfUb/ywoDqyg56Bl+HZJQnNoLuVZtmo1qYKZsmXgovIR21X5WVmt5/yn871zAb1Ofl2Pr/ZV3ZiSS7+LhCgOacLtUbRmg5SxbKqS1onfc4+kkvZQNNvGm2S6x070hzpAbUdDWawxpP8AZfhUs9Wq9HQ3qZ3OBKFfczXHR3/40e/9GwNeo9mU+AGKbAB9Bsk9u7q+aTABtCvyunm0MlRQHFJEfd7TuUUqxxaKW4ZsJSplLEcOhNMzZBPcfWbDALvwOCpsObMKqM8J03RmikLGQEpZTmmKHydQU4xM8+cL40v5Y9S4rtKwk1jYQIKOURSLqPZVNxdUynxaGPsZWqnkM4o+hV0cE0KZG33lDavFPLo0jinUZADpN/K2g/oydnVPFrTwO7V4GjsK31O0Wh15qcIz6jT6KnfaGSeMzvSfTnYMtrak9cZF+2j55OznZ71XLOMm5yVMzgiI2wD6OfdPRtAv6LnCk4kY6bTevKtU86YvssAdz3+ysFOnnhxxHKsB3jjMRwAnLWMz+RKn42rTMf+7kxRzpJZvnXlhfqcTt8M3WRA8m/Kh1kxw/g9c8ZGjnIwB1jkWDN+DpwCqCbfbbc2ruRgJdHL8kt2dX1BZNoKXF/lmb/nOqzO+Bz/fc4nZ5UhtTW/bw/4bO1dZ2wc7hziXb86VBpLOkSVTGZgRLK2+Z0C0HNATXlbgIPvyCf7qSAvMqg1b93jndoPwKl8snWzN3MSNc/0reYRDft9rtd18jd6T1q0387LxW6utQ2gX47W5wLQX1du/QiaYxBv8PfDw8ODhw+PgPkLDx4cXnjwwuHBQwC64Kmr4zGOz807Xjy88OILhwcvPHj0bHsGAV/4G76F9+ZY7zmZwTueh3TYdMIVcHdfmbJTJ42f+Mx2yOZYneBTP6a/+htvDhzsevIHEOlZX8cZbygDukw7gU3GNyuhxAPiK427Z3oGNrk2W2HaZJOHT/68ytPGhZYTRMerjLUz3Gfm/7Thsr9q11itRePyN5plY03ZPquI5fBv12ebNS5jay+01mS1/WJsAubI5/hlNGp+9WscfhPQJHs92hQg4HfjSjfOlsD7rZXPbK7aMi60qqLXpIVr2j/tiWw0QLcAhY4c6HdyXhZ6+0h7M7hryoHmZ+5lbxd4N2VHWefomxxMF+m4MLqHYJQy/atiU9+B8z6rbDD1uSkPJ5CSLEdXz4j9EFDScTYFKgYcZhu2j6c89J22ZmCJNUG3jn+zNwQoyMZ/2tcG0J+Wgqfv3wD643Tp+cAfZgWW+G08dD7X7fmCpVw7n8mew1XvP6XPx8tXfTIeM3lz/cQDZ0JN18fDuybek/8p4Nn3U/+d96+2R3xh8ofpj4s3eGZVosCTVeASBDbn537X4EeBvMkuv2kTTQuW8p1rBZbhy3gLmZNcbI7TT2odk/fa6Ugu15ije/EpAXfaBsrj4SURTf/WpH3/z8+YTy2Zm25hDs0tsB6Px9+Nze/x8vhsCVPTLnFtFUTcQy5kDxeU5v54+pS1yVG/Z6+3Z6et7fd8yCX0pBPNAL3LcKK70+oG0O/OWu2R3g4FNoB+O3TfvT5HFNgA+pXSmvKV82h1IlHKZoRlCm2ODX+nmAaCpJzn0JlO8angp0jNDOgVFG1LZhTkTGoc02k9DYwVqMkJMJ0ZpwyDHCizrcYwnTK1M4GRlNBpnKwGTdc0z5T/DIIUpAkCzzYKBJjZJbWVoUVBz1ixnrPPFNrGOJ1ha7b4anStNJ3znOuWYxO9AnKa36R5BlbgRfssJ+tq0HX9dQD66qhaja/J3qZi/zywvblHMlijwQbQL78DNoD+rTSOn8yAGVfN4KFTz3B8p6j4ssjiO+6xpyfo4jv9kDkcDzPYK0cD3luAUmPCvwI9ZwbBKjumXIyHJw/XYKgpyyawoG8OjErUTt4928wBP4PJ6mM6nwIHphNt5YErgD7lWeNcQdzk+nR6rX3khDoFAE/ZnWzKAdc86jvQZM6rvpJdE8xe13wCIhNAn/J91VP6u8/G0l5on+WwWsFq93WefE6lSuynXyXDGu+6R1Yn4qo3nKJh+snUty7P2S7Tg/XZGeiXoe3TAujwcIA54Pwhh/0bmeePRssB7ZKHLru60P+Pr+P1Dw8PH4LeD4cHQPQHV+h7Dmc6LpugwNcAN3+nu9RXdkj8Pid4z5e2O/rnlG3hu7LEAu9yhq+6uL/xI21OEDJ5ox0ZbznlG4t59XznNE5/zwHf53QWT50tftB8ky3xgRVESN7lrE+XnqD85CFTt3ZPx4FEkwCd6L5mRK7rsspDf087MXvA5ykQ/tTck3vJhBkQPLPCp24/6dY6+U7GFvA2e9IeqWT+BIPaV63XDC5P/ka7Aq4CNmp7BbHKggeWyOYuKKvr9F8gyQSoCkzIHpw6QdnhBQK0HukA7V3fl+HZ/a13QV72cMeaaS/5p7w7wKWs+PbYtCkncL7awT3j6Naal92uzegw7d3VbsnG00bPWUENBQlUja5s9vbit8tNN4D+7VLuze/bAPoVfXq+7DPPfdnI8VwyYcqi6Y/rGETPTAFdnoPadO+UMVWMSIct+Eef6Y35ntJVC77teU6uBUBXIWTyp3ltYw98LTCn53baOdGjz/oqUK7PeK82o1NJKgXXqKyh6tOP/uiPHt/p4skRwUJ0TDTITvB/beJ7+DOQHG/SJlo7hkkQNlBeFY54TG1mPybnO1ZFW643BnQyZ+2SGX/7t397bLuAn47RaA1XGVbAX0dhagO/jrcX6FsQeTLLNQL8yD7z9b3qPKp/tF5VBU1WJn/ISve6TrsCqKrG1d4pWDvdrXVPZyFfvOP5058Yp9B+QetV6SpYMd3lMtzobrQaTXcG+t1Yrz3Km6fABtBvnua7x+eMAhtAv1LcV1A4g3tmflBQUzAzYDNyV8dODpGU+escISkCOZdmefYJTkxFfCpZ/X8q5yuokYM9R0ZKYQ7vU06o5pmC6dpp0HfPnGdjyeEeDRtPSuikRe1O+qVQdt10Lk1l1P+nwzDAvDb9nkEVOLoaJhPgaA/M8Z1yyE2Fd6V1dIlWE4y3trM0VM6T9sgE0Kfh1HjeDMifbGs1NFqHec2k7XSsTGfPfWSFqyOqZyIarcbazkA/7y7YAPppek5Hes9jz/F1sqmWOi+WM2Jma8dvtZOzuP0925w8Mr4zweF45HQsTcB5AgI9RzMYZeVfzbX5TRDVHHIAa3eO2/ecVe7v+wCM2lpBiGi5Ot7ic1PW5ABfwe4ccWsg00rDuW6TjlNX8H3OMP+f451jaQz1MeVWY2/OPgO/on9rlbMlMFsfVZhZgeapQ7ivILXA7dlvMitg6hTwrb1Znpj8q9TmDFA8Rfd1jqvs6p4pu6bM1Pe6XuflZDfTmnlsAP0ytH5aAP31KwhclNIbgPjj4wSRHyHx1x1+Lhv9cHgB6n4E3h8cXn8oS/kqyPPFd77z8OI73ij//oY94vmMD2SHVFEiR3W8JRtm/h2wmr4f2D0Bz6nv5ZAOKEh+9Dn5wNSb4mnxM5/pufH2eEtHTPT7DPSZ+vAqh2p7PtOr43kGH80yvjNoOGDevJvX5MP1m4yKR/YZSBHdWpeqVcXb/a6v2mkNpr1Qm6fAVtdNWyEZPQO7TlX4an6t8Spf5hobczw+Obry+jmfCSglV5pf/NY8gSfa7TXlf7aZ39Jb7GkgQUeCTBq1dqs+YpxzDAFKBQAkj9wXGLSW2k1H6TmJtoE+FiRWbQAAIABJREFUU2dILzEeOtYEvaaetdparUNyqvlPevuudZlyMft16iPpRvqpqkuVAmYwy3x22wNzn307HHUD6N8O1Z58zwbQr2jUnsU/VIPwHHqePW/ARPs9nlnFrJ5R1Zm8O96i4xHT3d3bEYJ4zQw2CYDVJ6A3PlcQzlrVIr4T76Sf6Rsg6/9VZ5l+mAl0e8Yrp676RkdNmOOq58Z/O3rR+MqeLgg6XmCcHY1k7OaOlspbO/Lqp37qpw4//dM/fQTE0aI2AeEyyrXdnNyH9oBzwPIP/dAPHcesT+Dyl7/85ePRGo5dAT4Du/0+Qe2OYwLQV93DMWDa0r9XvN8aaBP9fuAHfuCYKS+oyvXti2yaZE6gPNrLsHcv2mQfArjNFSCvTbQxP+D13/3d3x2BcNei1c/8zM8cfvzHf/yRTFGZxbsgpPQd/aCVlzmYNxoVEGCfddQZYN01ya4CGtyvskpHdgb0p1MUQN6eNX6BCvrqyJwnc5X7fUXP/QbQ7/c679l9+xTYAPq3T7t956bAW6LAfQfQJ2B2Cvjs9wzc9e81UyLgIOA2ZXo65ClKBHzG8Gx7tj8N9GkkvxkAXZbZmqGWYdH3qzN8ZqLMTIAJ3Eynte8zPqaxMh3X0bOxd/90WE2HyTTqcyhNB4/7J31cM51MMxihOXT9BBDWNlewZDp23N/10T1FfQIkcx7X7aP5fftiAujWpkoHE4yajrYcMI05mmn7Okeb+cx1aX6nHHQB/NP5NJ+RafTVznSyrk6xdW9P59epMb0lpnTBi+ZcM9ongNMaNo8NoJ93MTaA/vboGTBScM3k3bU0eUpO1XjnrMIR/4z32uMrCLzy8ut4Sw5rv89sjhz9M2BpnfF8xlwXj8xx1XMZb4n/5IDw/SxJH2+cgPLkQ67PYb2C2c2vvuZ8A1kCZua9/r/SLt7d/HK61Ha0vQ5AX/nsXPtos/KvyeuT141jZnEGoOt7Aui+TxZNWvh/zrRZCnGuZSCe7yYw1Xz1FTjRuesrcDDbi27x43UNr5M96/6a4F5y7u09dc/O1RtAv9xaXB5APxwz0B8eAXS1208D6ED4d7zzOx4B6HPG6fHxyMDt9N3JFwLcfOcZClhbZcbUCyfPWfuY+noAabw+XjF5ne/SpbMret67boLzc7ynZET9rzZPfHS1FSYIOQH0CXBO+RZ/SoYFoM65JYuaR5WkGu8MBEiPd232YX1HmxUA9/usTtWc4v3NPUB+8vQAdL91znd0tsazz7ke2iyjvnlM+zBbxxySVVNHnmtcu1N+Rqs1gCn5WZ/kC7DAdY0/+2TKcte3ZxvHlFl+n4EM8wiWAGd9nzpTuD3QOqQjtd+n/Fj1lGlXTrtqfj8D4NKNpt61ziPatG96dqcOhG6BZj3rUwc6JQ+1twH0y8mSp2l5A+hX1IvXAMUCdDs6Q1lvgOgpAN13HUVR1Yj4X7ogHRaAGuAJ2MRL8R/3AlOB7/iIZwoPKUM8EP/7v//7D95VcgnolJUMxAUs+z+f4coj45Pxd0Co+QCTgdAB38me+F/+RiA0gN5bP/wS6fuea/MLlNcWMN7v5vSVr3zlCKK/5z3vObz73e8+XueagH8l3pVPL9BInwUBoIHjH4DLPl1jjn/4h394zEKvLLzfBAL00rZ3IDEAHXANVDZfwLZxo4E1AYb/6Z/+6XF+jvMAygO9tZtfbvpI0QeYbd06/gJNzNd1+Sytg3H9yI/8yHHe5uX6v/qrvzqC2Oanf7QRXFAfjjWxLwrIyI7Rn8ABtC3AAA3Q09r6TntAdMC6eTZ+baGHTHsAfmvcuiVrXINeHfmCBj/2Yz923Hv60ce0lVZ76ZS/7mn407N4b3rxBtCfxdXZY3oWKLAB9GdhFfYY7jUF7huAPkG7adznDKAA+r4yRynkGbIr8JxTJkdVSn4OkhT/nBU5rnIOdd0EFKZCOA30qTQHmEyHSQCCPih+lMTVGZYCmLG/ZnqtgPSqbE2HSUZAY0Q7908n0nRiNf4JHMz5TSNiAsTRrjXKGTD/TmEMHJh9TSfTCqLk2Knv6Ygp2KB7AoWaX84XdCh7YQUw3Juza3W6TCU350WOnsa10nIFDWojJjTXazpqphLdtQEc7W3zoZQ3n9ZmAjpldrhXm6sTbLY9wZfp0J3lHZvns6LUr+u3gi1znxnzBtDPK/42gP726Tn36Po8Tb5Wy5NnxC+n82HyxBw283mvlGC/Td4yedp0ds9x9azXZjxtPnuTz628fcqJFWSZYPbK6ycfTu7V5xz3SsPJm2ojmeQzQKD7ZtvxTrJjBbeS/ZM3zrKx67ynjjDXZfLZVT605uktU7eYgIG+psNNO8nzeHxyIp0n2iWjVh7eOk15v2YG9lvyb/59Sias+sSpp2Xl4es1b6WNt/8U3s4d6LUz0C9D+6cF0E+VcJ8jlWgOQL+q7Q5EX0q4P7wq4a6dI39+4Y0D1Ecj7eWe757VKROmHujW+MjkL/Gu+MqqT57SVa/jmSu/nG2ufH3yhqlPrnrWdc95PKZ5ndKP08Hntaf0zskb8amAAvcXVNRcovdK98nHkn+n5OSUgYE5AcitDwAGT+4YlWi1gqf9ndyp7QBo7bEHfSZzV+C1NqLfCqZOmRvtpn0Q7dy/VjKY1027d12r9e/anGt7SkdwX7SeusjchyvN+q31Sw+6ToatY5j9TBnb96tduz5Pc088xhMePDgCJ1N3uk4OXjeGfAMFOtyUPNwZ6JeRQxtAv6JrujSQ8ktf+tIR6AQwA1KBkYDGyY9n8Mif/dmfHQFYICX9FdAIrMWr3NOxQwBNgGoAuj4+85nPHDO0gfTuqwpH+jyQDoCt/PlP/MRPHNt1LaA8gFhmdtnheHp+u6nv+n9na2vP8/TSSy8dQW1Asnc0mP5IzzuAXhl2tAGge+bLSI4nm5vxVzqcfm9cAei/+Iu/ePDu6Im///u/P/zN3/zNUb80Lu3J/O4IDyCuQAbtA6CVXnevNj/96U8f/vIv//IIEFsXWeoyxgs6CNzOXkMnALo5AoK1Y018ut+6/fVf//WRztYbKO0t+zqf3RrgB8A3/krPV30kWa6tyq0DodEG3zavP//zPz/+Zk7A+p//+Z8/vOtd73qshLu90ZFTHbMpWx/wXgCDecte1377Rv/oYF7m62UO0cB6GLd+ve0l72SKtu05/Si/b6/ad+hStYJk57Tb2zNTNl2GY91+q/GBDaDf/lrsETybFNgA+rO5LntU94gC9xFAzwGQUe3vIsspvZQOTotKarsu50SKyXQmU8gnYE55zQFxncN9OlcCL3IgBKKmoE/j2zUBnyv4TuGmXOmTUlVJ1JlRkDE+AfSZjRFI7LqpcE2HT+X3UkSbIyXSb5ReCuJ0EkyaTIfaKUdCdHBPAQ3GaDwzoGGCPqeyGhpXGR8T7M1B19pH12hrfdbzDNdyjGv5/oy86fzLiEuRXQGE1TkSmBJdWoOuWx09cx6rA2qlf/d2z9zLRVsz8jJcyiZyXdlKBQqYu7HO8U2Ap/1V6cqZiaONaNWzmFJ/yll0k+x0dTZNR/R0PEfrDaCfd3U2gH4+eq4gxORt9rX9PLOxehYnf+55OBVYNYGJeMt0xOMN63Pec5MjKPC3534FUabs6/9zTO5f5WBtu74gqOYU3yrjue+nQz0H9JTL9R0NXZ8TLD6aTM9R0j1VqeHA8cYLyUnXGUeBb2Xa1W7ya9JklZ2Th6+gyNxJk+frz/gLEoyek77mEq1qNx1oyr32T2u9yvOpr/gtOX6+Xf58t2SdNoB+mT3wtAD6AeD94JhY/sb554+P8xGA/sY56I8uAqiHlb9xjvqjvy8z1eem1YDggNypT2f74Hd44wTQq2gSf0vO5agtoy0+22eg+ASYJ7BTO/HgZLJ+AtDnmbTpo66vz469KDMyudW5veY4j27RdrZQMjwgY8rLOdfajH7pCtMurJpNNkIBWdk8a4D1lDurDDolu+Z36RGnbJ7nZjM/YxPdAPplFmQD6Fd0TR+W4fvqq68eAU5ZwbJvgbOA6wmg51Nwn4zoz33uc0ddG+9zPXASX/R7/q4AW/4r38m+/t3f/d1jRjKQGEiZXy6+JhPZmID5rgEyA17x/LLW9ev//Cv5TaZtlG8LeEuf0y/w7/3vf//hfe9736MzxJMXJexEE9cD+WWKA3bNS6Y20Du9u7O+0/v564DIgGlZz/r6pV/6pUd+L3MWdOA6/Zh7Jd79DTz/oz/6o6PPsUAGQLEx/sEf/MFB0ELl9aMJQB0YDPx1f3KnsVSynf/SGrjeHNBOljz66KP1A7Znn0y/Kd+dsf/xH//x0c4yd/cBtAsmQytAub6rZFAAgLHbX2j4wz/8w49KuCfvrI2xmHtBD9Y2Xdx35DeAX2l8fRdobDzNcwLo2nT/X/zFXxwBdKD4T/7kTx59ua5rP2vXmAU4CFJAY9cZq/7MIX1jyuB8ddNWW+3J5PplONnNtboB9Juj9e7pblJgA+h3c932qO8QBe4LgL4a6BSh6WjPqTHPC5uOjpS0BHN/U0C9KWxFTeYAd80EFHJC5ASxDVKyGZ+VzaMsenfGUucCTpBhOlz6fmagu9erSFZ/54gp6jYQZUYkVu53GhUT9E3hmo6nnO2UP+Om8FKSo1VOjpT+GbigvZnJHSg/HTvT4TMdSL6fjp3pHEuBnA6fHruMjrKtRZ5mSE3HWM7+6SSajrfank4yawAwoeT6nuJrThMAn06faDSB2+ZuvJVhbN5Fr05gPkAkh9qc5/x//QZmT/DbbwwC0cv2m/VDkzXD3Jzcb19lWLnXuPQfTaJ/wRSt04yc7lkLIFqdd7fBJuc6ZOD2LGwA/fIrsgH089G4ZzD+NPfz3NOnglbig7XRszkDr+INE2gOHA4ImMZ6vLPnaDrUy2o3ruRRYHX9TNk7wflkUfPrOn+vAHrzSn5PvWDy3VYhnhkdkjlzzlMmBZzMvtdqLxOoOQWm+K5S+6v8qt/Gt+oj0wHSGiezJ31yGLomJ8sKqkxwp7amHJuAfbSrvWSSNvvN56pLnG+3P58tbQD9cuu+AfTL0fY2Wo6XTnk3+Vl6cXzK9QVHBzpMfTpeP/nsKnNXu7F74r/x5mygdGl8MnChMc7gr6qHaJ+t4e0eciMduzaTRcndZNqUJTMwecrsWfZ+Vp6ZNuyqF/d34y/IagXQp+0zaTll2Go3pRvM729jL+0+v5UCG0C/zK7YAPoVXeMRgNdPfvKTR4BTVrDMb8Ahv9N1fAzQC0TH2/hkZC8DfUv0qH28ah4XAej92Mc+diyp/bM/+7NHUDMgOh4EuPY73oRHGo9xaVt/2URloOPVk3/G7/BL18hE5kvjX/m5n/u5I2jNjxKImr2j7XgoAN0YZEADYvm0jFVmfvZf/r/4c2CvTG2ZzL/wC79wfOeHNC8gOr5tXmimTX6hSturBGDMaCkgIUD7i1/84hHwNg6+JIC3d5n06CpjXkl2fid+Q/zDGAHGgiGsqfHLqgZIA8SB3oHPgG19ajPQGD16teauNwYAswAH19pLAGh7QtuV3y+jHYhtjO4zBuspUCOZWUl+n97oUaZ7/kV7Ud+CAHy6F+38bX5A9fyk1r7S7OgmoME13q1H656Okb9Oe1UAUBrevutZiR7TXzv1n9W+nLb0ZbjZzbS6AfSbofPu5e5SYAPod3ft9sjvCAXuM4A+neI5DcoUbnlSKKbDfYJsFFaKfGf1UF4oSe6bIERKcgpY7VGugZaUXoodRauyTymb8/yjqRDlCEkhmpnCFF5tK5VEwS2KsfJM3Tu3oXkBfymzsxTuBFEzElZnOwWyqFmKMqUz5WxGPlYasfZnn4wXyuAEnNf5Nt41E73vA6/LyvC9MU9gPMeYeeqzs4hy7mfcXOf8miDMBJHMiRGQAeQ3yr85BcbP+RhbmfP1Oc8eNE5AtdJWrvNqn7mueXTmXQZSbUWjda2jUWd3ZTwyBBgNnd1kz5SpiTaBIwy79mzPi33vvvrs0941/56LAJWce90faDSddLfBIjeAfhtU/2afG0A/H/2rZlHm8Go499zPHgM78ZD4mWe0ACw8E6+vssRs27ODF7nG81zW3nSo66tnvDPc4nkrmD0z67QXoF7mds706VyLnwRqTMC29k8BH1NW1e4cT/zKbxPcTq5HW3SbQEdBRY3H/a1L7Ztb1W7wVtcUjKd9bRZsFL1bsymrGsM6v3U+cx+UZemegg1WXSe61+5crzWgzDXmT8bop6CuqUed0j3Ot+ufr5Y2gH659d4A+uVoexstxyunI3pWUYrPGVuBTfG3GQiUTREfS3Zkf+HV81iLyZezHSY/1LZxkKteZO2s0pQczGYiV5NBeHUB1wEl9a2tac/OgKfonz2aw3naeuYVOG88gQABN9peaTH1B3TQbmD/qapVye4ZhJZMnbL1VLDWKntvY0/tPr9JgQ2gX2Y3bAD9m3TFkwDoMpz5tgC6gFRgJAA9f8oajC8TGaDaWeCAV6BjYOMMRK2CBv7FH/KJT3zimGGuvDkQnT+DbyS+D2j2DkwFeL/3ve89nnMd2MyHA/Dk5wtAnzIg30q8vFLzQNvGmVxofJPXBqDzy/D3AV6VDueLSy5M3p7fkf8SgA58d735dWSIOQOZ0VSfssgFB6Ah0Nk54Ojq/9YAQA2I1g9aA4E771tGvuzvqnDJ2gfaA/HRJf9WY3Vf95iDPr7whS8cx4lW1s2564B7dJZBnjwuYBmI754A9AIb2FbW25p99rOfPbZtbPozR2MQOGCfmbe1tqbub83Rm9/XGw2ThQU6VL2xpKZkIdraq+ikL+tUgIV9EV3RfrXPT/mizQOtBDfkx0xOr8Fmp7jTlLvmFv0vw8lurtUNoN8crXdPd5MCG0C/m+u2R32HKHBfAHQkn1GfKZ8UH//PQeIahiBFlzM7J3DnHyWYU24oYRRQv4terBQQZwEgtcjKmeVVtrp7tE8RpYR1PlFKJUXdu+jNyhxRcspKX0GKggJ86l/blHfjamzaXMvDd98sR0QR74yfnDcBnQG55kBppAQqO0SxZJx0VlKlA6eynyJYKaJKF2mHIttZRK3ZXLcA3ekMm8EK6Oht7uZSuaSAjYCMACK/FyVLsUWjFRSi4JfJX1lEYy8bnIIdTdGHEcPw0Ac6dKaWtZqgzJxfTrIMjNYDPSny2qKUa4uiX+T0DAIJmCoIAl2t4QxgsHc6r8kaGnsOPqW/GAQUcgYRWpQ9Ytz2smtEDfd81HbPQ8ZLhqz20ZfBYB93NIL2JtiV4j5BsdtgkxtAvw2qf7PPDaCfj/7JquRbLff9BHILjMrx1PNJFhZJj/d2T453z/8aFJVTPfBa/4HxfitLbgbPdI3v4r8zAEh/ARwBzhO0XmV7zvX4SXMOBJ7OJO0EFBRUNEFmba0Zgn5fq9XEz2eFD/2jIf5e2/GYqovgsfii+RmHtvH3+Lm+8XSf2ognJ1NbV39P+e9616L3qVfXlxnYus1gr9pDvwmwo9/MfAzwmeD95OnRM0fTzkQ/z3O+AfTz0PFUKxtAvxxtb6PlNUCLTs9OYHfQ37MjZoBPDvPsBbwyGTYrVCWb8OmO58imTBalI2szGdFxSfqs7Qmg4+HsGO0GnKdbZyskk7OnyqKcgU6uyZZtngVNzb/X4Cm2o7e+CoItQDxeX5DBDNRKXromG9X40ifcU3Wq1mW1jSbdkh9zPfy+AmW3sa92n1cU2AD6ZXbCBtCv6JpNwh/iXHIAOoAZiFoJ9/woa6BpALrv8R3lyN1HNw7cjFfxafkej+J/AaDLllbe3FnYk291jcxogLC3rPFf+ZVfeeQ/AcIrk14yi7nwvQRUl5xQMKvnyFjID6C0d0FR8fw1KFb/fJF8T+QFP5GxosuUZ9ERf+ZnNCa0+fKXv3z0+Xjz//D9CAjQbuPhd0Lv/H3mpdQ52SSQwTgBwq5/7bXXjuXRjQOwKwgAvVsXALUsb74hv2sTzclj/aIrGhm/e7XZWfTRD6CtTffrN1mQLVgJd7QkC40P6F7QhDU1fj6ySsUD490P/OdHNC7foaUy6cbnjW7eaM2fpn3rmS8wG1fb5uOe9AL05SsO/HeNNrIf+de8Kw8/7fgJoieTO2feWPMLp0NMO3fqH6t9O/2pJZNdhpvdTKsbQL8ZOu9e7i4FNoB+d9duj/yOUOC+AegEa4Z5DoCplPiN4iICkDLqN4qKCD/K3HQouz8ljZLlmsoOaaOMbMrRjL6nZBU1SNFyjo3+KO5+o3ABKl0TmElZ9B3jgaLousDJSk6V6dd5S8ZPUaXoUTIrh2Ss85xyc87woOhxLLnXOCjZ3p3HlwFCMWaEUKr9H11FnQKOjZUiXgmi6F3p2jIIgbAUxUBviiAF3fhcM4HxIlTLhFwfnxxSghkA+YG86EtJt1YZAjmJZsYGg8G4rWF9FBWM5oyFooNTojujqYhSbVgTRgejBE0pyWhkTn7rNYFa/7dH0Fib1qbznETcmg/6GpfxMShy+E065IQzPk6vzsNaM1NSzO03Y05hts7WQhADI9C6BoygP5oaj31N6UfzAPGy2luHPgPpi/6d5ayeRRa4AfTbXZUNoF+G/tM5ncO9ZzZHellmnDUZ8wVOFXA1QeuCz+I7nvkClqaDR/sFHmk3Q3/yQvwt8GHy+Ok4LzgneZ1jaAYRrcduaLffm0sOlQlEx9Pxq3jrBINnBjp565U8CSCor2R9DosClvBb7xw9vtcv2qKJVyWDO8oksCV+W6WPGbg0d0xyo8/kSbpBY5q069pkbH2vmec577o3cKVAsvowv9YhEClZrq/oX4DAZXb889HqBtAvt84bQL8cbZ+Flssgq1xsmdKnbItkJZ7v1Rmt2SnZNvH6qUdOeVXb2qOH46lsA5+e5Sq3zKz0StxmX+iDLdJ5srXPPmTruRffzz6csqrApcY3A2Sz0+LVxhONOss2GTZtTXP3msFq6Ri+J1PRNrChoPLAldWGuW5v5BRPLhlnAdXPwn563sewAfTL7IANoF/R1fNfVvjnP//5I6/jCwGM5mMpWPU6AF0beIbrf/AHf/DIK/HibBm+In6+EgvwvzLQgeKA1AKJ0vfzkX3lK185+vJeeumlwwc/+MFHdgTwXKYzf4y+8FK+OPw8/0nzy3YoCMo4vePx2UYrAKptoC+/HfmgfePgy0nnn0HE+DP/G5khmx89JXt4l7DDD+j3zvPWJr8efq4tv+nTS4lziTPoxqb5vd/7vaM/sPPK/Q5k71VAA3/fe97znuN43YvefJbG5iXxQva38QagWzPXWntrSH7yk87qje7VjjXJ/6qtee49Wgl44HfTXj5Re4ify/zIWHNQ2t5Z5slD9+YfJvfcO32yHWloHnyHleQ3LnuM7DN+Yyff2XfZTAUmV2K/QPLkc8Hr2jHv7OlkO12i+cxjHWfAW21Me96a5hu9DCe7uVY3gH5ztN493U0KbAD9bq7bHvUdosB9AtCLXk8RSWldHRyUHkovxYcCQmEEAFK+plPd/52h87nPfe4InFMuKWmUQUqRMkU+KWQBikX6UX606ZOSB6TVBmcOxQxY6f8UrKJQKXWiNsvUpoS5ppI95pHDnZOCgaHtQNHO+aEQFtHafBpfznTO8Rwy2imCkgOlqM8y59DHfaJYBQJQNEV6Vs6oqMiUmpQ0AL15Vw6JMuheCjwjpfK33We9pkLY+hUUYS7AZmvXGd3oo72yJ8ugnxUHjJ3Cy9iY4L3vKd+dSeSaWaY8J1Ggi/sB3NYvAJ2CX7uU2hTXyQICmPQXrRgtaG4uomSLXu0cqqJ2K+cVSF7lAfsOXYuStR+iO9p6t79yhtnvAiDsDwC6/WINi5Cm0ItytmbGxhhsPYp0zYDN4YhmxsiAUh6s6O72anRYo6Rvi0VuAP22KH/V7wbQz0//+FQ8vkomjHbvnErTmY4XeabxTnLG8+nv+FNyg5wiJ/yOTxQNHwiPjxWAVRBQFTni38aFX2gH38aD8SZt6K9xk8vkUoFMZdSV2Z1DoUof+s550XjL3svBVrZFfCo+hi7G0tv9rsG/CoYKCDcOfI9zBT3K6O73HCKVCewMRW1HG3MkH9AGzzWOKctd6xpzDJAouGnumAIB0NObk06bAT2VGU4HMu7maM7uKaAqWpXxb03QK1BedRsOqGRqPL11S870WVnD9tJtVxs5/5N28y1uAP1yNN8A+uVoe5stJwvosgAAujTgoKzAeG86KTlCNpGbnreOOJpZ63h8FZpcWyBygWczU1r/+Kz28HwACd4aKI9PkiHkCRuJ3NN2x3DFl8mTWRZXRp054fHaYE+yWY1BXwWo4bvNNaf9XA/zLlgNf8fn8XD3sA28zaGSs+bq+uhWZRn9AHzMzf1kHflNRpI1AAQ28xoQN22BCRRNAGBWjrsPGXO3+Tycq+8NoJ+Lko+3swH0K3rgvfgMsFh5bn4W/hU8rgz0tWpVlAywxXfsUzxMAggeVfYvXpi/Dc/CV/jOnIHOl/f+97//CKCzAfDC7JIAdL45b6XeX3755aOu7iWpw3hdp0338634zH+SD6aztNO5S3xJXy9wdvoy/cbO4adCE7IC73/f+953lGu9pu8Snej9eDH/JbA7PyMfk3d2IhlUYJYxexmn+WvHd4DwZBF59corrxz+5E/+5PidtvgDXZNc8Zvz060fgLzqnegN+CZTyEzfu1c/xkjGVf3SeM2vyixr0AQ/les7rzx5FK3tg7LP+WKtuX74ztDSWPTFfgLyGz8frHcAegkia0WtbOWqCsxg9ZJ62gPGkWzOdrTXO8qztZ+yMFuaTpBdhQ5VLS0Zq4pl+Z37NL4ZwDwz0O+DXbYB9MvIot3q/aHABtDvz1rumTyjFLhvADolMgM9hXJVUCiVlDXOAw4ATmhKHgVqfYne/OQnP3lU5JT4CXCgYHHOdL4PZZPySPGkGGkXoEhhB5IyChgClKrKZBehX2QopVN/nNgSVI3aAAAgAElEQVSUSt9TMLU1X/qi/FIAKfQ+U4o5a/TRK0Wj8QWydo43EJYSWhYEhfiXf/mXjwYIOumHIuZT9C2nDyMDYFom2iwVPpVA7aKRT/dVdgodKIDmNTMnW6c51+nk1x9aFnVqTuZt3YxB32XLBfBUrl87+uToKdKZ48y80R2IjdZoVwQyg4hy7sVJxRlkTRkmjAPKMCUfzXKQrYp2cylLMgNJ2/aBoARtUfTRgtEnyMC8AlsCr4zBNY0bTQtOYAC197WBxtaQgVbGCeebslvGah72l71GCXcN5xdj0HrNIw6MOWAnQ6Bsk9bM+VqieDMa63M+e88CiL4B9NsVRBtAPz/9O9IhIBffxg/wGM9xJdrLesO3PL94JWcQfpOBHS9vlFX8mE6BHCmeJfxRUE6Z1vgJ/kPueembwwfP5KQyLrwJfwuoDTAnIzlFtGkOXmSENvGynDWcCNrVFscVh8cM8CEXAnEFg3HikNvu7wx3vLPKI5xT7jfmMlfIAv2Yd+UQyQg8NCdIJRpzkJDZ3gHR6B9IQl8wBoFLfvfSjrlXUcS4zTU5tcp99M6x01n1nbUXD9em/VC2gXXOQebTOpRZU2nLjpxJDynAwXzJRtfPqgWVM0Sf5pr82xmD532+N4B+XnrO1jaAfjna3kbL6XaBLPgX/TqgGW/FsyaAzh5iA9B5yxJzDflUuVf8n/3jd7KCnOqdvCxAS98d3UEe65P8wVvxano02YQPs2XYoNomQ9bKLJXcNR73kcX0d7xfG9olT8hRY+uoLL8FOAU6TN27wC3jNAZByYK69EH+kd9+q4IYO8XfBdqiR2AFWVVGJ3nMFkUb8hso8e53v/tRYG8yOhvxzYD0gqZPBSTfxt7afe4S7pfaAxtAv6JsADqdmU8E38GLqg6ZTbGuA34GQGcL4DsF6QYud1Rj51ML7OEXwc/wq49+9KPHIKIAdLosvpZeX2AQ3kumyFT/rd/6rSO/NGb2BzmDB1cSvKMKZyUQ4w5Azz4pwDe/XP66dPTmylbBp8tAx3PZbmizvrQdgG7sfJ3GZ97e7C/vEkjINPNnK+i3yllkmn7Q0fVohoeTl7L2+R59zwdGVpFHBfbqz7sS7ew360dGmAc6WI9KnZMprrcertOXtv0eLZIfzdc4kt0lM1mDeZwJu8j4BBtoq/LsQHzzzv/Lpwlk51skE9HZ/jMWfjhtFhSXr45NVCUYY+v4Ev8P7M4vaQ78a2RqMs313hPsbu2sn/1pDfoOmE6HMB4+a/uv7PRZORV98s1Gqw2gX4p773Y3BZ5NCmwA/dlclz2qe0SB+wagtzRlS82ozH6jVFK4KV1lnFGeKIDr61Of+tTh1VdffeSsoMBQeiliwEtKFWWFM5pi1fnYFCPOdNdWeonyyiAI2Cja3yeliAIpWtTfAH2KK0WSU3o6FChL+uUQp9AbR9kKPimKKZsp5BM4RJsc95RITpwyIcwPgE5x5AhhjGjL9RRfSqXfgaVlbJe1WJnDlGhOqUqCa58jCJ0ptBR/tAlQ9pmimPPfdymGOYIovoB89KeEm2tnSKE55bSs7dY+Z0+giPZzEFkLbXJOAeK9c4aVQWjO3taDom1+lGztWE/rNbNLygbMUZTyTNmvBGRAtO+MwVgrFYVORZ1qt8oFZYtXLjngRVUABlblwZTS8nY9AwFd0Ar4Y67Gq/wXZxkF33jRuSMBasu4CyaoZFXlFRt/+8pet2e1NzNVUtzN7brggptkpxtAv0lqf2tfG0A/P/3XDPRK8+EP+LY9X2WNsrzxHM+kc/88t1W48Jx3pvZ0THGE4N0Z75UBJyM4HbSLV3Qenk8vYyMX9UcOul47ZGEl9QDweBP5oc9ZWhwPLeOZvCDfyGw8Hu90xEpZC3iPNstQ1z8nQ+fwGXsBYxxtHBo5G5IJVaTBIzmF3ONl/Mogylyo8op28ecAG3zafcbhzRlkbL2N/b3vfe8jvls1EeMgH/Hvgp4q0Td3C9oE+hfAxMmEnmhvDVfaWRf9G4t+yIKyEwMw3FdGo3Ura4Y+AkC31vMokHhoewYd0mHQS/v7dR4KbAD9PHQ81coG0C9H25tuOVC4QGFyh43nzZahu+NTnY8aCEyOkJN4ZKVe8XF2AFuojLrkA/lBhtG52Y9VHUkW0KH91nEnEwjAQ/FWMtl1ZB6+7/vpaMezjalSu9rAX8lPIA4bwnzJJ3q8e8lYYyOfjFWALNkwMyCzRyaArj3vzokPDNG/eZbd5x4yKVvBZ5mCaOD/kzbuYyd6J2f6XG3S5MjMjJuB1TMo+6b31e7vmxTYGeiX2Q0bQL+iayAlPkKv53OpxDk/C77ca/r1/B9I/IUvfOGoQ3u5T/BsFa58xy+Bh6Wju09fH//4x488GzAu6KdkgXRptgL9n50DNAbGfvjDH350FB854Df6tXvwUnowfuZe/L5M4XhgGejZDGyaKp6svktjN04+KgB0AQKdgR4t3BcvTW8kZ/jtyA4+IX6adHX3oXnVEAsMLkEj+6kArqpGmg8fHPlQif3GX9UzNPE2ngJ00Z5sM5d5bCY56z72leCJgoKr7hiAPudprsZLzqJHdq01cD351LEk7EYy1N/usZZoyffpWt+zyyQFoS/Z1fFVfjPvggrqqyDtAsjMh/5gvu2fMuertKltezr/aHt5ykffrbKvcv8FLAeetx720kqjNVs/P2r7467L1HSIjimg9/CFe96i33/86Jcuw7B3q5sCd4ACG0C/A4u0h3i3KXBfAPQVGJuKdpGtXUOB4hzmjKboUig5GyjdU6nxf9nnoi05qSlZFF5KUwBs5fL8TXhziij7TlmiwFOmRHdy9lPQOD0oYTlIKIspqJRz93JIUOQ5fSo53jl0leXRH+XYPCiy5mBsnC7+33lBKwCd4lR0LccR5YMySbmjaHJ6UNKM25zMMQDWPD7ykY8cfu3Xfu1oKHS2K1pRMinflBpv9AXOo4V2KKPGhy6yHs2zEoiUbIog5dJc5/jLgDP3jJjOFaIca9M1nSNrvCmU2ukMxLK6yxIxJjQ0TwaU9RUYUNlDc7FWKWedO2UfMQ7QkmGn/eZBae6sxWjNSNG+NyCDkVCEKDqbQ9mM6DyBe3tNlgnHVpmJ03h0PeMICGW86GfveLfvtYdermFM2eeire09dNdeJSUpofaC8XV+o/05I1gzds2rZyogp/OD6zsjNENqlpW6Dc65AfTboPo3+9wA+mXo3772iQ973vGGovEz8Mug48TwjALQOdvjX2uViNdee+3w+7//+0eQ/QMf+MCjs+gC2skPzisOB7IOT+eoqQoKXm4s+CzejQdqiyxMfnz6058+yll8FG/CbzhbAi04bMypjAXXucb3ZCZ+Gsigf/Iv4KOgLrwTr3U9UIX8xfP0BywhD42ts+y0IcODrCIPfC+QzhzcU9URY1mDDzo+hfzDc/FnMsR9nHR0Ce2jdeA5GW4MZdt0Hu7qMBSQVsY/eWfsqn+gV0Fo0wGTTmK9zdlYq6Izg6LcU/Z7QV7Ac+8CF8qGKIu/65Lrxo5eBR1cZqc/X61uAP1y670B9MvR9qZbxr+qwJJjnS3ljZfOY6PIho5MwrvKLCcr2Ft0ejLRZ1llBeV2RmqlXgESKpN13BbHPHlI79UvOYgvVuZc32QhflzWH1uI/lyGW0FSnYFedbGO+DJe7eP9ZBTeT/cnZ5zFq4/f+I3fONpY2VGBKznoXYNOMj29AeDGyz41J7YgW9Y4AQpkGpmFXtljOfTR1v10C/oA+YROH/rQh45nBa/O+gL+sikqh7uzzW/6qXl7/W0A/e3R661evQH0K0qVEU0XFtSDB/Fp0bXplZ33jZ8EoPUp+xyAjt/hS64viSCeF7DKFsJz9KcvNg6ey6fFbwKYrKITudIxVh0f6Bq2kGvwbPfivfgkHdv4sk/wUPcX3FtCQtnFBQj0OY8CmfsHP8X/O0aKrUXusHvIAuPMDqlaVJWn8GV8nDxgd3VUSEk2+aIKrKo6ZTKyxBbj0bb+tM3+QmMyIz8jW49N4zNwk7zzsjbaJKusa1UQzcU1kpWMtax2dhK65Mtbq2hmZ0Un/WrH9dYGzdl9+S+zhclPMkpf/l8gOT9bdmPHXiWjSnQJWM+2Rn/jZMuihzmSh2SpV9no/m+vWb/okw2N7vppn1aNID9lxzEWpFBwdUd85Q/sWahfffeKdgVubAD9rXLnfd2mwN2kwAbQ7+a67VHfIQrcJwB9jVBsGVJQUsQotJ3nTfGh7FAsRVPOKH33cZo7I4mSJPK00njapjy7niJEMaTwA4xFz+qDIkg55JingHF4+K7sNwA5BVH/lCP3cYDoQ+m7zs4rwz0lNIWWEstw0Kd+OnuJclrmXZGIKddFPxZJWSlbSh2HuDbM1SdFt4haxgaaUcQB7GhR+alK8AKHvSsvm1KYcp1jn3Jrzpwx5kJBZBxpr2syJFJgGz9DhZOKcm58DBVKrOv8TQGe6z7Pte0cphRToAiFm2GChiJ6KdFlblcS0W/6tS5Adn0wjPRp3JxnZbcEvk9l1v+LbC2auex9c+a0K6MzAD0FHh0qqetTP/NcQ+uJHubAGLCGslIEApgnxTkASvY58MjaAl3MB/0qDW+Pmqc1bO2Koo2ma2WD/ravGa1oN8v9RgfrvDPQ75BguNBQN4B+PsJmFGsx/lgpuVnKrhJxviOLGPJklRc5wxETgN7o4lec/N5kAt6Ib5dN4XnmMOeAJz/w8c60mwB6GfEB6NoBoue4ATiQY+SdfgKP8YzADnwOX6lsnTHok9OMDNMe+d354+ZRlgLZVbl4/E+mg7bwXuCE4KSASvQBduPHZJzx4JFki+NV8Ef9yI6YWSPRfwYIoZu20AjNXc/Z1Nmwxopfl42oj879K8tg7hZjxOu9C8Kjt+D3nCoTgIj30xHIKjydjoJuxlDwmvGisbarCND5voKp6CT0FI4y40U312qLLDMv91sX8sR1PqP/+Xb789nSBtAvt+4bQL8cbW+65bLpOrfWJ9ngHZBNBhQw6ndycQLoZExBYGVwdw5s5csD0PFgvJ0cwE+z4YApfiN7ynyrgpS2tVcGO52dbi6Ylfyqslg8PrBFH3Rr9+Hl+LOx+o6ej/drh2z6zGc+cwSGANdkQ9W0AtCns11/5K63NsyBbMLDyaQyHguOM08yDE+qqheZ4Tv06QgW9hI6sRPNrQoy7Yns8Gy9AIMy0LPXfRYUdtP7aff3rRTYAPpldsUG0K/oih/ZY3RVGc50145v6hz0/A3prAX80lPZIXgNXoZn0t2rhhTfqxKe/vBi/izBu3R0wUj4Pn3ffR2H5Dd2QTYRAB3YTpcuAzr/mfHng6If87n4jT0kAEkgFTmQvVAQcYkU8cLJK/FL/BToW1UQ9hrbxTgL8srXl5+lAOQA9BJESvJYM5/5u/B94yVjqtISrdCwbGq+Iu2zPQDzXjOILT+jNbSe+ir4qqOqBKhVlUW/1s9nZfvzreUDXIMmAtCTF2xa6+lvfRXgRQZ2XJVxkJWuM66O4LTu5F7z6Nz7Muort+6zfWGO1s+6emmLzK56aPTNH1abrUfZ7eks01eWHW+s5sEG04/noXPRJ0A+/Y3JzVnRpcCAfAEbQL8ML9+tbgo8KxTYAPqzshJ7HPeWAvcFQLdAlIiiDFNEJyAecEpJ4xxm6HtRgjjLOfZTegJ9Zd+98sorjzLQU2Qqq971FB0KM2VbeW8O7gB031FKK0lEcaNYdhZRACkggTJfdGZZbgHogfUpThR62Xv6q2RRmejaACxXTjY6VOqo8+qMmeJHMfTqTKCMCM6Rolw5ZzhVKJuUxIwCbXhz4Hi3BmjFIQNgDoQIvEEf4AHlkUGB9hw0OXyMxZjXjOFKJ1aeuMyJlPf6dr89YJ0onPqgrFtr+0S/AegcYcYNSPLOGWZOBQUwYKyXfUJxZhihGTpHa3NMaU3Rbg4UcQBJpXcrL4W+lOKAl7JQfM4zcv2un5mtbo4A9wB0NNH+CqC3l4FHoq21BaipWgHaoLs+GRaVHbOnZ+SquVUSMoYY8Mbosb/RwNzaozMb8llQ2ncG+u2Ksg2gn4/+nn08NGdMR2nkiPe8+a5nEc8F6nrGO5qjqihlquVAIB+9Z6YEh43nu6MktI8fC6zCM/AGvJ7jCq8KAK+EOwCdLATakyFVpyizA/8X2IPHzaMgcrivQThkCflsPi+//PIxeyS+GV+Kf+VsAagAwskujp95TIrxkKUC5vA+7cnGc63fHK+i8ogx+j7ZOoO8rEUZdmSKOXPslOnAwYJParvAL/qIzHg6Qse8nALQ8S5yxxjJcWuIjqoIBKC3u8oSJ7+ALsZgnNaP7Mb/c7QZr/lFozIkjEkmEMcSmVIWpTkaC0eQ8ZCjXuaDNmi6swnP85xvAP08dDzVygbQL0fb22o5IB1PEyjljeeRR/h1mYWeq7LDykAnS+nBbCj2CH2/4znwM/8PQI8Ps9EqD699vNM1Vb4iy3rjn3R6Mhh4zu4gr37zN3/zCDQbj3EDg8jUjrciT8kbfJbMY6/R8+ncZCneX4Uwsk0fAB6yvQDYAPQc7dkp6EMmsgGMMwCdfcquIJvYFWSgAONsweyrssfRhhzuSDA0qBJWgVlvVf/PjreW12Vk3tb+ep773QD6ZVZ/A+hXdA3kxnMA6HxUeFuBrnhQ/CBAsCBcumr2Cn6Dd3dM1PQB1k88Bp+S+cyOwd/wTDYMvwy5gPfRt9koHZFHFxYcRJfH9+Kt9VMSBFvHmOjqkmcEPPG5zLPcs1fw6ar3tcvQIxuJHs9fKUCr6mFsBPMnC9g5JWHkpyFvqgxinrLmvSfwqq+CbbVNJrHlzMH3VXM0dzTTXyA0e4GcAcyv+n5+FmtIZumzkuOu9X801kZVWbJryLWyuK3/+qrCTL6o7MOOzNK3PVDwhb6m7KlaaJUFzLVS9NlE5F8Z/OaQLV0wmHWzP3xv3diL+qdr/Pqv//pRXucbzl7Sj3vy11WVoCMW29PuQy/X23/WUXv0jOuOyMoGjVbrerSP0ineqiy+DMd7+lbTY3YJ96en5W7hflJgA+j3c133rJ4hCtwnAH0qIDOqPWWB4kQhoRBRFCnNnWEu+pQCnSKbgFa+nUOdgkVxLiqykn6zHDiFuRI97pdRB0zkdKesBVqmBAegMwwojABODhBKEie3vijb+goYpsClkFHwgNqU+wD0stq14V7zMYZAVI50il7RkLWrjxR4NPFyX1nt+jS+shGBHZwp+tBmymgl3yv515m1FFqKfiWoOP8pnfqnJDMwjH1mV1dSqnKDlRlnQJTlXqkm451RyUWllilRtGdlnYwnhRbIgYbmg25lflB2KWhFr1LsrYuxc3AZQ+cUpvAHmFcivzK3ZQxWZjKwq/3WHm0/BWpYC3TrzKiy6M1H/8ZHIQeS6Ev7QAzASqWeAtqMGQik74I5zFnb+nO/tdSme4psNqYU78C6FPICHjo+oDLAGXNFjD8rCvsG0G9X+GwA/Xz0xw89ozlwciaVyVEAkT1fxnDnrvoNfyDXAOMZ+/iNZz/wFE8mpzpnDX/E05MVZCiHP5mqHw4Ecs51OYD0jf/hU5wpHC4c/1UukVkBUOC8klFXdZKZkRaQkbMET+asFxDkU5tkiDbRhdMBL4q/dr+Svqq8mJMx4Ns5crRNL3AmIl6IhwIvyGdt0gX8DlCu2gY+nN5RIFwywHzR0ZhyRBk32pCf2gVcJE/I5AmgW58ZgGTncDIBbwLQAT0B6JPHlrlvXdDWp3Ug29CJbpKTpbMPCwgwd2MmL6yt64EhOeSS0eSwsXB4asP8jWfup/Pt9uezpQ2gX27dN4B+OdreVsv4ZXJFQLI3HlswccGdOakDINgl7vM7AJ2eT98PaKlNPLrKG+w4PJrMy2ZgX/pdu76vDLv+yU28E8ie3MQ76ev4fplq5CE7q+xEssabbq5PALp+8FkyCt8mt91DvuH9AB5O946GSpZmBwaEAM/dU4CxcbgvAL2yxMbO/qXnB3RNEJ1sKVMT0EM2aMu741PQyDsQ7DqbIBmv/eyH29pPu99vUmAD6JfZDRtAv6Lr1FkB6HgIXwU+SFemX+bXS5+v0iK9nC4ayJud0rFD2Uh4bNX/fOLVklbwXDy2rOjO66Zn85fRn/WFn9OHJVrQ5fFyz4V+exXEhXfS/8kM+nbVK2eiRQG+BVlVKSveuAKFZEDBsAXNkk3oMSus5L9DL/4ttghg17sjBuOtAbjkh2u1R6aUeOL6/D30fH4xcoidwPZgG+Rf029+O9eSCeSBtszfZ6XLC2Yrix+dyTGyMpssWTH9ucmwGRTmO2Ni6/je/R3PaS7R06dxJUPZumhMrrW/XKMtYyefraM5GUN7pyD11p2ProoJjk9hy86Ki64ns6vyaL9F3zLQo3E2X+euB6BXhcE+jM59rokq2fPtyRk4NzPTL8PRLt/qBtAvT+Pdw92mwAbQ7/b67dHfAQrcJwC9805zjkzwrqjJSgpxYFDQKciEMQc8AJ3i5Z1i0hnolGu/U+Q5+ClSFJEiESlcZZtRJnPaUNgpdfoFWrqfoko54wChsAMcvEWrAsQpTJz0nBYBnBSkqRT5m3Ing4ByTMmlKBqntjpXPQWU0tiZT8baednu0UfAJ+UZ4E/R86q8uvkCXxgSxh0wbp6MCEZCAE6gBTp4z6jVsicortbLnDrbtnODUgatS0A55ZPiXrY7undGUwaB8UajQKQMqsZmvIFG9ofrZNkx2KYymhOHUWdcnGrmbQ3RgNOJglvAgk/r5uXeMgBd2xnwaBSwHiCdMZAinlGgnfmb9TRuSjRln1FZMATw3x4r652B13EB9hea238MTHvMmgOG5nEE89yqyj/P6OrVkdU8AtBzFnYWMeOgUmEFfTwL7HAD6Le7ChtAPx/9CxKazgH/L+CoqPkcFOQdR5NnnbMAH8EffJY1TR7iF67zBjKrusG5gcdwBHXmtpmQFQKrOsMbLycb8IPGh7fh95wGZBanC6BcX95VFeGIcUZ4x0pMJ1LOhfiO9gDnAoLIM7zZnMqcIAPxSnzbu0AmY1WyFh8n8/ErvFRf+jBGALt2OEFc1/2/8zu/cwSU0QwdOisxvktme1fiHv3wW3oCGWIdzJcsIm+jv++dNU62Ada1TwfpHPicN+hdNsypDPS5swI55lm2gHpjQSvOpYB+stTcCyBr3TofFw2sOfpOvh7IQr6R0+QfHcn49+s8FNgA+nnoeKqVDaBfjra30XI8L96Ip+LXeBbe1fEe7IWc2/ghW2gGGOGDVSfx/OHPBQmTI65nj3jXZxVP8MGqu5Ar+mRzsPvYZvg+XkuekjNsqjXolJ1ARuOnxp2diN9WzUwf5KxxVsa3jEdjJrPZAIEqydJZkYVOz44hDwPQyR/3TQBdX+RdR5hNp3z/T74H/tMHsgV8FmxN7mQXXOfIj6bJvWcl+PY29vSz1OcG0C+zGhtAv6Kr/YW34h38MfT7/Dd4YX45/KCM2yoAAmnxUrosWwbvZUdU2a+s7L6nj2uTr4OPj65eAGxyovOu8yuyKfBwvFy/9HX2T0dqGFM2Fx6Hb+YTrKph1TjypxQIwH9UNSzjWLPEC5ZO9uiLreWF93rh4TOgN7uLnMHjHesB3I3/VvKdzEIHFbOyVzpKiowJsDUGspUdKbjWOrHZ2AYFLMe7s7e0yT+FXoIOyqDmE8pWneXRfYf+nZeO9lXGarz56QJR2wv2AB+XtdaPPq2V9goWDtw335KntFsAXP47tm7n11vnjnIpYSd70ffGX+Cctfvwhz98DMBLz0iHINezx8jJguuiWUkz2bpoaA8FoNt7dAF7KT/WlJXGnv9zBdAvw7lur9UNoN8e7XfPd4MCG0C/G+u0R3mHKXAfAPSUiQBHy5HClJJGWaL8Ufo48VPwcrhTfChdAaIBgwBtCjbHAjCBI4DikwKoTdkLRVrqpzPvKFuUKwokhwmHPMUUYMA4KHu5M+4opfrTvv78rr/O7SujL6WJgg/81Vbn/QANODuK8gyozXFi7pxFAdiVUvJJ4fN9ZftSXs1He2XSU6oDSTin0JRSnZFSNnvn162RlRRF/VDIzUXbGUiBEhkYrkPTzmyvDDq6lhl+KrigR7ISg8bmHuuGthRR60N5th7e7Z9Zfj3ww/7IwEJvmRuuo9Rm+KBFBlFRyGX654DLGVREbfPq3Czz74yjGVXaWUvGwJA0ryoZWC9Kfq8cd8ZmrsbJYKC024tFURcMgo72hP3kukq3m8uM/J0OrwIYCpLwiZ7AphlpXLbisxL1ugH02xVWG0A/L/2TBTlvynQu+KVScPgPvsVRhIdWsq7jNTzzvsdTXBcvxENcyxECjCBfAM/4tbbxTaC0+7RR5RE8bFYEKRsBj1H2D4geUFCfspeVsnXvDH5rjjkrOl+P3AWSkD1Va8kJUYWPQOEcVzJCjJdTCN/uvHWrUoAZHomeMvHIZvwMD1WJhmMv51IOErzXXFzrXZ85pFxHhubsSobpu7PgK+EegN4RKmvmQIENZVBwXqme09EkU/cpyK5z2I3TuhY4FU+eR67QHSqR2BnoxmRtAD36STcCspgj3cac/M6hZo/s13kosAH089DxVCsbQL8cbW+rZTyvbPGqdXQeaoG8Banif76rQop78V06tiAgn2QO3obPcdDn7M+uyo4k9zoTl81SRbD0X7web+3YK881OcNuTL5lsybDXJuOjreWYRdgoz0AOpvBnJPFeDw5Sn5NAF0/2U0d2RKA3hnoeL372BTmTMaWQSmrXZ8BGPMzAB2NykAvMLxAgIK6K72bPZvjf9rs0/bZAPptPU2P97sB9MuswwbQr+iK79Ht6ZV4N37nb7yAvp6OG7/EF6riyGbB//gv8OT4cWB7fiDtxI/YPviWIFy8Lr9Jvoyq8FXFkd7MzqiqB1sm3bdqfQX94P/ur7IJn432Z8BV54n7rkCA/GbNXs8AACAASURBVEyTtxboiq93/rZ7ul8//gYU080LoK6UvCQbwbAf+chHju+CxwKkaxP4zK+lLbybDGQjFbjgOnNmb7ENAtDZBgHogdlVWuSfZKOhteDiAHR9Z9uYVz48c4q+0WpWP8xmaV3d24udw7ZzHzp2nCW6z1cJLgUh6C+ZpH332w8Sk8r4DzgvGWQmlBhDtEYrgWbk6Dx+BO3QDc34Ucn9APSSe1rzbG9tkuvmwgavhHvzmSD6nF/7ZfWL3ic5ugH0y8ii3er9ocAG0O/PWu6ZPKMUuC8A+szgzSDPQKdQp+xSsoHeHAacC2UhAxB93znYKTeUTxGcFBjOYQpgDn7tU5Apbp1NR4GlPFEoKT8UMM5x11GsOMxd6++U5RzvFE0l3ClIZQbqT5uzhFJKI2NBNrtxc2xQ7jlc3JOCkZKcstW5Tp3nFK04iiqpXtABBY5C2RndZT/UF2URnXLqBzynEOpzZmOjt7FVNrFoYWvAwYQexl/WfaXry9wzz8rlljEZmNL6lzmuj0qYZ7gAEIyRIdSZiJTnStZGixxws9xXWYXGSgEW0auvMlX04frKeQXOG5/29G0PVpYxJx6lmqFoPbzsG+vouhxKjWtmzWgTIG4vzcx/NOvsJvvKXiw4gpEpqhatOcnQwPp19jlHmXY7lytQfzocY2OBLJX6amzWjqLfOclzDs8CC9wA+u2uwgbQz0f/HAw53PGmysBO4xnPL8iLYwA/VY6VQyO+BZDFo2RMcF6RU8DZ+B5HSJnbHOl4B95JJnDOkKudx46P4zlF7Sdj8TrO/w996ENHEL1qIjkW8FKZ6e71wjsKwpqZ9VVTIVsB2tohL8mO+sIb8ekqypgr2V5WuHHg1fhXlU86EkO75o134qHaNha6AHCg6h45W2Qr+L5Stap76M8YOJrQicxJ3zBfOoE+AB2cesAUY6qEew7DghByxuTYKcvSOglo0Ad6BwrlROHg4xgzlrIsOwZklkckN8yX46xqL/aBN1lhv5gfXSRnEzmDnvpwDz3BWLSxX+ehwAbQz0PHU61sAP1ytL3NlgtixZPxvZzy5EYB054rsqLgZL+t55bjqXRh8gWwIMA5WZvtVlaZe8sI1Ha2g/9rw+/4I96oSgfnfuXgtZ9tY+zkBLkkyJcuHZ8mZ8gJcop8J5c65xzIb66VcFfJJflujl6NxVzLQnS9N1sJf6+EuzGxFdgX+LtxkNnGtOrQ2kZX9GaPGgcZp7w8HYJ89S5Lv+y4MjvdH0iyS7bf5pPz5n1vAP0ya7MB9Cu6Zs/gi8BLfhG2C36Ft+YPmsHBVduji3Z8IltGW9kCrvd/PI+/o4oYPvEgoCveml5bgGi6dNdnS3gOKq8tASI/VrJhzSTOv6VdfB7/rkpjvp3aJiPKMC6wddpA+dS6z9wKMshWK9C486EdY8IO+e3f/u3j20vb0zdINrDxXn311aNdRLZU+cTY8Oyef3Rmd5EL7LWCa407v2NlyclNPk2/WauOgTInYyjgoICHghfMJVsj4HcNNKuv/FPGz1erb3QsC70jLLOJe4rN334g+5JJ0TqfpkAyb/KaDEzWuTcZ2lysa8dRskVr0z6yh8nFgss6L73jX+bRJuaVn9Nc6BoC2bOrs/HfjBulA80xbAD9Mvx7t7op8CxSYAPoz+Kq7DHdKwrcFwA9xbKs2SIcKSAUagY9pWVmYVFIKCOUFQo0gBF4WaSpT84FWeEzA51zm7JE0eeULsqUgk/ZpHhSpDiVKfYUO46IzlQ1Dt9TJr1nCXfRsBQyyp9+OFLKdg9EpwhRLinOAAzOEwqWaFz3aTMFqgzilMwyKFLy0aYSrCmYGR6cIu7rzCZ9uR5AAFigpPqNYuhd2/VVJGyKvPmgI9DG2Msgt1adTc5YMf6iUFPEy0QvwnWWUWRk+b7sS/2iWWcM6dfaZGhYI/1ltKWsmnfgvvYDpAIjUvIDQPwOwJiAMUXZWDJmWrNKPgagx0TQNNrpx/ytozEX7dre7oww8wXG26/Wo/PuMz44sbzNEy1zYNmn9rnrjbtS8GhsL2vLWlXe31ymYRF9K0nlvjI966M93REH0djnswCmbwD9dsXXBtDPR/8cCkWsr4BzThYyD/CKb3H4eDY5tvFiz69XZ765Do8gq7yL9OcwEeDlHs55DgJGP1lGvpEh+AG+h6/gX8kg7XdGK3C6DPS1hLsxCTKrpPp0mFSKsUoqPvFUchW/wtPIIzxTv0BjTpDkH9CCo6dMfE4R//c7vhkYbkzmgkbkXBVGOsLEPfg9h0p8MMdIskpfHEuCCtBN++hFVvo/mgHQ8VeOKt8Zj/nW38y4CewhbzgWrRFebS0FHQCtrUWOxZnJZy5AcMEExq4P+gk5E1iRs7HqO8kBwRToKPBAH50pH6BDnmibLmN98X5VeuYZ6PHbuetPOXLe6nXne3ruRksbQL/cOm0A/XK0va2W8ZGyxujJZMPMNMenCrYNtC3QmuyI76bX5nzHr/HeZBLbwltfeHdtsis6gkT7OcOzR8gp9l42GiCGDYCHuka/lftNp45PkydkjTmRHQKZ8WZj9B3Am61qjiq8nALQ0+2rcEKmexdIVpliOkNAuLGxi7WpT/ybrCnrMmCLLKZHkDXkDhko8KrqL1Mu+X9B0Nmdvps2z5pBd1t7avd7RYENoF9mJ2wA/XG64olVxKtSYpU8SpBIr69MN15PH47nB8zG2+MtVfjr7HR8DF/Fw2tzZg77Dh+m++Zf8Rzkjwo8b1zZYhPcrRoJPm5u7gmkT++tkl9Z8PmNsuninc0n266/fTZu97JFOlqRvcAfxLbyrq3pG9Qefq/KGBvIWDv6BM20r82OMHGNfgRwAcbza+WfK8hZ0BkA33wLuta29vB/Y/Bb1WHQoWz2Sunng0r2rn/3PbuVnE7ma7fs8u6Z99pTBSzoa2Z2Z9Ox1bw7cis+2H5Kh8jPhWYdkTVL5edjBqBne04do+Bq7bZ+7Q37j/xlcxpHAeZvxo3m/ptzvwwHu/lWdwb6zdN893i3KLAB9Lu1Xnu0d5AC9wFAT3kpwyCFlQJC2eUAoBABCb0oOQBgCh3lgmJIwWT8l/HFee4tgpJTgmMBoJASA7ykrFHaU8RyTAd+UjY5WDiitc35wHFtPL4P+ASYcqTLLpDNZx6Uv4BbShplq78pZpRMSgSFjNGQs7/zzFOSUzRS9Pq7T8o1BZdSX0BBmQFop0/z8ckxQnGWiY8WOXpyWAXKB/i6X7scK53501mq+tdm2dOVnM+QSPksw3w6u9zLeW8NrKkx6bOSVsbhem2VWUHx9G5tXF/p3bKpK2s4z5myXzp/SlvWrMx/Y+bAsu7aNebKUa3jzaDISZbBlVMMrbzsL3sN+D3Pdg+sCTRiYBqn/iq3FQ21ySlXGS1jBuAA0DgB/Z9zy6cx9wzYy+iKLgJEWv9pLDSPnF8FH9h/wBw0Khs98C1gZxqmt8UqN4B+W5S/6ncD6Oelf86D+ZlzJRmA/8oeZ7hX2i5ZVck/QC8wtOMgKinYs8w54XfPeRnoDHn8F2/Hl8qyI8/mOX74CB5NXpIhyY8qfeBJ3sDXX/3VXz3y0hzs+H/ZIzleci4FWPs73oK/JhfJdDzN2PBpzp6i9/E4PJSMLhAI7zIfctjL9QBtgXQcLJXO5WghWyp9iK/im+jszUllHgHMHW1R4Bb5QXbRA9CljEC/o13nDubQmQ6QMiPKQDdGvNzYCwJItqKXeaKtMerXuJNZ8ecqjiTPA9A504Ar+DrwZJZfdK85VAFAX9YcaINegT451NLRctqtT0E6Q3vXp2uf99cG0C+3AzaAfjna3lbLZAGexOYKJDGWKTNmoFl8p8DrAj+TCfgxWwv/xK/jxc0v24cuTpbQqdmW2QLZODnLy8L2e0c+VcEsG2WW8dVPmYL6Nw68Hy/Xl+ogeDpZqp3XXnvtaBeQCYANcktfXnR1Msw4O5McrbwD0NmodAPzYlvqk0xkl5DPVXkhs8gJsj2dn+7QOe3kDpnhXWBy4NIauDCDvbNzC0h4FoJub2svP2v9bgD9MiuyAfTH6erZr0LiBE27atrw+VPi74GPJXGkd85M3PhP9kT+n6l7xi/JgXxS6a4TLI9P5ZtL322ME/hO1kywOz/cBO9L/glgDlyeckwbMzN9BqX6v3vxZ+98ZHi7INnA++6JNgD3bBif/EfJw5ldj+bkBxtRe/T91beT74ndyP5wf4FW2RtoW2CZ+dcf+dlZ39mC2TbtgcZeAIH2yR/ysWqP5Fznw3fcVjZFa9DRnWwu88mvFR3YON5kaGNZbe18j7PCQUctko36ts7sZDZp9lW+s3SDxpZdm99NG3QQdOYnpie8ldfq63or99yVazaAfldWao/ztiiwAfTbovzu97mhwH0B0C1Y5bIpc5z7lCzKMWcAxz1nOiWHo5oiwiHsRWFh+FPAOCc4GTjOvWWEf/rTnz5eL2uXA4FyRKlSFolRyfFM+XINRScnPeWtsrhATfdRwoyHUltpKPdx1FRiO+CyDO6iNHN4d2Y4Y4FySiGr3CxHh35SyFPGcmJkULTBOZrMD53KnE9R9x0lrPKwMhyMu7JNOdw5bDh0ajsFk1MnsBko4XoZCWhofIHnKd853Rurz8af46kIWACxNS2jxLoGOHTOn3u1jeZoEmjkO7RDbwp3yn59GLd+Gof2fKcd9PWbvq0DJ1XK/jxraRonGWOVEtOucVf2EF1T9O0j+84+0l4OpdZE31VSMC501D/jaJbWBQ7NrHdj7wxk1zo31zrM6F/Ph32q/QD0aWzqqzL9Kf8FSQioKHt0GpUZmzkSbxsU2QD67Yq2DaCfj/7t5VpcnTc5kzzTAHS8uPLj+KEsNLwQnycH8OiOs+BQr0qH9hn/ZE0AOt6BP5EHnCSVr8MflYH1qW1jLJAMIIvXyQQHysZDZLCTpb4HzleBxO/4onklG+IfgcRrFkWZEuSDoLUA9Eo9mhN5Rs6T99rXj5c+OvtVu8ZILpNbAeZo2rmy6Rt4rXdZ/AIElGYnWwQdlIFuXnQPcokO4PrkNycJfQB99dnxIyuAUAn3nDAAFHTrWJnpKHSvfgArwHxzdZ3rOalyINoX1q8sjOQG8Fx5S6C4DPRKCJaByMkkQx2N0cSaG7/P67IepmNz1Res3Zopcr6n5W62tAH0y63bBtAvR9ubbhnvKIAaTyLPyLfK4XqO0rkDA+jWZX6lsxYw5m+/savo5KtTPj7VcUllP3LE44HskQKhy1afznT9kJ/0Z3yWXGy87FLvKnplJwE4kllkCPCCjNIO/k2WfPKTnzzyfEG1ZHTyLrlZ5S+/mVdHtlStiuxxbxno5IY5sh/MqzK9BcWRh+SCMaBBFc38n43hnQ2xVsqxRyYYhaZloLvW67qAq5veX7u/nYF+qT2wAfTzUTaQetUzV7/Xqb99N4HoNekhnp9/qzbqawLktRPfLUho1c8DAmur4K5TVcXyAWWvxBsnSN8c3F9QF9lA969MfIkik+rG5Tq6P96P57MLGvcEjfmMyA96PnlAbq3+rmjHl8QOKsi5KooFSOSrNZaqPpJrya6yrQtQMI5VJmRHlvjSMZUB6GicXA+IL6mDXEOX/KYFYhR80DFj+a/mHsjerv18kNrTbseEltiDptEVnUtUyu/Yeky/bzqK9tiPxqnd5/21AfTnfQfs+T+JAhtAfxKF9u+bAk9JgfsEoM8MdMoMZYmgpVBRXCiIlD9KmSi+FBFKWc4V13qXBQBAd4YPkJKzojPGOeA56d3bWeAUydkvpRXAIMIf4ErZLMuNglaWXwA6hU+7xmzsM5q2zLrAdY4R8+EA4bzXRoonJStFugzunDCrgcEhD1zxvTY48ct+nlHAFD6OKQ4VWeQy31LIA6CnQu//7uH0kckAnOmM1An2rlG0KagzK2G2SxkvKtQnxVJkZk4n867E+VzzSutXelibAIDKGldJAJ0rE1z2OoUWrds35oRuxsrBVsmmMvWnEdY6pORnIKWgc3rNcw3NRZs+K9c0QWx7o8zNzlsvkCFDLsOpPq2Pe+xB/XHycWz5BO5UHtneA5RZ4zIzO4cqhbVo7YyHsvMB6ECWGUQQa5qg9Uqbp2Rfb/v2DaC/bZKd9YYNoJ+PnD2T01mUo8NvnmF8hpwiJ/AD4Cn+QlZVKt0zLDLedYELVbNILuJ3MwMdD9dGJdzxHHwI3wJWk23JMLwVL1bOD3+RyWYcjdsxKSq9uA/4jC+Rv171P4H0MvJyTpWhjncXtGUu+Hs04vwH7JuX6423UoVkNpnR0SrGijYytZNVxoKe6FPwQXwVvyRHyHqyAahNRkZ3slo7aEJOGZN1qcS7+73wewFm+g3MXte241LqCxDu+hxN5uL/6T6dgY4WaEmmKTEfLVxXRqPf9Nu8BDVYM/sFf/d7R97YM+YM+NGuvWDtA9DRaWbaJNdXJ+V0IPbbGjRwvifm7rW0AfTLrdkG0C9H25tu2XNCzuBlZFkBrp1Ljhfh8fE6vBw/w7Pw+gD0AnvJCTwNmMwmch/eXrWRzmiN9+ubTEl/5/jGI/FT9pg2fM6qIuQQOcC+xGu1abxVJosPJ+/YU8ZRQDUejpebh/lUwp3c0X8O/Y7D6rgW7XVUGZuOXCfT2EbaJIerLKMtdpaxmkNHh81gdXMm+5PV5uT/lXAnM7Jfs22T3WUQsrk2gH7TT83b629noL89er3VqzeA/lYp9eTrZlDx6ms4lTm8tjj11AmgB8AWdHrKp7G2P9vK77bquBN0DxzWR4FFM0C4a5NV03e2zqOAshJQ6OOVoD+lX08+nP+L/MkP1DjS6Ts7vNL6K63zDwVqG2tVNZtbGfYdu9VRjPlmZzDbDA6fyUDmPasP5DfMrph/F6AbbfyWndsxI61hNCiILTrqbwZxTxvceMnY6JzcizYln6BptmSZ+R3Tqf36CrRPjqdzmP/z/toA+vO+A/b8n0SBDaA/iUL7902Bp6TAfQHQyzyj9FIwKDIpGhQXypnfppJDeZoKN1IWrVnZps9+9rNHBwdwWiZWZ9Foi0OFMlX57rLkKD4E/JqB3rlz7uMImQA68Np9RUbmAKdg+V7bfivjmsLFoSJ7j1OH88M7EL1tkVNjOjFmHxzyMiDQwb3GJNIRbcrkNgYOIo4WDiOBBECCzugLVA3onSCxjAkAuiw47cpSroxUmfrGmoJchGhKZOWmmg/nWGfzmXcZjwAKjhy0QhfAgX7Ruix0NHZNZ6Ibm7e5eReZmxJddGp09zuHmHs4noxZxoa+jcP6ZtRk5KQ8MyTsrSKLc/aVSY+GruXI0h4jIhAFINIZU5WD0o57fFKsvRt3ZahaB86w1gEQZg9zbqGFtssUdZ3fOcyM1RqUbRn9Myz6OyNTdQbgV+dlZTzeNmB+yrDMiJ37bkaRZ2j5zrrZQ/avow7sq//jlT96Sq77/N6+AfTzrf0KoPes9X0Of88zPoPfekYBovO59gx3rEjOlem0x6sE3uD/7hV8E4BOHpAfeC6ehbdwwnc8SqUEtV8JdwA6QDaZ5LkSxFWVkAAEvNT9OevNr3Hjg57THBF4pe/KPsDv8LMy6fFpb7Qx38AI9wAgArTNFY8zF/LeWFyPD8jswxcrz1fwUGV8W1kBVYAXALnABWMge9Ck7GztWRM08Wke5IfMdby0MvGTf5ovmTbP0cPD9WUeyQLzKVDAHgCsWCd9drY7GVy2n77NpaDBZC/wXNUAfaiK4t4cVvpCM/zQGNHJdQB980Bf+kN6VCUUm096V860+O8MGDjfk3J3W9oA+uXWbgPol6PtTbdcoDT+L2sMT84eSRdND45f43cCgfH6CX64r+OfgMbsgAB0wa74aYA4/qq/go3xPu2SW8ZCXrHL8MZkZrYBGhnTpz71qWOgEn7ccR/kROfsNn6yyfWuIx8KONMnGUnOswfx+mzGAIKy3LKN8Wv2GPnj3dEuAqDIPTKBfVXAAPqw9+gFleA1R2PpaI+Cz8kFcjIAPbt4yvGCACovn0262k87mOqmn6Tr+9sA+mXWYgPo56XrGiSv9b5bP0/1HL/N1zH9Wvmnum/Vz6ffZwXQV3Df71MPzu9QH+s85tinvtxYVl9mduD0rU1+On0e89r8Rvg7m8FnVSID+Ttisb4DquP10bws6/yuK/jsuuw88m5W+Jqgee3pv/VY+86vM+eovWR7v2u3QPHmOse90hOdmse0T2p30lc7BRU0jnUdA9KzfaJte6mAgPrSXvbceZ+Uu9vaBtDv7trtkd8MBTaAfjN03r08xxS4DwD6ChzmJEhZK5N7Rr93rtCqXM5MYfcD0JU4L7uKczyglpPANZTJokZzXGjX75wrwDdOco6YysdyhlTCXZsc2pXrTvE+pfhx1GjbNZ0rK7uMA0R7AbopiwGcZaAH4DZvYDQnuXlz8MvUNkbtV97W/zk/AqQ5+DlZcrinzOgzpdE9nD2y44HegFnXy1I2VzQr8zmFtvVJYTUmimNOFu2jI2CCk4jznvOrEubWRf+cP37n6JoAOtq4hsOpcwMrWWyuRXimyKbYBkiX6ahtVQUo1QCjgirQboJYGRs+jdU7J5N7A+b13Z5tvmW9T4caR9Usl+UaNKt0e0bMNGbMAQ04Da2DcsucczJXKsOcAVNgAPoGTAXcl8WS4dE8MyzKujTe9mfOsFPG5m2x3NWY6TnYAPrNrMgG0M9H5+sAdHvcbwXN4DvkTdnH+OB0QuAXnY3amYLJoIADvBR44F4gPFmhPbxQ9hy+1lEmQFS8Kj6ub2MhB5UtB54Lwsqpr13gfEE7OVvia8kUvChnve9cTx5w2AMqtFd1jjKgAy8KVjOWSuEak1dZddopIM59ggXI7MrS4p1oWWm+5HNZCgWxJddlQZoXAJ2MwneBFuaHb6KdQCzX6QOPdWYsUCdZNGWr/xuDd/Kv8oPGQkZrWzu+J2+tLd5PDyGP6QPmhF45l5JrHQPTvL70pS8dg4Zca9xenVtYZic6mx8ZWFlHNCRDzKkgO326rn3VvOLHU2+YTsnzPS13s6UNoF9u3TaAfjna3nTL+Eh2XjZPcjAnuSCuWb2KLSBgCd/yyg5JJsyzSclBfBRPBFKr+uFdn2V86xNPJGPIigBmfZGd+HJ8Vz945Oc///mjPUEO4avx0uyObDb9s6fMB08GdtPj2UDGbozmB/TQTvbkBAnK3itLzhEdAuAC/skA7eLBVbAhO7RRZbLsDuPXXselma/xoTN9gq3nHa83fr95kVNkAxlVYFY26wSWtiy46Sfp+v42gH6ZtdgA+nnpugLJb7f11YczgfA340fJoK7P/1j/67hW8H0FyOOD6eNP0pVnYNY652ThBKULkg7IjU8bdwHKnnn3lg3+P9m782+/zurO88eSPAMxZkogjIGCUBDAAcyU4CRVKZJU/oNe3au6O/VX9Vq9eqj6tWsMCTVmDpmYEpIwJ8WQwsZg41mW1Ot1rt5i59RXlmRfIVk+F77rWvd7zjPs53n29Nl7P/FozzQ/35dEk003AwOm37U5b32b/s22yJ9VwlDv+vf03UzaTTs42vud/EzezMzt2b/v85nNNdBuNOr5CaAfWte+n2sXzbO5p+2j3TlmbW7HFq13WfiDXb0D6FfK1fbnX2gU2AH0F9qK7/P9oVPgRgLQczRQNKbCl9I3iZuSkjMjJ0PPpFRyICsxywEPGJBFwOGi/bLDA4L9O2VN+4BRDpLKYnMgc4yX8cwpzfnBueJT1vxU2BuPvxlTSqZ/c5iUFd4ddmWgp3QVEJAiGI36bWwAEApwd89qO3DX77LbOEg4VTj4Aaaez7F+SPkPqOBMB757thK9ZaRNx5e+WrcA5jLQUx6NAXgQgICeHDHaBlyYNyAhB5bx6ouDqAz77gUs0rNI47I1ppO/Z/zWtvHpG90ZF2UVAnaABHP/pPz7DejxsWb2REBVTrqyyD1rLTzD2VS5xUoulgViLNu9O4MjJrAeaKR/61DmDXpV7rcsVIBOADq6lAUfgJ7iWsRuRgrHG4diVR2Mb5alOnQGf+jMbkSiHzKSZ+R3e2DPQD/eVdoB9OOjZ06RbfBHPQCIga2AU7wB78C3yZqtM6dqI/Gj2phlcbXlXeA3fot34FGAcecEsDwraGijLIYpBwVfyZ4rA10AmE8O+K6m8P0sP0vGkb36MWdjI7+MoQj95hEYUXAa/u9TFmJ31+Jx0xEEpDcHfJ2s1z8AAc+XhW+cM5s62msDD5SpTQ5oR7AAmlXCnaz3XXfidc8s0MN/+7vsfBn826Co9BW8uQAyY7IG5mUeZF26T+tArtBD0AqAIdDBDz5OTlofbRgX/m1d4n0C64Ar5oYOnkVfz9tL5ogWBU7YE9oRxAAQAqYIGuh+QfNPL5m62qTh8Z2OG6OlHUC/euu4A+hXj7bXouXp5M6GqUwsfRU/quKToCWy4b777lv5fI7rAq8Knk2GAYTxTwHVbEJBYK4hKUi0SidVO9MXWeF7erY+VAoJQM+pzh4Aygsi0ye5RcYG6uu/iiDaxPMDrbtaA9/FV/VtnOaA788KX9NJnx3jb+biY/z4OBu3O9yzYckM73imUuzGFS83HvYDmqKvcc470LNByTkyMUCGXGCTBcDvAMG1ODWX3+cOoF8+ra7kyR1AvxJqXfrZSwHoF/t++rD8d7x9K1eSFVs/XfZYvDEQdfrw5rvbmUygPJ04f0vguL9vExNqcwtK137BqYHcPZ8PKh/cBKLn3D2fv2eOY4Lh2/u8tyDwnOv2u+mLmQD0zBLvmWiezRaNjat368v75uynrPDWOJpMuZ//dq5DftO5htvAiO06TrpMsHwLhF+uvNuu6+W+d+mT8vx9YgfQn79rt4/8h0OBHUD/4dB57+UFTIEbBUC3hDO6cio8UylLYZqK6Yxy3Dp4y44DkCrDylnBYU2xuljEZwpWWcTdjxpwy2nC0ZHTRZsc3imDExAx3pTmLiwUwAAAIABJREFUojRT7jnMAaKc7wEE3Yc9o0uLcpwAYcAwpwdnNyc7YKLAgJmJz8FBgQZKU0g5WAIKOMwn3fUVDYEqgBNOH44TziPgC1rOkkneL6uhd1Mat0pnpXfRlIMKDRj22uuOJXPLyWTsnP/ow2GDPinTBUm0J4oQnQrrIaOGIw3djdlcAkbK3M8gCXTXT4B/9xqW2d34Kh/PEPEMWnNEaUv79kgZ6JXeje4Ff/TvwIn2QHdZoVnrwFGGFpV+t67mJdM0uprfNvO8czWNL2PkHLQvokHft+euF6U/A2oH0K+N0NsB9OOj+3QETcAgELWMNDzSecSrAcN+z+xjz8fvA24bJd4KaI2Hk1N4B9mFv3CU+w6P6YoLvKpsY2PEW4CqHOh4jEw84EU/8UTgtu/1aTzaDwjAm7UZcO9d7wHCzTPZmRzBhwJ68c8yI9Ciu3Dx2EBk/QR8kyMB0+jhGe/oizyLd0yaeS6wOF4ugAHPxeuBKH5rO55oLOZrHOSav+Oj3R8/5XUySv+VDfZu9+ORG2icTkLWAmICvvWFTn5bE2NHP+8Zr/laFzpOOgfwnzxAe+2UbTnXobLD894/4wMKWe8Cv7r/PWAq2Zsjazoj01eO76Q8f1vaAfSrt3Y7gH71aPvDbnnq3NvKUenH9Gk8SQASuweoPQH0eOwEm2uXLUM+uc7r93//9y9koGfrdc1SgUx4M94fIN61HgHoySnyU/l2FbqyQ6tgkv5ekCr5I8jM3/Fgcpg9RSb729Y+nIFhh+amP3zax/jZf9oUwEVW4e14PnmsLXLC7wmixL/JErKi60XIyw9/+MPrJzmJ5qpgeZ9MIRvIO31NQOOHvXf2/i6PAjuAfnl0utKndgD9Sil2+c9vQfGtb6eWpp8n32B6/NRV08mnz3D6NqZ/IUB9+sQuNfJDNl22Wn7BLfib3ye9PV7fnJKH2XLJt0qD9/z0jerTTz6x5jirG86M7vn3ZER6/AS5J6A8v592QP+9TfaZvqcSbbYybq5FPs5pT/Tf23lNGk56TF/s1nc09060n0D/du9t/XVzvQ7ti95v/+UHvhSAf6k9diN8vwPoN8Iq7nO4mhTYAfSrSd297Z0Cy7LcCAD6IQVwKkQ5UKaylXKWkpmilGKVQljJv7Ksupt0trWNypxKHIcKhzIHDCcFhzfngn/n1Oe4CIjW73Qmp2TlIJlZ7hz7HCoTjC+TeQIhhxzSzR9YynnDAVImQHdrew89cqYYs/c42cvO4zjfBiNUJtD4OOwr5Z6DZpYhb+1mNvVWCZ2KdvfOlo1RadqyFlM69cFBw7lk/Ojrb/579pkzp/WcQFT7JkbRugAigEbetS/MCx3KLMzplpGVE9w+yJnEAVYp4O4h119gkz7MLRDbs40/46G9O4MR6tt7rUMZLNqzX9AAuFJGSSAXcAbADvipfH+Zndv7GMvWb3+itX1h/5lH2aVT2b8eQPQdQL+2Ym8H0K8e/Z3zgonIFmcW7/V35xKfqdT5BNCd0a0DpHOdHA3cxkc5+Ks0gceTC/iW8+3c4y/6i19qwxjwFYABoFkwUDIo/kUu+r5MCX+fVVm0iWdV8lWb+u7uvOZg7N29XSl0f8sRUZAS2RRf064xadtzBSGUieFvAGrzrZ3usitrP54enyOX8fxKqm8zAgOxjcHHT/Jku0uiZX1qG60CsLVVMIDxVe6+KzXQ1Hw9E4DeXbbR2boWyKf/CdgUaIXG2i74apulo23rHIAuw5BsmAB6wYfJxykjpj52PciLq3daL6/lHUC/PDo9m6d2AP3ZUO36fGcC6NOGm/ZU+i+bh10ny/vee+/9e9ne28DK5AZeid8qt4630XV94lddvZSso0sD0clbtpIPEL3gtWQVPq7qk0oq2V1A9sqlazcgoOopeDFbQP+CVvHibcbgDAJoDocADfefC6BOthqnQKpsvt7NPp5tzUxIshF43nUkZI1qYyqqRKPoHt8vA30GHre7dkD9+jtnO4B+ddZkB9CPl64ThM7XswXO5zMT6Ey397vqh1s7pczmKoYc0lP9rba0v62IuZ1xPrQSRvq+oFX/PuTH7L3stTmWbLfkYVebTAB92iS1MfssWaP5HKrQspUvM8gguTFp0bi2AHo8P3sgupeJ3vjQsuqGF7MdWvfpB9ZfvtqZWZ49pL/8pnO/FABwaJfOfTT9tts9sdVPZsDAxXb/FkD33KX20fGepOu3tR1Av37XZh/Z9UGBHUC/PtZhH8UNTIEbBUBPYUqZm6AuZWWW5EthylGewufdnPkpUJWwLUI/BSsFaSpah5RYShnnOOW1iNapyOp7gpFbgG8qmdMY8B4gwPg4dwLnA01TxFMgtw6VlMnudzXOgNyt8piS3b3YsgArJR6wX3vamQ6sQA6AsHly0OvnkAER/fzOwbSNTE2p5rAJPDH/AKHaLXuRYygwJfo3v8rEtzda00D6InRToDMG9I1ufqoqoI2MjK1S7TljtA/qO4C5/TSjbiuVGzCEngEl5hCd6mdrdE0DZZ4LAJVxV/a+bMjorT/rhK7RpvMwgxpmsEnrHsDffpjBB52z6XC7Vix1e77m+YgPzDO3l3A/3pXaAfTjpWd7NR6DNzmDeKzvnGl7PB43g22mUzy+OvntdAJoF//HM/A87eQUKZtOf96vxPnkU9rHf6p0gl/0fn1WBjDZrf/JM+KDZT7or+s3Js/z9/hq8y1wqTkHSvTb893r3b1/ydKcSPHEeF6BSVXb6HcrHM+Pd+u7ALjmMJ1E2r0Yv20sPV82STRJp2ls3cnr+xxQ8/qXeP6Um8nJ1gPv87F3kjvRtsCq5NncC2QMMMXvrjipMk70b5xboKR2tmt/vKfm+dPaDqBfvbXaAfSrR9tr0XI8JVtn2jH+u8ojgHRBPl1p4nc/k7ent6bX4+cAZ4A3ABvInQxIB88x71ngODnX1VFdmTQDvchU4LnS52Qsvl7QVwHWyTa8uDbZUQKTAN5k/bR3k8PZYca/DZBLtgO8ZeTj/UDzruUq23yu4wRR/H06841bULGgq+Zh3j7NowC56EqPEFBgnI3P7wJwrwd74Vrs4+u1zx1AvzorswPox0fX+Pe2xUMg9+T5+UkmH92CqcmVbKEqbk2/QTZPf9sCzod8Q97JJ5iPqvFWfcS/47d9N+VIenWAcv1MX8YWbJ8+wukLNZ6A5qmfZ2NMezK6zSCDfEDRN//Z9LVMv9QWeO757JZpp3pvO6bmerH5Ra9sC23MgDNjJ1utK7lOJtX3BPWfaQ8d2sHb56dP80oCxOa8dpl4ROkdQD8+nrm3dGNSYAfQb8x13Wd1HVHgRgHQJ5AwleAyECjDOa1TpKYieAhIs0wpUjmwn2nptuBcz+aknuBFin6A88UUqjmvbd/eLWshxXvr8EhpSwmdyqpnyxLXP8dNjpNDyl+BAIH1h8aTA2QCMcboXfPXxwRALqaUTrqn6PfsM9GkNcjw8O+c/XO81jvwJadX7aOJD1pwLGUMRbsyB/173jXYvsqBNWkwnXnTsMjg2tJyGkBbY6a92ruN69CatR5o3jqYr3n529yzkyYTWNFu0dgXW/OcdSm3c/yt19z/14oFbs/oDqD/cFdiB9CPj95bZwweG+BZdYktz8uhM8+rZ3KATF7Sf+NjAc0Fo02wIqdNfOoQP/I8/qP/gOYJlMfL4rVbKuVUiY/G66Y867v4TW3pJwdVfc+go0nHstO901zxvhkoZmzeiWbbsvd93/zqy/Oc0H7SR6bc93x3uG/XoYCr6JKs2crGLd08V4BDOkB8uHk3j+jX9/URSH9IRk1dqsycqs6Yi/L5AKoCzaJNfW31nrkPC0o7vhPz/GsJfWWeAv1+93d/d82ALTjQev6zf/N7z79JXScj3gH062QhjnkYW76bjpdeH5ALMJaF7vfUV6ddFX9NBgKcVWnKZghAj58VuFQQLL4niAgfBKb7Pt1am+SSUu8A/SqcTDB+Zgg2fg5+AHpXfxnLDCRDTm1kszb2ZNqUGbLk51UglaKfcnjK2OSJPqYOoX8BUwD+bNJZZWteARKtyyTM7phBfMncKwUtjnkr7c0NCuwA+tXZDjuAfnx0jddv7fytTRK/nr7C6b/xfbbCFuCVZEAnw9O6EnDOIP6qDXyxtvK3ZJ9ot/7pzPg/WYRvZlMVVJwOnr48xzrttGnz9EzBw/HrftcWvltwrXemnbAN6J2+TM9lF1Y1rEos077KJzTbnr48bSSzpi2ZDzBbKZtzK3Ozjfq+PTBp1t/md/rK5qJfVx1NZZRolhyNJofs0v42dYhDO3ruyeY5bc+LtT1t7a3/9vhOzvOrpc6Ns0h/+cu//MvlU5/61GonRdN//vE/en5Nah/tToFjpMAOoB8jMfemdgocosCNAKBvFYzppM2pvwWvt6D2dMynGE5AYDrByyKbzpUc6lM5bhwpbduyQdMJfkjB7/353VTCpuOh+U3Qdiq42pqKcQrsxSJct46LjAF0OwQYpCRPJTYAIqeLNmcpes9uxzuV0b5P2ZzrejGFdq5DtJrvT1q2B2pr0mSWQN/SIro3n4yWghX0u81qT+HbKuYzS2TOr/0YPeYY5l5tXfs9n5sASMaC/hu3dwowmYbZ1gjd8g39TxDmYus013K7v68VN94a1s21PbDlA3sG+vGu1A6gHx89t3uXg31moONB88dZrwQ5R0fO+fb8lF1bYz/+NfnuIVk3+dVsw3/nEEkOHuJxl5JZ8fdA4RkY13fGOvuIz2153QRvc94n87fy0r9z3MSnk/8zU2Xy8EkLzyZr/X3Kh60zaTsGz2+Dj1qPOU7tTIdM/57tHVqfyaenHJm8sCxBNGgPbOVy8qZrSMy3awOiUeOu7W0gx+4s+vv8Ab12AP34eOZsaQfQrw5dr3WrgQ7TsT5186p3+B6oPTPm4pmzqoq/FfQLIPaZjuzJc7N5AuHLUhRomzwuiK0ytIEngeC1PXmjPqqMVRWYGcg8g6R6f4IYU1eY3wMNzKdg4S3NJoAQbaZdlewy364iSZaWeT7L2x+Sr8mNxhgNo/m13k97/0cU2AH0q7MTdgD9+Oia/jhbPORbm8BvfHXq995Jd91W73J9oCtAgN2qivg9r5qqv3xmfmenTB5njAX2Cj5y3ZP2ALiB7QVi+Xd9eC+e6b+nD82/8zHFj7syssomgfTxZ+e6io6e9VM1Ks9mKxrD9ImaF9nVR38yuH1KuNj6GY21il7ZVFVm1KcxZRtMe7EEEPRCJ/RKLgtOc/1WNMv+8O+uBymoK3kWLa25ubteBBD7xje+cb0aJX2h57OLps16aF+1/6Z9Nm207VpN23trcx/qc9qsx3dqnn8t7QD682/N9hH/cCmwA+g/XHrvvb0AKXAjAOgzcp3SNB3SLekhADIFZQuQTiV0gt4pfN33mnKVA6Zo061zJaVzCzynpM1xzLGnXOUI2TrIvTezx/x7ArKeTwmdDusyu7bzno6grQHi31vwsb9txxxQUIbB1tGecwldZoRr7WwV09n+NEAOKZPTsGgvbOm8BSMOzfvQnmi+U4lublsAZguqTHDB/mmdtiW7mt8ErJrH7PfQmLf0mADI/K53MyLNawJRc63774yy2twGCExn3ZaNHto314rVbseyA+g/3JXYAfTjo/cW1CZ/AOT4xaz0UY/OMGeB9zgWuu/bmTjkDPBcYOnkJcmrS81ky6Ma73RK1MY8lzPDICdJThfPmccMBAiY6Dt8bctX62c6RiZPnIFkM+Nhvted4Y21DJV4YbxyznM6TCa/neDIM8maLY17djpojGfy34vx2/SHeF5tb989NJ6cgek+06k49ZL2SX3MMr++m0CWf2/1q0vtqRfa9zuAfvVWfAfQrx5tr2XLAAGfnPjOUAGxOdkLpgqknXYFfjb18PhUAMJ0ek/+vrVT6iP5lA1AvvnZXik19Xvfb53tBQYEMMe3t2DKlGtTXky5kLwHXpBrAee9O23qycMvJvun7N2C9bU95c7UNxr/1EOmHX8t99Le9w8osAPoV2c37AD68dF18uZ41dRnJw/G+4C/guT9rsKi9/AflT4Cg6s0iJe5buOLX/zi+r0rNGShC8QqICreltxJfuCt/tvf47Ndk+TqC8A88BaIm70zM9DnlXtbP9f0QxVILTvXR5CUj4AAdl8gt9/GTac3f1VQXMPhpytKqh5VRZBpr5GpwGwf7QPfAdk+2j2USW+c5B4aFXRljH4A4QB7P9k3+Qg9XwUWFWAEMGQ7vO51r7tAM20KCBN06scY/HSVmb7NBS38N55mDb7yla8s3/rWt5a3v/3ty1vf+tYLvs7stLmvDsnRbKBsnGnntB+2vtnZZj7i9uyU/VMv2AH0ox3Y/tgz0I+Pd+4t3VgU2AH0G2s999lchxS4UQD0MmszvFNaDjmTt479Qw7jrRO8pds6wQMYEuo5AeZSpxxNR/V0Zs/+twaAdg4B6FNha6xzrilrW0dQ4MW2z5T9rdHR/Ca43dwmgJPTCX2mEnjIEbJ1mEyAfevw2dJjjn++NwGFQ2BQim3G0RY8KSvEczPQIZpm/Hh/q9D621SY/TunU3+PjtMxFTi0ncfcn3Mu2307xzKdT9u933pNw24C/v6+BTpq+xDL0tcWMK/tnm+sc122gQvXgh1u+cF09rXGk5Z7BvrxrtIOoB8fPbcO93h4DvZ4cjLE95Xq657yZNOh8zvPweQ13tnKvUM8d7a95QtTRmwpknyYZ3MbDBU4sQ38mQD5xcbkmfjXBCGmnJ7yPDpv5V2yKKdYMncLPiTTkkFzXFOOT91hu7b9Ox5an43J3wuMm99Nfpecqa0t+LPN+Jhy3pzme1sHT3rRBI1moF5j6ndtN+7jOxU3VkvWd89AvzprugPoV4eu17rVeTUT+RBvSi5O3TbeHH/byqVk0OT1Uw9PVk1H+1ambvuIzyfT6qO+D+n/+m8e0zadOvVW3k0bb8rSacsVODad+xezcRrXITskOba1G9ITjL/AhuyeAqxnf3Nsc/zXek/t/e8Z6FdrD+wA+vFS9mJ+khI3ALHs+gBm+pWM5u7BTk7cddddi09gchnpX/7yl5fPf/7z6xUab37zm9crOoDGQPbpazGOqlXOJAi8OF1c3z5f+9rXVmAeePuTP/mTKwCtPWPGN71/CEDXx/TdAMOVsZZNDZQHipflrr2y0Nl/r33ta1fA3vvGqX+lsI2vTHjZ8AIFDgUJoyPQ3ycauhLFJyC9ALVtpUsyujUwVs8Zi6tJsi2yN5JrzeOv//qvly984QsXrtiyBoHeQHxXorhqRZ8AdO8LHPcDoDefwHpz8I41Ra977rlnefe7333BPpz2SeOZNtXF7OatndNzrftWXh6S+YdOxS4Tj6iyA+jHyzP31m48CuwA+o23pvuMrjMK3AgAetmx01i/WKTeFkCbyzEd2Bdbpq2zY6tAHXrvkONhOgp6J6Vg6+yYAPrF2g846N3pnMhBsQU+puMCDSmoxroNQshJM+caGDDBiNZB30WZPhO9L0bj2XZgRGMtgnSrSOZc2oLB9ZExgwYz+8/3lfCKdhkajWOCxXMtJz0mUKzNaNi9v4fuqN/uvfrfOtieiWVMsGQ60A4FF3QmJpA2+5oA8nael5spOA2B6FdwyxbsuhascLsfdwD9h7sKO4B+/PSexvo00APU9RiYOQGBCewecgRMZ1D/jc9yfkwwItB0yye3YHb8J56+5cNbyvSc+cWbCnRKJm2z4zrfgcETcN7KrPqfukJOki2IH0+vvQlGlyVSScTk4AS1L8XDA3BahylPpuNmW/4+ubet9tI6TTBn0qL5PNM8GvMEWcqymfNJd6hygDlwVJGjk55b+RaQkpPt+E/G87/FHUC/emu4A+hXj7bXsuUpd/CWiwHoW147A6SSKxOsnrK1+W3LxSc3skOSsf19C3gkkwJVpkyOd27B+/r0bDr1lL1b2yj9IDk6bYP6uJQdO9vonakfTNt72gCeaTxADJmO+i8rHSg0xzv/+3Ls8Wu5z15ofe8Z6FdnxXcA/XjpOvlP/CQZMMHzCTQDcQHqQF0yA3+Sfe0DTC6rGrD9V3/1V8tnPvOZ9e/AbsDva17zmjWrefuztbfio9kzMr59AMI+73znO5f3vOc9KzgPuPc+H5LntwB6tlDgtrbxWBnaPjKqAeglhOSDyt/1tre9be2va0z0/8lPfnLtE7juY17GMYO98h/Vl2zwwHoZ+X28X6n05B/6mAs6A929Z/6e+4f/8B+ufc5gNM+3nq3h5z73ueXP//zPV1J71jze8Y53rIEG1lF1AAEO5mn99Gfd/TYXfxMYYN7mYN0B6AIBPvShDy0f+MAHLoxhW2lxyr6Lycyt/JsysP1xaI9u987WV3W8p+T53doOoD+/128f/dWnwA6gX30a7z28wClwIwDoW/AyY/6QM2IqPfP7shZyMs/IfltkOkZSfgOktw6AQ2BEYEYRqRPszNGewjQdzSmcW6dH27a/T6D5kGN6OocOASfdtWQM866lrZPEuxPY0O506vsu2qXw5rhpztuAgK2Dx3NT4Z5K9BzPNpozMH9GvU6HVXTtd+Oczq2eN6ciXv13xssEM+Y6H3IqtW+0n1GQc685zX3WGuVMm99NGrW/o0XrMenr3TnWuQb+O+NrvpMzb45xCzJtDcIJym/PQ3ule3N3AP0FLmyWZdkB9OPfAwGXziLePWVC5WJnCfQcIM57zpWtrIw/bXnNttS573N0x0viVYHCEyj3TOD2lAP+O94yHQ6Tp9Ru32+d7b7P0dOzW9k8AZEpgw/pCpOnH+K/zSv6BwrM+c3y8s/kcKmvOY6t3IuHT9A7oDyn31z7eHw8uu+m/EtWJhO8M51GUxZv5XY6jTE01vZCFQ62NJz7qnVMn9o6lebaHf+peX60iMZ7BvrVWasdQL86dL2WrR5ycG8B9Hgm/jLLyfac8dP38Ub8MBk0bbF4eWB2QcPxRDytoDXvlf2YfTXlQlVhtll+E5yfAclbWzQZPOXmlG3x9my1GbA05eEhYH22Ofnzof9OPmQ/zDH4bpag79nslILwJlATvXc5cC1P1A/63gH0q7MOO4B+fHSdvpD03vhHdk8ly5UeD8QFpgegF4xaBnrZ1GWg/9mf/dny+7//+yvIDbx9wxvesCgjLmg0/Tf+trWNpv/EWGV9yz7/i7/4ixUUlgH9/ve//0IWt/e78u+QbZc8MUfPKaUOCNducgVY7JPcUK4cYPyWt7xl+amf+ql1HjK1ZXb/7u/+7mo/yugWGCCbHNCcHVAVEYC0Uullzsv6BkC/+tWvXj/e9QFWl8E+7TbjBPC7exzYT96au/L1+R9by0kzbciSL1Pe/GWgC2QAygPjZZ+bnzatjf7zwVlDc7W2+lF5QJABmpnDz/7sz64gerIrH9wh+7Bdu5WbWzu2vdDz8/tpA/X9tHMnzXY5+AM+kd6yl3A/Pt65t3RjUWAH0G+s9dxncx1S4EYA0LeKxzTcfZewnSDidGb7fnsX3LaM98wq812Oki0wqd2Lge+UTgpoPz1X5toWjEzRCsTIUTKdRDlpthl3tVVfW8MiJc1zOYoam8yx6eCZQEiKOmW9n+4a3G5v7aGrn+Zaf9uS4TmqciJdzLFT9GxK6TRUWgt9eR+9/a37q9oLxqW/7b1/cx95z9hFqJof42iCDTmQDoEirU9A+FSwA1v05bnG0Dutk3cCvRp3NJq09N2swGA8WxpORX8ak/4+90lOvgyvHIzGsR1ffbSeOR/b/9FlOit3AP06FAA/5CHtAPrxE7w778gRd9zNAKL4dIBA/EImmHOOr3mnn2RO573z3ffTCd55PgRkT/m4laWTV8QvjPlQINDFQOf4Z06hxj37im9Op9Yh6k9efgiAqR10Lvu+YAX9zcor+OLk4a2F8W357XHshPpOXkz+HrC9DcTaZvH3ziHn4wTrjXeuNVqQpWhWEN1W94mez7SO0bfx9uxWhzkOej3f2tgB9Ku3YjcCgL4NOrkY/4pfbs/wlrrxymdL9UPjqa2tnEg/ns7pS43vmfj3oX78bcuPyUS8HK9iGyR7qqThnWygGQTs7zOgFH/SFj54KQBd29Meyb5KTvq9lZPd+UquG8/Wrp0ye+u03wLo6fRb+RjYvZXz04nf+mwd+Ft7NFkxZdIWKJ/7oz059YEZ0BC9tzJoglKXsx8uti+uZI9vx30xMGPqEs905i5XLl7JGK/2szuAfnUovAPox0fXGeAbT5t6ZOcObwWeAtABqH4r5c3nE4AObGUfAZ+Vaa/8OfD8P/2n/7QCs0DoN73pTSvwC2hOx09OTL03npotgCcHZgPPZVbLPn/f+963AvKA6AKPSuLInsAz89fhmX6MXSCAdoDIxiPjGshvnObsmT/4gz9YgXLjloGuHyA6AP2//tf/usohwLrvZdkXGGC8QHN04hcLQAeAA65lkwfWy1z3AcD7mzYKAEATwQveA8AbK/v0gx/84PIP/sE/uBC8lq8sGVVQLrDbWPOHAcnND5gqcAAo72NO5qF/dEtG6yubF+gPOAfIy6S/7777lo985CMXNmS+1/SS9s+UjzNo29+3AWTbKmkzQWXul4vJ82ToDqD/gE/sAPrx8cy9pRuTAjuAfmOu6z6r64gC1xpAP+TwuViEXo6QHAvTaZEzZuuwno4EikiOC21oLzCcIkcJpHD6uCOHAuYnYe35It70I5LRJ3C1bL+ZvRCwnbNZv5RHyrv2i/7URg4J31NGjZeSXj/GmkMoJ3hKqXYDSwI+fVcWdYZ9zg0AiohNzxqvv1OuKZaUXjTQv/eaQ/9tfCJIUyqnkwR9u2fI8+ZtruajH4ZIJaOmkVF0sHEZR8707qDqyBQBax202/i1WVTpdMzMMUZfbZQV7W8ZRvWRQ4dyTRH3vf2AJvqZgLJxF9HMsMi4qK2to8R6+qARAy0gugoA1gRtA/m9j771Y7ytxNJWAAAgAElEQVRF0do71isDsEAGUb9okQHS2gfWR4dDxp25M4wYE353v1flvzJQM0qbX2e2M9naWiNtmU/7wvjM4ZDjdAYbTIPiUiDY5bLUrYNrG6SyXa/9DvTLpezlPReAfprj+anTyznA4tlzy60337Lcessty/ve+97lwx/68PLyu+9e7rj19uXUyRPLTctNR42fG32cO/f3Kyzg0+eOQMr23iov3Nd94sT6qZkTAkf6x99r8tyFLOgpN+Y+nftj7tWLOaK3VHEOOB+06ex23rSLL8wygMm79mwg5aE2uyev6P3O+ARR+1vOfL/jGQGfW9mb0wUPNLbe9fwsKRifzYHQ2P093pHTIR7u/Uq4xuOmg2IGR20B6K3zviCvmcWn7wAOvM84GkOOkWR7459gwRbwSQ4e2hveb7zbrMTkUe8Fmvj71rmyddTX5+Sv3kl+Wxd8dbbTnPzW56FgNf2U/df9j+k+7a94fEEK8+++S2a1xgXzbenWe4ccQJ2b5rd1em4DsFr39kN09xtNKtXY/mx/eW8GQc7s0K2sbi/kpPReDrjtGdzKi2i1dXqRI+jsfbI5QKy9MfXg6fDdAfTLkyvP5qnrEUDf6ifbeU3H7dS9sm3wO/LFv/HrdNX2pXe2PLI+toFA8ZFn4sNzfOmofmeXzCuMJv+l42dvGGe2wjYQqPmm/x3SXaseln7bmLa8fcqW7MX4QP1oK944A2bjw1OH1k/6cKBLvL31iOfFS6K/v9fXDEadcnDLS+JL8bzkyXZe6UCX4i1T1iQPJ72nTMw+ax3SsZIh/d07rUfvb8GkAhX8PfvbPsmWi1cnH6cuk+1Gd8Lbm3s8c6szRYPkypTdl8szZpvz/GzlWevl79ElO701njoQOmV7Tjtk2mWXO8YfxnM7gH51qLwD6MdH14vpqtseyEjlvmVBA3L5tAomju/7Gz/T29/+9vWTrw/I/PGPf3yVcUBiQLMsaJnqW6B48q78RPTUPpU+B3z78I3wNSmDrpx5Pj+24bxnfQug64fua05/+qd/unzpS19a2/EOcPknfuInLui/APTf+73fW/uQaW4OQGbv+DteCXSXQV7gAFld1rhgg+mvQ8tZJh5fpu/yhRl3JdPz/eF5fEt8a/yu+vW3D3/4w+t4ShyJ787kGmMDnvskB80DiE6/tpb8Yf4b+A9A9zv+nx5f4HM+PhUAvAs8l4Genj/lRrLE7xlsnOzc+gmSf1OfnzK5Pbnl99MWuNgzx3dinp8tpdvtGejPz/XbR331KbAD6FefxnsPL3AKXA8A+nTyW47pAM6ILhKTEko5IjgZ0RTWAE9KUUZ1YPJUmHKia18bFM7e/6M/+qM1chN47COi1Gc6qfw3Zc9z+qHgUgpf/vKXr0ofRdJPwGhAQSC23xRRd/SIPKV0+wR4Nnflh0Sk6oNyqA9KYOBKIIZ5lEFBIdd/QIJ5+VBiKbM5wcqqpqxT3ilv2vWe5yjd7iJCg5xLjd8z3i/iNAWx9QoQMV5RrSn/5vqpT31qHU8RoTmcZqlX6yGIgQKsL2MTiYvO/aCp57QpEtW8GDaMAOsVyNO+8bvsiwCvsthzigVq10fzddfVZz/72bVN9DCneddV+w6N0bKSVAyMmQXquRRxir5xWs8iY80TXdHf3NEgUMMYC2QIJMsgYRTZe6Jn0aNACzTzKTM151aRt42t+eZIy7ljDIwsBg7DkQEW6B/tMgRyINZWfVRVgYHkbDG+jBsdi2zO4Jjg0HZs01jZGjPPhnVvHdQ7gP5sqPjs3/k//qdfOHKWP3V6AaLfdO4I1z6pEsZNJ5YPf/BDy8//3M8td9/10uXmU6fWv60G5rrhftAv4P3smTMrAA82B56vYNy5cyvfxHtOP316OQ380s6pUxdeBp6fvOk8KD+mkvO78xLPjG/4+zTm517dlvG+GIU4DvBebeK1zpNzZuz4nPOc08V59317Fq/32f4E2GbI56ydBn3nNcPfO/57ykfvbc9Djh3gKmdMMsCz5K8+AjO1lWMlOuUUxw9ybhUkFb/aOqIbY+e9NuPp0X3OL7nXO813AjXGuwWFJrAU/cooOLSGE3RIfmxB1WSUPWi92j+1l/yONgX1Jf8nGFFgXDRpD+DRnD+CqMikslCSSa1j67sFgwKJjIW+QXaVSZPOk2MnHt/cAz5y4h2ax5Z2W77b9+3dvp9VYTyTzqSPqitM0N3fA2G6x7IgruR657hgkCo1bNelvWEs6ZvOq/VMnhnDPIPb/RQfSL9pj1orMhpvIv+B6Fv5N8/RDATdS7g/e3nzTG9ebwD6dJxeDESb/Mrz8YX2PN5qv/g33tBenQBuQVPzTPrvdLu+nwBuvD19tICrSV/fZYM4J85lQS0FjE7HJx3XOSAHG592J8+c851yWL+BlPosQDOZlN5Y8It3442B27U3z2E83fsTBA+4zcZprXq+Z7c0q4/JlxsbfuR5QbnG3XrE36Jx727B4kP6yeQh5rXVV5ILs60pGyYAlTyMF6Jz659sy8abtkRBa9kTE2zXVnzYu2U3TgDdMxN47t+eKUu0wOrmk9xvD0853V6ZFXNa863ucUhubducFQG2+7/A7AJXqtBi36RfmVvzoFeRU1udR7uXGtvV4YoXb3UH0K8OxXcA/fjpGl/oHGVT9W9yiZ+FL4s/jj+RXsbHE9/k5+MDAqgCd/EcZ1X2+b/+1/965d1krPcAv+w3NtL2LvRkmz7ZU+lzAHo8lY2Sno4vlLjA90cu4Bt8amW5G58283FWtaM7wP/wD/9wBZj5l/K38DvFT3wvi9732tSPefPVuAPdj+fNx98rdU6H5f/0O19qgdWeB7hnb/H3KXVvXujBtlBmnd8LzzNv7ejTWPFH5dPRsYDfdIVpS5qDNfFJ58kvh54y0NGPjDF3/kZrEog99Sr0MgYJHvytxnLvvfeuJfTNKx1mG2w79a5stWT11qY4/p29t5idbH/sAPq+H3YKHKbADqDvO2OnwFWmwLUG0CmCReKXtZDhnVGZwCQsfTiPfXImT0cCRYZyBrCj5HWPUdl9lCHtUrYoqzkHODcpUhQ57VIefcqe4+zn6KDs/fEf//GqSFMIKW/60FcKbcYzRa7xchatwNHp06uzepY7olBqQ/vapchR3otw1Ud3EeXsmGW2Ka3GrxRRjpyypfVrrttgA2PznfY4MQpMAOC8973vXQHYlM4c/p7npFZySV8AUZ8yDlofZZje9a53rXSk5HDQf+Yzn1kVXgED5uK9HEfaRxNrat0AyTldclwzIHwCh6yDNtE6EMF6Udan8TQNKP+tL4aM+VOezYnSbsyV8c/5DTxvrRkIlaQyprIoKgUGBEObmXEzM0vmFQHeB0rrs1KRlZVkzJkXGphLDntrUckudEM/8/XfnmdQBEhp2ydjLCPN3rK+GWUBRdO4tEftzd/+7d9ejRElvozT/jQeRqe1mqBKRoR2yo63/4zRmqJj0ciMti2AHvjVmm9Z3hakeC4scQfQnwv1nvu7/+f/8ovuLlj38pNPPLmcuOmmNRscUG6Pf+jeDyz33ffRFUC/5dTN5wH0ZTlz+unlySefWp6QuTYcud6Hq8s0f/KpJ5enz5y5cGaA52fOnllerIrHi198xFNOnFzO+Pv5cnR4lr2cYT2d9Fsnq/ed3a50mFUU8FifHNPt2XiJM+fjGfxdP/iJve+ceR5vzGHhezwKH/DBPwI2AunibRN89Ex39eUw1nagbuB15chzkucUripKfeCzeAteIyvBHJIx2p8AevzVWPGzgqCMJ1DE8wUoJWu3uyq579mczslW/w7sqRKNfxfgk8zSpr9Hv9atNY1/FeS2DRyYwHMgwbZySWtdsNp0ePtugqiT75TNYU7Gq29/8zuAJt5cEAUebr74vQ95Q1/htBLk5D3v5+xPxum3/bBdB897zvpyJAagT5nT+kavGdBR4EDZJ80j0L+KPAEYni/jLqA8cKg9kAywbukTzsGkTWs55aPv04GaL2edT+uEhubre/JpBi6kYwZe+TddRJvGQW46G8A+ctaYAtfNN1qku3rGnixA0Fp9/vOfX3kQp6X20GKWtYwG8SJzQsOq7Si7KUMoOnrun/2b33vuTPkF2sL1AqCfW86tAWAzgGOClxPoDeCczmVns/NJB6WbO1/kCx2silgFhrTv4pFbMLizOcFWz3Ylk/Gkt2Z7pUMWmBUvTB+OF6YTx7vjs1Xo8u+qRui/YB39e8Z7eEPBpMZOpjrX5pv8nAFbOfXTM5ObM9hTP56j+9JVCxBDP2e5ec3gA30XkJxMSzbOIxW4myO+IDTjNg86Mb4SD4l26RTxrdY5WdLzVSEp22/qJVO3jpdPOkR/fVS5oLVK7iVHo7O5ooNx46OBB+2BqqNUkSsZ7PvWU9uVGC6bPNlXsEN2Bdp3X7H9rX32DT7aT7SoJK/1L2N0ZoWiYRXOkluHgPXatQedp86UZ/HuAh0D+qf8MP4C2tBKG/kEysxMdgCv2MNT19wC59O+upasegfQrw71dwD9+OiaLOvMxOvrIf0Mb+LLcK7ZX85lGdcB6EBVuvG73/3utbR6wS5/8id/spZAx1e84wz7kBVVg0q24rVkVjocAJ3PqSCjZG02RAGl6fEFRAGB+eTICc8WVKSfqo7hRfiKMfPROa/6z3+YXjltOr6dqgwGoGvHO2w+NoH2+XzwVh+0w7vx14JR8TDtlFmPrnTe7E16uPH7bQ76qIy7BBD8W5CC8WwB9Gk7+W/r4lMQl3HyzwlMMO/klDnwQ5JT0y5sT6A1eWKcggpkobNx+QPz9xov2utrq4e1NtE1vt0erJ8J2h/fTn9ht5T+uwPoL+x9sM/+4hTYAfR9d+wUuMoUuNYAOiWGQUvpYEhneOYMDpylDHa3DcXXpwjE6YinMFKkfM+RQLHKSOVgYMBTTivPlHOl34EWlC7Kk3coi5wzFDXKKScmA9pdRf6e0pyiZ8kqp2QcFFYO6hTDAM3A4YDzFEHKZwoipVQf5lCJ8kCEolCBlBR6QCUamjcl1fMcQj7+bcyNIcA2RwNF13Pm/DM/8zOrc2IqhL7vviJRqMYI8KFgp+xThH0A8L/wC79wIRucUks5NV7tU2xTpimqjBdGCfA4w6e9QGFndNxzzz3rp3kJMABue0576GTNutso5/N09lHacwKgmTbM6ed//ueXj370o+ue8CkrRgSttdYnxd46FM2a48zYKeHasXcaXxGs9ob96Rmf9u5P//RPr9Gu1r5AA+NDh0984hOrw06GeeX0KfBlrASStZ7eMRd9oacKAj4MtSKe9W3szoP5Rd9DmURorkxZADqDgvFonMB6fZVFEuCRI1X/njVua2yvAyH8ti+N2RiMJSMzZfjQWKbhu3UsPRvWuAPoz4Zqx/fO//O//fJ6xh9/7PEVDC/z3G9g+L3vu3f56M/8zHI3x//NtxwB6Ofvd3v4oYeX7z744PKd++9fz3FO/HPnI/IffezR5anTp9czsJZHP3t2AU686nzwzc233LLcfOrmIxD+0UdXnmxvVvbZGXO2AjVztjR73xU0ZB/7b896zlnBAwIGklsFLsV/8VjnBx92vu1p/NEPINTZSJ6U/Y1X+e8cvjnUM9D7u/e6ykJ/zhv+biycHoxNshFfCJDtPJhbvENgWE5v/E8wzTve8Y61vB0e2zUW8zx2hq1L2VUB6J7PiZ0j+ZmcwttMwXQB80U38wFumkeBaWWPTBnsvz1n3gE3OdrJM99VuaUsh8bVXoiPm6t20C2eFyDQdS+BXukjOW22DhX0yRFlrtokd8yrq0Iabw41fRuv733sNYFp1sXdgfZZMl179gx9yftdSUP2dn2G9j2nXbqGc8AZ6BNAEE/vHLTvZhndslzNnUy0v7RJFqbX+S6aFNAYyD3Xq3PmefqF+ZGX9r652cveSz4HPNm39sinP/3ptSpNwVsFQbafAnR8jxbb7MnAyQI4OA051srOT5dEf+e9a060my4XWEa+0Unse3vIGadP+EFjYzcPY69ixtZRmF5VINwOoB+fHNLS9QGgA89lkj+9Bn8FbsZLZhDmBEDbo8mZ+HsZdfZUwaozeLhAqewsdChoJD4VqBq160sfeJDv27eNb+puZdwVQBP/cL469+l+eAQeHAA9AXM82TyM37nqGgQyFH8puAqPMC68kAxND65f/KOqVslrY/FcATH6IUsEuWjfmcUnOqutS+e84ALj0HdyJh5lfs1fn/izeRgz/ul5/NncC84tyC5asofws678SrdI1iajqg7DRrTm+Hf0bU1z/gfC930ADr7NRkgPaCzez15G5+4K9j0Qu0pjAQyeTy4XbBsAPeVlMqaAPf9uT801Crwn7/Bc+xvNZYWyMwMnWhd2JjuYzlHlNry+SgxlgVqbZHsA/hZkQSP00h67x961Z6wXuzc7PyAlmhZoGRDne/+Njuly1t+/ATaBRgXHb9cuneTQ+I6XIz5zazuAfnWovQPox0fXeOMENaedki7o/MWf6OLkEH0xsNW5D0AvwaKKRvxf+AwfBz8LPoMHT5maXM320le+LPwrfZieiPel12db4PtkEZlnLPT2Sq1Xyt1c8ITsP32WVY3nkh/4ZTZr+nwJSOxP49ee8dNR+dTIGeMh+/AnY/UdPRj/RGPveKZMdP+tn+zGdNeqMuKx8fx8aOwJMpA9bGzsGPIrH2UyN506eU7Pl+GeH4zt5z1y3tr4jcbWR+BDiTfpT+hUAALZagz/8T/+xzX7vkSdSunjzT4lnVwKDJ+6TvZ5fPs4/FfHd1Ke3y3tAPrze/320V99CuwA+tWn8d7DC5wC1xpADwSmeJStkwGZsZ8DPcUvsCIhSunhPCgDikJEkWKQUwAZvN2/kyHLyOcMmEA6xTEnZoZ9GQeB3MBwgCVlW8kh/Qa6GK+fQAIOpzJwjSdHVH3k3Kg8eJGsOVvNhyIXiN596ZVtz8Dn8FFWilLJAEghLpud88F4AZoUdP1ShMu04BSgzAagA0rQrHFSABkY5uBjfJ4FaIvwbJ307/4lAAxwOMCfEs8JoU9j59CojDnaUXa9Z93QwvdlOjIi0FwpJp8UXH0VBWxeRdlycjRH9PaTQp4zyJowMLRtbMD+++67b6VH0bXWm0L9X/7Lf1kVf4YGGhpbTrDKrjOOtOVdTiXPTWeYMcy9a/8C0D/wgQ+sDpmZAWFv/fqv//q6l6twwLhBpwCpjC9jNCe0Y+zl4LHnvcshxmgLvGeA+W5mJU0l33/rl9Fj3vaN6GtOycbAwDLGsgAzKsuYnEAJo8o5Y8iVUW9vcj5lqNaneWTgdf6vhsGxA+jXVuD9i1/7p+see8yVE48+ttx88tSFUu0AdHegf+TDH1le/tKXLrfdettRqfVzy/LwQw8t//3vjq5J+ObXv746CgID3W9+5txRNu2TTz11lIF++1Gpc9+9Wmbaa15zlN17y61rBvrTp08vX/zCF1a+pK2M8RndPzPwkk9FpNvbzl+ZcwUPBdBueT3ejbc5i5wvzireac8LyuJwcGbxXe36Ox6Ft3jHOXLWnMOyFzLWc2IUPBWAWPCOsZTRS+bht2WY5+jA/80XX8LX8XTv4bG/9Vu/tfI/Tuvu+Yunbp291sAakavkKb6AP3cliH/Xd5lu8aDOu349UzafeSZbvVMfsxqGShkcQsnrHFgFLJXdlrOpTM0y2wOscnZMIMF/G4/1MK+Z2Y9mZStUEQdvI6eSQ8n5+kB/NMqJDnDWtnnl7LKGXUdif5YBUjBdwR/2kIC3gIvKQ+qjK2UCCgqsCyQnv8wHP7cHcxaRd9Z58l//bbwB5F3JgZenP9ij6F1m5aRtwF2Otkrwdl7SIdqP5kfu27cBL9Hd2qZH5IBEawC1eXROjM0np15Z484wXUsb09Haeers0kfsf7TnRK1ChPNJ3jrzncX2XYCi8165SvuDzEdnP8648+AZbaX3boMJqnJTJaMdQD9e2XW9AOhrBvrZoyz0bbBNelV7c96fOquJFABsr9Lb7EN81/kogGkGWPlbzvrJw8v69n5tlp0cSOzc4BGdYfu3M+M3PVhwCR5bdhxZgI8VQFN1iAKZulIKn3UmC6zueia/q4SFX2qrOQj+8T7ZxWGePMy+S/+dtpn2nVltoBH7wVl2pqtuhgezU5zVzmY069wX5FY2IxprDx0DG7yDr+M55oEWxoa/oSm7Bu8t2Ca6Gwt+VqZd8j0goGz8spzRtOu3DmVVe69gidY8sB4N6ekFFRQU5jnrb7z2lvmiv3kY96xUhqaetf+sfzSboH38lpytogFZib8af8FQBQ0VnFDwhnHog6wnx5oPXtp1VnQ6+6zAee1ba2vifeMzJn8vo9P32wDeAkHoaz7JUXtC/1UxS9aab20UsIB+aEpuWz90mbIfDQV+bPvOt+H96wWA2QH045U/tbYD6MdH1+Rntls+hXRZ3zvXBdLwY9G942n5ndKn/T0AvUBHvACIi8/zp5APVRSa/ozGgJ+TQQG7+HbVAkvQmVU8jJUO7fmuQEl3jy+XdJFuXNBRwcXeNy/+n8YRDZJhJbKYs7/RUYHZ5m5O+RLJF4C+9ozdD3nW1RP+XWBcwV7ZdiWaGK/n04ur4ogXoqexSUiiYxsP+bUdd3ZgAHrl4/Fia4TG/JNVsjQ/QVbmEj8u2Mm/7QPjJbuVtCc3tOVD9hdoO69azIbLZt3u3Pbf1OXnO8e301/YLe0A+gt7/ffZX5oCO4B+aRrtT+wUeE4UuNYA+tZhNJ2287tAAMaqzCSKUs4kTgPOE0KVwV0ZbM4RAGAZrwxZPxTCsnM5SSmZZaMVJZmjJ2d+0f/65Tzl8PjYxz62gqWURc95xvgpx0W8a5djN4CV8R/IWNYFJRxIyYGQE8Ad1OZHmQx88b3/nqVB0YjiKGtZlDwAl9PYGCi1nDD6pmDqw/MM4TIOjNdzZcwzCkSCmlfKJmXWO+iK9pzbFE8BBMD21sld1zK2KKwUYYqn8XIaUHqNs4w4Y/QdxR2N0NRvoDIwpBKMMiAB2TnDOU04bfT1n//zf17n6Tvj5TDZZkcWcWyM5sFxUvlbTiMGFABC+ajKYOaA+53f+Z3lN37jN9Z5ACoq8ZUzBk2sEcPDeDh53J8ECENTz3UPeU48tPCxLyn3OfEDGOwVfRqv9WIElKWeUVIZ3LJL0dYa52BDe0ZA0b9loXP8mAfjpyoGAVM5av2boSQgw7yMkYOnCGv70lwLWOAY8tlmT2Q0VE3B2hofWjo73p+luiaAPgGn4wbRdwD9OYmL5/zyv/znv7rylUe+//3lke8/styqJLpM8/N3oP/0PfcsH/rAB5eXv+xly5233b6cuOnEes/5A+erPHztq19bvvaVr6x8pKsg3G+ujPsjjz6yPHEeDL/5FiXXTi4nbz51VGLvta+9wHdX0P7kyZXn4C3aKkBqVikpYCXD3XnLsRCPd+bJkoz65EcO6hy/HB/G4VmOc//Gc5wbwUBAPueiaxnse/zJGfSOduZZc3biV/GFssmMjfzKIW/8HBmNFc+agVRkKqcyHoX/Cn4qAAg/x4PJFTI2PhDwaZ4FKmmTw8n8ys5FM++RcTl5zLVS2pWbnU7iHO4B6DmlcibrgxwmiwRzWT/OF3yqewpzlBmLTw6raGS+wAk/1ryy5fEk/+7aCvMyXu3gZwGegUI5vzyPtybP9VUWRWP3bAC6eWgDfyZbyeSyxfFHe6mqKc0Vb7cW3d9IjpBfyaEZXNhatX8DsKyxvZYepMIA3YFs4NBvD+ekyAlpnAV1kC0ACPLBPus7dDWPbbZcAVdldgR8R/cqmpTRaR6cdmjoTDQXz3GQGbszRCfq6hbnyJpq03oXEGBfeycAvUxNe6+5Nd6AyvQEe5+OQBaju3GT6xxuAPGA8y2A3joWEEFnEujmh2y2voGb9pzzvpV77eGCPXcA/TmLn7/XwPUCoK+DUmbl/B6Yg2xfxOsLkAm4LTikChr+Tr/FZ5zPeBj5VhWUHP6zakIO5QmgVzbb/qsErf92tro3VVvOW/YRHuO8VFEqOZl9FXCOV9Pzjd+c8Df81Rk1F3aS/46f0hurGJGdVWYx3Rc/EuCFt+V4L+DX+dcHmgQ8VALeucU/8D70MIaAf7RzVs116o3JU2NcA/q++c1VHiXX2QnmgFZ+67dsRbzV+NmcdH00pgcA/qNV/Mq8fIyvu2rpAIELeBp+a72NAc8R/MbeLat6C8yml2xPkrHQ66seVcU1z9Eb7KuCcY2ZzKQnoE/ypbWkC7E7sxG2OlGVcOg3eDz6WjtzRHPyHF0rA6y/gtTpMb7v+o5s6OxDawAIqdJV124VgFzGoz3CJi6ooQzDgBZzqqILmaLdZJhxkgVdy1FggTY9U6CC33i7c0g/sQfS6dBA+/5uzbaZjdmt6UDHbQc9G066A+jPhmqXfmcH0C9Noyt9YmtDzIAWbVUFBK+lm5FZBUWlEwYK4xM+zrdziVeyi8gm+jj+nBzMVpl+lWQBeYb3a6NKU+mN6abJrkDukjT823i69oIc28qk9MWu60pmB96nX5aoU7XE5G2JR3gYGUIW4DtkJ1sZnTzrb/i/MXQ1YXKmipe+T/cosNhc+fzI8nRvMgyA7oediJ7ZY9sA9ngiPd+nq0vo+SWMkCfGYO7mSUZZm+RePk3jDUAn19g/ZDg9gF5SYEP2Ymu/DbSe+3KC5lsd7kr37/78M1NgB9D3HbJT4JkpsAPo+w7ZKXCVKXA9AOgpSlPJoYxso7lzsnK2+FTWlNLDceIdf6NEUYg4djmEy7hiJE8AmfJGKaRABQJ0t09kD0gv+4rDXvsMaJnLwFyKoZ8yroqg9DfvcSgwwPVNAeu+8xwl2ihLnrHNacJxSzmlaFI4KYOzZGkl89BOOzKGKaI5eimXnkEHH0Y6cNcYjakMtjLoisrl9ODM0B9HhTFry39TMHMA6JNyygGQYh6IZA6cDN1JyEa2f00AACAASURBVBkuc5kjxJpybhTlaY6VXrK+nElAgUosccRpt7tfKcsACkaMzEhrjH6Va61MYgZTWSvmmdFhvXOkGNs/+kf/aM1Abx5lNQCL0ZUhYb3RxNwyHjLEtMG5TXE3Ps+V6ahfY7DX0KxMHUEf9mbVCgLtraE+0UJfnGp+fG8vBAR1Z5b2vQOACQTMmWSOxhaAzjhhpFR6uuAQ7efE9zeOK8EJ3rXGxqltzxTQYL+2xtY5cKxzk4LLwVfwhL1v7e1R62U9KnuWYTKzNnMqTcPkuTqSdgD9KguUSzT///7vv7I6IpRjB6Lffutty+233bacAnafOLHc8573LB94/73LK5T0vOPONQPd83/3zW8tX/jrLyxfl9n27W+v5+GNb3QVwCuXFUC/6abliSefWPnUhbK3J08sJ06eXO6++2XL3S972XLq5lPreytWcW5ZPvPpTy/OuD2FtzoX3emJT9or7c/KvBfEVHZ3mQL4lI/zj1cUUMKx7RxpF5/ijCa79AV89MMZoH08wZnCX/w40/gtRzzntO+cuwDzMlT7d06XrlHIiV4J1oKmqgTizAZYmgdAwJjIivgXvo1GeIe/V4mijG7jnFH9eA15Y47kjDOOp5PR0WQC6OjYOe93YJHxres1gKUcOhz06IO/kCEcKAUgVLLP+uVsIdcqN6tdMpyjHa1yFpWFZk7WPZ7HIYU++uQs55ABfjbOfgci4W/mW0naeFbZIpVsR4cAYTzc+lRhRR8cXJ6xRuZK/pJ9Png7XSQAnexBd3KmKirkEPoaH73IPrRXBL4ZY/PC02We0A+svzWmo+SQQy9rR25qo4/2gff2mX0KUMgR2f24MxNIG8mvgOVAvMCKnH7mSg/ynDlqz9idBWtXRQbn0Xkz3vQsbRqTPWGedB1jS1+03r6bWbgFkFn75CI5aO+jqbOpH2viWfLRd9bJp3nlfC0Apb9XHhNNk5v20NRXkpmNxX7xt3jMDqAfr+y6PgD0wPNlPW/tgXTQeHq66aymgL/iDWXr2t/OqL1u/9EDKy9bFrr9Np332RGBftlBKE1fdZ4ryd0VR9ogy7ryoUos+JoxeQe/8pu+5/lA+Cqb0CvZbP5NHhk3WakNYyggB092XrUTcOx5P3iC7zn38UO8SPBv4Ame5uO9yro7jwU7B+Q6hwUCGXfXpUy9f7vzAm4DDICs+BUZg1ek81fZxTpwzOsLz8dbBOF43xVS7KhAXP2jfcHP+EsBCwWeZvdZa7TDo/BAQLy12QLoh4JSp16NlwkYtjfo5q0tfmYOrYd+yClrav3oBQHo9qJxFzBuHD5VTUmOo7u9hI9bu+hvnfF7z9UWOumzaguBXNkL9gVQpgBqMp3OwlbSLrr5rspC6EVPM2Zr7owU7DyDvmbQmT2k3cAuYBr5oS3jT+bWJ9r7SW5WycD39CLysyotVU3onCcvpyyYsul4OeCVtbYD6FdGr8t9egfQL5dSl/9cOnk699SptJJfiLwqUxuP64qSbCq6ZIFAgaj0SXaHv9Mv03X1ld04K3ThXSXqkN/OEZ4w9c/kIz6V/ZevkrzQHr7iPTzPu7OseJRJZ68aiP7ImOl7qhplSTb0h2xDz+VTC0D3PZ6lnap06h8/y5+VzZ0uUjJHNmpBrVVHwxvRCu3ZPp7DV8mLCaDnP/O7CgAFlmnTWGcGOplS1TYyl83KRpiBzMkOfeLD+De5z7bLp1mSSrqE/dOaZs8lU9G+Ng/t0Olzeq7+q8s/ATf2kzuAfmOv7z67506BHUB/7jTcW9gp8IwUuNYAegpSjpucl0Vzl+0VoErp4ozksK1cEMcExScAnZFaSWvOZgojpZPCpX0OgcpbU4YpzmWuVV42JwbwkFOCgkvZ8zxlkoMB0FzGYEBoylLz4ixggHunsvCBMJX9LbK0O9CB7Zza5lrpP0oiRT3wNmeEZ8yFM4bTmWEfgOMZzgKZT5zmHDUp1JWhoiBWRtTznBiyyo0FMGEe0Q3dfdCXsom2MzKXEurDaWEMaKQda2U+6J6DxvfmzflTpjTac+IzSvTr3wVLBLpwplOKjV8UMKW6Ev76yyhJUc2Q0F5Rr60lh5F98qu/+qvLr/zKr6znxHsMHv1xyMvKsLacMehfWSv/LiCDI8Wd4ebevcNlrwa0MT4o6gHP5t86GVvOFm3o0/7zw2Cxh+yr7skqi8+/zZ/RMPcXBz3HUNmI3btnrSqtb54ZmfqZARkMEACBvW6Po3mZopz46M5x5lNGUcBDhmeGnP1iD6KRuThnzqsxZsDlPMoIm84+7c5/byPJr5S97wD6lVLseJ//v//XX1rP9ve++721LDuQ/M477lhLuZ86eXJ5z7vevdz7/vevAPpL7nzRege657/+376+ntUHvv3t5eyZMxcy0ziXbzp5ci3VvhpV547um1zP//kP4PzUqSMgFnr+pHKyjz2+nm980zm2H7v6wn7EV+01e9R73UVX2drA0YKgnFmO2zK4y0TiWNdPQC2e6lw5T86jM0g+GHuZ2ni8Pr2LpwegkwHOdeclWVk2eE6iAPSu+uCMrvIFR04AqzNPhpobGuCdnP/4b3dvO7vmVvBNd6vnICngpV2Cl3ueDNOP5wQnmVvnO2f49j7ciwHoBefE09HcXqisoH6snb0gsxGQji8W8GON/b1SqWhN9nL0c+5zpNMPPB8f02dlBivz5x3/bS7oFL27GzzAxrp23UjtFjwX3y17vTsLgd/4PJlARnRdC95NRlb9JQCdA6+MCfLaf8sk15414oiyZhxWZVOjg7WmC2inO8vtW+ulHQDUDM5q3OhB/yHLfchl8lbwmX1kj9tj2rT/qtiyBQSTDwHMAc5ll3BgFqygTWtKb6FToJ39ZbzGYv+QP+SJ30AOe8K6WLvWHG3QT7vad47KMunsTIensaCjPvRlv1lv7wXwfPzjH1+D5qyzuSabZ7BEMt14jIvc1Da62XfxG2MtAxi9O9/peGUd7wD68cqi6w1Az2YInLVXtpUNOk8FE+ewLliyYBHn3r4k17pf2r4KTHb+7LsClAIVOod+p5t3zZV9WJUMPKpyp/a+fRsQjmeVYevc6r+MeXyLTvhzP/dz6ydQvFKvZdKX3YsW2T1VXXGG0cGZNwfn3rw/+tGPrsFazq6Ps+tDZgZeO78FC+NheAw+gu+Rf8ZWtrp/4+VsmO1POmlnkz2C/6MJHds88A9jtVbOemMwJ/Nz76p1+yf/5J+s/aeDFzCDJ9MBjJk80IY5W8cCa9gVnrcPrAN+hOatbzIqYPZijn7ByKpOWSv0Kliv6mPWr2Bz/01H6c7a9o41t/aC1oAcgfDa8kl3N9Yq1Vg7bdE5jNs8jd1420/oaN/g/QEa1tczbHOfSrjTPfDJ7FZ81nzobdplE7FFjcV+6Y7fAojnOmeDto8KGiRX0NnaVTmNvsQOpXsUZFUCQPLIPghAR0N7ni2rrc5i52+CMjuAfrx8/3prbQfQj39FAm61PPWwWWECD3cG8VC8pXu+yzouiI0+TEYke/MR0tXxHrxFu3gS3obH0oG141kygu3g7PtvOnhtNp6C0wr4yW9VwFlBofgcPtO96fm0Lti850lpbtqosmTVH/2t6iLZSL4jj4yLbOr6CzpEMrfgU/MzJjzbHNOfC4QtyCC9PvsF7zV28/bfaFVQLx7KhipJKAA9XuhZ/+19Y8sGKQO9KzUCws2FD8vzZC5+3DUnjSs7LPntebKaTBCIFz3RxJzz0RZkVeBAeoC/TxuiHV1QpN/1ffy7/YXX4g6gv/DWfJ/xlVFgB9CvjF770zsFrpgC1wOAnqKaspETJfA8p2ROFoa8T1GbnBxAvkryUKAowxQ1Dg0KYw5pxiilstJ72qHIeY6jpIy8ysRzElCo9FXpb78pexzvHNWVF81JEXhYxHYlbQNfKp2UY7fMYg4Hxr6/Ky2sPYpyJfy6ZymwPkcvY5zjwJjLQM/5yvj3nWx5jhpKImWRw953lVQvYx0dDgHoxhIIkzMjQFkb1owhwunGuWZNROhy+KCxvrRRNgL6USi1iZ6UX3RjkHi3DAAOD+93hzjwAsiOptpkBHSnqbXg9Er5rY2U58r4aUu/HCkcX+jyj//xP76QpbIF0B2qIn/NOdDYuvkxb2Oh2Ld3i3wu4KFSixzxPgUXdEdkewYtKiMZeG681jqjqQxBe9q66dd7xmV82rYGaFeZekaS4AqAOIdcQJG185PzTj/a4tzzvv3vbJUpB6QBxFQet4ACbVjfnLTm79/6RxttMUS0w2Fkn1ftYYIY2wx07e4A+hWz9ev2hf/rn33sfwDQX3TnnUcA+qlTy3t+6l3L+9/3vuWVL3/F8pIXvWg5eeLkWsL9b//mb1dH+YMPPLDusVe+4hXrOcJPVqD8xInlphNHwHn7ZZUni6ofvjuxguurU/TJp5annnxy+dM/+ZM16wpfwDuci7KHnD39tO/xBGejMt3dX8zx4WzhsT5kBf5ZuVlOdX+31+15joIygavyEejnbJqTPo2dY4EDXR/kUk7t5pcRX3R858gYA02MA88nD/FRzmhy1Pjxrxz8OaDL5CqbWvBVIARAprLTM8PNZtMmGakP64S/4oWcLJzE5lXATOMuy31mfsWXvFsG+gyaMXf8EG0KokNTc0fjAsi62xS/8iGrfbxPHnDwA0/MF+DBKdW1K/qOJwZwmxdZQVcQEEAG5TDpKpn2QE77+DAePwN34vVlXVuTyvkCvb3XNS14sY9nClozx+6stSb2m3/by/YC3l/2H5roz54T5EU+WwvzLmO0rA28Hi30XRZMjnznyhgqJW8/GSe9QvsyGLVtjStXrI+p083s1oD0ZHU6YPqXfQ+IsY8FpZAzrb395czZ59YNPTxXCfeuQ+E886mMfwA6xyeZloNwC1jneLSH7X36VfcU69PPv//3/36tgFPATGWKt/wnRmzveN5+qqywsedUxIPaIznaol3O1R1AP16xdq0B9BUwP4PXnFtOnDq5yq4c0DnOc+bHI7sfu3PSHdH49bz/1BkoM85/4/WVJfXbv2fgovPYGex3QC69zWc6w+n2gegFleAnXYdlpbSJD+MJvetc++BZZGUBpwEeBezQl9ko5tvd2NqLH+vLmXNu2Ev4Aec3GVpwEn7MjgKS4v3O2wTQ8QXP4PveQ5fuU0/2lxV3sZ1H5qFTADr+jSekRxf8ljPfXKwT3vIf/sN/WHnqL/3SL10oPR8dzKGA5XhkGXfxGM+Use9v6FFQa7pA+6b9VBDbnI938SZBs9oI8La+aONd64rOZBF7x7qR6+xFoIh9mjzxnLHXZ0HDyb2qqgRezLuEq3BjfPa2ttAKHc3XXrKfrTdZXECZfWZt6SvsE3Mi++hY5pNuR36xbfyQXezlgKQp6/I5WKuqC1UlDIBO7hoX/c7ZyLYlW43Fv7MBA8DpCclPNEQH8kl7BZQ1hmTABHyOl/tdeWt7BvqV0+xy3tgB9Muh0pU9MwNR4oH5FpxNPwUt4jP4ibOJHxe0lp1VIEw2UVUw8Fp6JN6eb8kzfgqK1BdZjR9me+EpVd9Lnqfna5NvpSCpZp2+3FUsJfx0BeDUOyfIa6z5SwvMq48ChslastDY8Th6QzzTOKoSkw8U302XKKhoViTLHiQPql6jTXKgql54JnuGXSK4tQCw/GUFoGsr/x35rZ0qYFUanl2NZuQJ+W0+5lwVHjIDza3FBPzRrCvWyDf/LahvAuiVqEeXKpShbwDutOsOBTqlw+cbe64JIFd2Cm7cp3cA/cZd231mx0OBHUA/HjrurewUuCgFrjWAnpLaACf4kbKRU6GMcwAw5avyhZzFFCgKYOWq/Wbkc+IWscmIpkxpr0wNiivDlkOcIZtRz7nuw6nMMUNppAD7eIcTlPKsfe1SsFL0UtQDFSh13ss5VHmgMjo4LThWcrhTADmDzZ/CyFmlP8qltv3MbBXtcPRS0gMQtgC6LC5AMZoFoHMMUCyL+DQHymgA+iHguawUDrGUeoZ1YIA14FQxju5AslbdIUeJNld9es9c0YaibcwcE9YyZ6Lvfeo3AJ3Tn7OEUluJe/ugkucz8jMHVFkNZdFzxFsboIH1724ocymDpWwGin/rVCTsvOdem8Zo/oy3MjTtQXTiYEMDdPEJiA9UqqSYtdRO92XZd5wtvtcvB1Nt+29rxqDwjjbt9cprNs9KPHLuMA5yeLaH7KeMqZx77mFnUKKNfc7JxVEGhEGT7gUDluiz9Srau/1X6VpjNCd05DSyz+wBbbaPcuhmlORMmgB6jq1ny9KnwdM56lwa+7YvTq4yIjlj7eVf+/VPPtvuX/DvPVcA/TsPPLCcuOmmFUDHr/HFs+fOrSD6yVMn15LtGVdPnzmzguZKvMtAX4Hbs2fW8u0nlmV1rsu6sub2t/NsDzj/ZIL/xsMY8/hBTmr8yxlz3sqm0hZnPEe8Tw6QCaBzXNhPnMLGqE99ORv4hMxgZ8MZcd7JAHyDcwd/jD+VYdc8A9DxQryhe6Gdc+1Wgg+fJRe1jW6+J6P8u1Ko+JEzmbMlAJ2cq1xhlS8m8I1HAaXxjO4/1zceZdz6wyfKGjTWssnKvopnB+A0r5k1Ys7dm0cOlylvHn66yqP1AQz44O94WWsLxAHC41+CtsjYANUZVITW5CUZRF5YB3JUpmO8KMda5eLRz74B1OL16DB5Wv/dWAJq0dD47asCOeyNskPsyeQHvsrxVAl3YwTC60u/gWftaWsvkMB7yWVzKwu9bDi0KNOx9W2e+qhUuzEZK3miHXKBrCIXON/QtUCteGrypuCIAAb9tBcKRnBGKr+c4y1npLlYo0ob6w/N6UDOS9kiAeh0BbLX2nGWGqN5dl1D82z/tS50RFnjzkxVB5rTv/23/3a9asU+8CGbnYutfGrudMnf/M3fXGVg1RI6E94lC7dgSRVijBltdwD9eMXntQbQn3769PL444+tMupW15jcfPOFLN2pp6RL2f/dZ0qn8ymI2J5iP+CrUxcvGBSPxRPxufZbIF/gXfIkfbl3cyLrz5nwPR5SoFD6pOeMDz+sRC3dzlwKWK78agFN2iFz1sC206fX+XsHv8XPtFnQlr8bU4FTySHygLOe/GSvBaAnk/FM5zeeVAZ6Qbh4ZBnoAejGYQ54Bbpe7Me59DGvmYGuD/ySPu/8Git9hfyrIgjdwzO//Mu/vALoXekRgINmaK4N62xdC0KKdxY4Zk21bY70hwngGjserd9krb+l92oLbyEnjTM7FF+typZxFrRmXPpF1yqj2QP6NEb8sitFBEGUiZ6sDkBHd2PF3wHhxl9ZYm1pg42afmQ9Kuff9S3JqgIb9eedWcJd/77Xn0zQf/fv/t1KC0HT1qTSwNkbAWbogt72oU/6SNdvFSxIv0JL50t7xmnf+ltBgt61R7uWBz3tGzQ094KJA6LqyxiuF9BlB9CPV/7U2g6gHz9dp19x6mTOMx7lJ5Dbv+lldE7ncgYHByDjF+lhzjsehhc57+ya7MR8Cl1/mD1Z5nm+jiq/kJc+7BHyiI1VdaR8RxOY9V7Asd/5bQpO8ntmOhs32YTvZTfysdF/tWucvsMzPYt34Zd4Elngx9/xM3IWf2V3daWiMaJXY0qudP2L9tGcTy+d23qQEWT8tG9mRZyqdpQBH3+lc5R0E6jN3jFe/LSrKclx7xRkZw7xYzzW+P0u0z8AXXA0PSK+O4HyQPDWY9p0yY7tTp7rklw5/t3+wmtxB9BfeGu+z/jKKLAD6FdGr/3pnQJXTIHrAUAnDKcxnwMnh2aR9pVVL9OZ0uvDQc+QrzS7v/lvjpmyoMveZehrtyhFymCR4JS8SiKWtSTzSKQ95ZnjIACd89i9dZRNbVL0ZpSjPirp5L0izjmAml+RrAGfRVhSECm1FMT+VsnwFNRoQzGknHMWdUcqWpQdBwChHAPFBQJEowAEym1Zlto0L84kzoCcNdqyRkWT5jQqyrffjSnHdsYH2lk7Tm7tMzZyhlVuKQC9DHTvajfDIqMl5Z9RYM4U+ICl7rrLYNpGGltntEIn61/pwzLp0Q3IVdYPh7ysPgYJYyJnTdk72rc3tZtznqFh3DlEMpQAS/rs/imGSpl+/jvnk3lqyzrZT/Yy2mnTGLSbEVU0rz3MYLFX0J6R4aO/MtDtP84aazsBdH2gVxmz+rEmnP3GDHhCc+fHvAElMvfLQK+vwOcYUGfaGOxBhmnlwcrAr5xXoPvFAPTp7LtiBrd5YQfQnysFn9v7lXB/6HsPrSXclW+/8/ZRwv3d717ufd/7l1e65+3OFy0nbjqxZqB/4+tfX8Gx//6tv1uN+R85X/aT0/UJzuGzZ1eHiHLtFyqaLOeWc8uyvOjFL15e/OKXrP+y/u5V1+6f/PEfr/s5MLvrFrwfIFuAB15un+IBAWDOI36OH5alBDwPXNUOhwM+VQY6XuFc4duVliNT9AOM5DzpnlbvVjYcXwiILmBp61zNodDdn/gsJ8HMgMD/zNe51X8yKxAlx23/Bgo7v+QoR4Xf+KW+k8uVQTSvAHq0Mo+AYO3O7H19lw0Qv80ojndMJ3KOKTTlyMH/8bTuqMcv8Zec8sZKhgFAZUeTK+Q42uUsQ1tjwvcDaYxFH36XvU1O4InWA2/+2Mc+tsrTfirpCGDwSZfBb/FOa5tDb+o56KbteKR5WWN8vBKQeDveaZ+ZI/lkblUXsV/sNw4gIC2ZAvQp4CknIR1EZh55UMadsdiH9pY5cAbizVVYmY44czUOAHwBjPYC4Mf7wCDj82/9t/bpOvHwHGrRrj7SIQpe4wgDNlgveyj5Una4OZCl9jHZZK+Q1/aFdSNTuwNdO92bThfhbLMXAq3TFyaAbi7GQNY5M3Q99CkDHQiDdxQw053utTXb1K5z9IlPfGLlFcZrjQPQrVU6UQGSrU3O3R1Af25y59Db1xpAP3Pm6XV/q5Ny8y23rIFeMyhpjjmeGIDe3dsBo/Y8ENX7nTF7CI+urGw2UNlrM3usKhn66UwWRFWFqc6/f9MFZ6aa/e7vlXg1Hry4YJQyw8rYrhKTc4o/5qjvDOIzQEvzw2eSZdpnm5l/V0850/gYx7fzGFCLH1bFooAx/SXfK9urbcFV5tQd6GSTZ+m52xLunc1sLzLPmPAez+L5nvF3863yEr6It6Kv8Qto8huArv+qCQR0xPOzu9BSn/HU5CY64D/RHD2NvWztgBJrW1W3+G2BS3gnPcW7+JEAV3KmIF20mgC69fJMgWoB6GUrTp2oUv/x7sCVgusA9frqmrWCD/VJdpN1vrPf9GefVxLZHMs0R3s6ojU3z64L034Alzn8q3/1r9Y94voRPN26OwuBIFPuoVP7KDsFyMUvYFy+K9jS2Mhj86rEfBn/5uQ5tmdBhuSKPWHuxldgW0EEybwZDPFcA4ifCxfdAfTnQr2Lv7sD6MdL1wlszvOSbAnczufRvuZrovOV4BLgmRykE5Yx7jcAHS/gc5lBxQWKJksL2NJOwVEl2eTLxLd8BMQKLptJLTNpJpsPX6l6Ybp19lM6RHKO3SL4N7uRLaSPdAW8lI2Hd+NBzYscyPdXIDF+jH/hwcmcSrnnv/G7hBc8jw6CX7KZAuXJNPpE1714pkCh6FYgQ+A32UkOzMos+iKj6RPoi6dql01t/lVHqc2qiOTDq2qKdfcuHcI4kwHe007XdFXNp6CrGdw9gzaSJdYr3W1rTx3vrn9htbYD6C+s9d5ne+UU2AH0K6fZ/sZOgSuiwLUG0CknOfFTwKYCOJWXMrbLvqi0JRCbIZojP/CREkq5pQiWIZQCV1kjjvHu9QtI1n9AOkcnB04gsOe9y5EtWpETYVvCfQK4lLocIxwqxlxmUdGoAbNFcubYochX5rOSri3ujII0fs4YijBl0pgyAhj4FGhOHUpzTi5Kprn4CbAxZ0qq5zgjchj4TWHJoRPwn2MtIGTN8DwPPlA0o1mOm5x8ZW53xx0jglMF3TiqGSU5fTh2KPfdy8r57Xt/48BGFw4azgtOMnOZGWUZU/ZEARAUcP2ZKyNA/9YmcCKQrDuS9d39TL4zHw4iRoB20C3Hf5kHlcksAnV77293RnmO0VIJdc+VbWJtKuOunXkNgfdzIJqXPRCAXkCA9QXOdP+6fdGdXQUolFlbeSp9ag8g4l0AeqCedwQUAGLQKrqjfUZejrlAJWcl4Mm6o7k1RM+ceRkezwSgXxFTe4aHdwD9uCj57Nr5F7/2T9fz8/BDDy+PfP/7y22ypm+9bTl14uRy8sSJ5Z73vGf54L0fWF7+spctL7r9zuXEiZuWc2fOHpUQ/cIXV6flt77xjXW/2X9474Pf/e7y+BNPLLffcftyy623XshAl5Euq+/HXv3q5dWvec2FbCCA/Lmnz6xOBU5j+xDv6DqCsqPtFbwEv8Y//Nv5xzNyXgBjndecrAzwSsCVRe68MNg5Jpxv5woNOAOcEyAp3i+4BW+riganPOBB386p930KEAgA0U8OW6uCp+SMxlPxBsCAs4hf4VXOIdpt+RO64kWVXeVwdn7RBv+oxHuyNmcFHugHr5wOJfPDb81xBYvOnVvb8SlwbIKoORu0lfxJnqYrcLqQdcnt7kzVvr+hFx5jf8gKNAf6Qfd+G6s1QJOA/ZzWBZ7hreS+3zlm1isEHnxw+cVf/MV1rfrJmLdegFpBEsZgLWU+TgB9OsO7m55Dyji1zdmPxmhofaqIE3BWhj16Wk99kJn+TSYar3n2fgEG3U1PJlRloDKJ+jVmNKI/2N/d6zgdkAFoziJ5af04/MhC5YittUo3nFmzPP/MoJvrm5MpB2B70TPa5wSr7Lo1KNDLWTJGMsR5dA6sPeDEGiRTA24CLbYZ6J7bAvyBY9pDK5mZxoLG83oFd6CTheSjT9eqTHpNEN3ekbGOzsln8jp+UmDczChCBzRN19gz0J+dzLnYW9caQF8d+stROdmuH7kYQJaOlC3hXOANdCrnucCg4j+NWgAAIABJREFUeE+VSDobVdVwFisFTgZUNUG/AQwBB53Vfjv/eBXeb5+W9V5Apnng0WuQ2smT62971/nBg51Nz+oTnyMDnOXK0Ab4ax9vdp6159kCiPFuQHWldvWD1xo/e0wwUU5vgAg5kfxEC7xYm+iV/UL2C6gxDu/gtZ7FA41xvSbm/E/rkEO9+3ML0kFTgKjxFPRL5lsjMrV5oIvgLuuohDsAPV5f1a3Alu67L/gqeZmd05UV5o12+krHDhyOzwXoVjWlih/WB4/SJjrQ77uzXXvWEC2rtKWvqk9llxS4UFZfmY9klI+/G5/5kZP2QjqN310rU9UC+w1gQ87NQHJz8r6xpAMBaHysH13Mj31edbqqjZgjAN36K+EOQMd7C/TbBkDRreg/2vSd/SYwS19ViusKGX4I7dnf7ZPo7vcE0Omx9ll2lLlHR3u0tQ2806+5Tll6vNzw0q3tAPqlafRsntgB9GdDtcPvXAw83+rq8VKyAJ/Gx/EGuuLMhHZu8+3Ms6w9PKtqgniZ8zl1vtlnQW35ygJW8YAqauHBdElBYHjA9IcmmydIPgH0dOgpp/BaNga7QDBa/Llg4nxAZJe5+x4vxDPxazw3XuTsszH43PDeeH/XUib348cF+HX1IvnKbiL//ARcG2Nz8vdkN/qQO10hov2y3ckhfD47mKwjq9gc+TfJ13yRM4hpXomDt5NrVcikUwDP0X8bREg2mwt6VAmyIOc57mnf1G9rci2Dn47vhF0fLe0A+vWxDvsorl8K7AD69bs2+8huEApcDwA6BTWwIudNCmZRlBStnEeVtqPQUEA5OTg3KzNEOaMcTQA9RY8hre3u5OMk7f5tf688dsprEe6MX/1n/HPqAEtmdPsWnEux4qzwftlkZRikbJaZ1/OUOk5q4y/iPgB9S6cyHQCenPCe51iuNHhOJIY6RdNPoD7njXl61hgpiZTD7nafCmDOmTJeAm20Rek2vpwynvHfHCAcBRR9inN3v1eairIbCG0dvGMdOb5T7pVFpvx3p2vgC2DdnX3Wk8PKnAEeGR4ZOznLzJXzzxowmPwdWMA5JvIXncq804cxMGg4uRhH/l0wxsw8CUD3N7QoEzIAobKL5uyTY2Rmj1ROyt8C0P1GR+M0F4aEfWJ+1gJ9mqvzYM8UiOE3AC2QxTr4GH/lAqOvNfDfBW9Yc21x1jMoAtCN3TiAgUDHQAA098lhWvS1fWauxsbgcTbRsUxWxtkMlGlOtZOBe9xGxw6gX1vB9S//+a+u+xd4/ugjjy63uFvs5ltW8PzkTSeWn77nnuXDH/zQ8rK7717uvO32Cxno33ngO8t/+9u/Xf72b/5m5Slnnn563Ut4yze++c3loYcfXl4im+1Fd14AxU7dcnRv2evf8Ib1U9DKmdOnl6efOipdx0lvzxU0gwc4axnnBYTYv/ZifCznBf6Fb+K9nBDd7Rrwrn08xPniYC2z1TlzHrXPQezfwFa8DD/QF/Dcd0Xx41X4XMZj88kxYmXNZQugcyagmfNM1plLTuOAE8CLfmoTv8MH8UBzcF7JkPisNo0Pj3HGjcn5NqcAD3PSV4EAlTHURpU40CQ5E4BqHvHveIS/tRaVi8fTu07DuPFgDjDjCYguUC4wNR6NHuSBPqs8gP+mf6AhelcdpCAJc1D6Vab1dJIbn3mSI9FyAugTjMpJpM3u86NXkEv2V5l2fqOf9ip1GO3oB2hfeWLzJBPtXetWpYBKOuP/1tH6z7u30bkrUmY2XKDY5L/2D9AC/dHBWDmuzMO9sugfgJ4T8lDWxaV4OrqaM33LPOkGgRQ5sKw7GVcWue+dQetfZZdKBxuzvWrM9oy9AABxBgpEnFyxdTVfIDmaOZtdS+NZFVrIQo7BSlPaKzky2785Pu0LYJD9V5UB46+EdeU4nYXenfvE2HcA/Xhl1zUH0M9XRHEHuitIFv+/6aa/dw1AvD4grWCKfnddRHeUc5gHouIB9LbeLZOrEqZ0avx6Aub6K3Bpy9/wG852Z80zZSrbw+lVBVIGolbOu6zbqjylo8Zzm2dBt/gdR73vyUTPpx8743hQ11OYM9nA8Q2Ibj5duVXwEdriSwWmOGvogwZsAXMg77rjm70SL53AjF0Yjy+DEP815gJ7jAHds4mMtUoT1sw82Tb4kStB2FzpEt2HW7ZcWeLGnzycctF/lymoP+0bt3lV5cl4Cg4z/soRZ1PXZ9mZVXXTBj5lf3WPL3qiB/lYQIC27YvsH3uwUrsF41kjNMkuLHNc++hW2f8CvNCYbeZ57du3vvO7svZVyqkUOhlMD0M7csAZsM/RAf2sr+s3jE+gIxld5nfcJd0PzewVALpPPgE2FKB8Auj6q4S7+cxznF5jPgVHoLe1t7edCXvNJzssGRl4F4De+TpeTnh5re0A+uXR6Uqf2gH0K6XYxZ9PZuV/SP/ansf8CwXdFoBKvuFFM7iyMzivV8BznXc2kfNeFvYMcuoM5xPxu0SJgoGryFKgbwB64Gz68wTQvRvPnwE1ySi/jZkd5NN1lfE1PB1fzMeaD8575mju9OsqSeLT6ESeAtDRqICmeHbBaOSrNppXJerpySp+oFU+yK47TAefc/QMXqi9yY/j4fh4QQnsFvy4NajSSbpMsrLg8HxM+kcfcorcCECvgpy+ZqAcWwQt2GX5MgtQbo2NNfs1u/ZS9s7x7f4XTks7gP7CWet9ps+OAjuA/uzotr+1U+CyKXCtAfSUpm3k6IzkzHFeJH4AetlvnB8yrCl5AZoUH4ogRz1lkAFdND6FigHNKVD2bhGUZYUHeJb5nPHPEcoRTYHihK39HPgIv1UIKXRFn3NC5FRJOc4JkFLNIcRBRkllrHNUmMOMko8+3uHglQEm0rRSopUIz0FPYeYUaWyV382Z5t/a4RChQHJ6bMGLMtA5Asp0QWeKto8xl83mWYo7ZxfnURGrZXmaj771a804SqwFupbRb44UW210nylamIs1UF61zA5/Qy80ytFkrtPor+xv4/W8/rRfpqd9AcTXn7UGShhrIL13GEHdsxgd0aP7kLtawN+qrlC52SKQC8yY922htza6B51R5/nKJAa0B6wbB0USndGuMoDdZxyAbm4cmL43jvZRxmZGk/btd+M2b+vCIelsFcABPPdde7e7sALior2/oy1acBrZp/aW9SsTpz2cIZQzdTpujzvjYgfQL1s0XJUHy0B/TEnqRx9bbj51arn55Kn1XnMA+vve+77lZ9wp/NK71+x05dbhC99/+PvL/fd/e7n/v3975VNPnz698gl75wtf+tJ6Zl7JsH3Z3RdA4JtvuXnNSP/x177uqKLGyRPrvj3z1Onl9FNPrbyFs7USnF2NkIGfTGjPVEGhqiT4AoDAeHKAAFZlJ+vH2WTo48vkiXOMXziXzhme4qc70TlznQ28IWDT2dY+vhowWAWTHAsZ7N5DEzwWr3fenfXu7+PUMN7u7ExWVQ6QDCuArHOtNL0AgLIStG3egAP0K9Lf/GaJ4Erfo13OenPoqg70QceyHLzvZ3s+m1v8JXmH3uaS49lc8XtBEfhNjh38R/9oHUiCHmWgF9xVgJ094Hs8kSz1bzKO80QgF54YgD4dO+ZTtZecKGQ33tkd6PG1ggHLfkCXwIdKGQJ/A7e8V3Y7h52PPYHnl4HePepdDRAAYh7WyJ4j/+x149K+cXkekINu2vJdlQG2jh9tkCNloAs2ISfRl2PN2MkLbaCd/bgFng4B6ocYTUEh9hmdCc0qz2//VX0lkInDsAxJ89J32fp0oGSk9tDGXkimTRmTY9K+8CwA3XytI0edvu0zAQMAcTpgZXvtoRw7ycF0OnPAa7xr/bqPuQyfCYzNgBLtVXlpB9CPVyRdawD9KEDC3Zxnl5tOnlhuOnEkn9qPzk68Pp2yoOF4aRno8RS/nYX4sX3sXGrHj72Fx5ddja93f2n8rDFs97IzRCfGQ5w7fMI5qmS19nMoZ8NU/YjMMTY8hn5ddnWO5yoWdc96QTrOKH7i3Hm2qlXaK4C067EEsjiPgZCV3C0LLuChwBTzNnYyRPvaZFfgq/gLeeas0lkLgIo28Ws83PkMKMB3vBcdCqwtSDVbD0+mS3tf0JGx698n+7BKXzOrrRMQIBSfmXzLvKb9qs8Cdr2vvWzo9lH2TCWKm0cgCtq1JmS49gSpmWtByl3tZY2659w+sIYFBeq/79uHBRv6t7WgE9iX/m18aFv1HP3aO9HR+vkUACnogs5VIEP2pPfQigz8jd/4jVXeClqwfz1T1R+0KUjcGhpbAHqyxjsAezqE72YJ965AmcEK0QctgDT8FvkpClpLtyvQoXVu/xhH4zleLnj5re0A+uXT6kqe3AH0K6HWMz8br9wGIfp3gVVTJ8XvyBz6WdcgCj6iH8dbC0CbSRBGgTd6ztnFk7RbpZeZHV7AFj7QGY7HV+mSbugDaKZDpz9PH1z2QyD9oWC7/Kn4r/bYDfH+no//Rqvsxngk3ojH0+9VXuJbC5DvGqhKuHdVU7Iq/oWu2skvRkeeJdzTi6e/NPtvBiGY/5y396JVfiO2HX6MZvn/5j6IJuk/tVmQF9uJXUNPqIJcu2xWmvR9AHrz7+qPfNT6nf7HaxnwdHyn6vpraQfQr7812Ud0fVFgB9Cvr/XYR3MDUgCArsytTMA3vulNyzvf8Y7ViU85vOD4lU26Zkgclflbzp37HzIlnitpLihJy7nlJqkY53/W6O2zR6XBTz91ennyqSdXQ97nG1//xuoYZtAqJUqhWiPTv/e91anrntw3vPENy8vuftlRWaZbbl5OnTy13jUIuDlz9uzyoOe/+90LWX6cD5Sw9d7c83e4+pv7c8+ePbd86YtfXD7z2c8st992+/L6N7x+eeUrX7W89K671vaL3l/vMkQr/zt7bh07pZXxLnozZ9HqyJFNfN5plrHsWYp19+nJnuSscl/wmqlygTZnlzNPn1mN8d/67d9ePvPpT6/OsNuVOL3rrlWxj1YcZhwFK4B+4qgsFSX+tltvO8oef/LJ5YH771/7+fBHPrK88Q1v+MGSusfn/D1Ajzz6yPLA/Q+sjp+H1yzSR5Y3v+Uty1ve/Obl/gfuX/t78DsPrmWVZYxyMlAyX/Wjr1pe/WOvXl7z469Zfvw1RxmIZfdxknz2c59bvvbVry5n7a/l3FG2xE0nju4Wf/ih5Z3vPHJU36287Etfuvz55z53lHF3++3LqwH4r/6xtX1lnAFulGRzzUCyT7705S+vdKVsv/knfuLCPVNrhva3vrn83bf+bnUscWr85Nvfvvz1X/3VCn5xEr31bW9dXvfao4yd9Vyczx6yJ2TTFoixVht47NGVBt976KE1U9bPzNQ2rrLdb73ttvXsret6PvPOnL/8la8sn/vcZ1caFETBWLG3gI/WTzv2zAUA/aV3LS+966UXABCGobkB6L7wxS8ut9922/LyV7x8ufnUEfCeom+/v+RHXrL8yEt+ZM3iffzxx5ZP/dmnju5+ff/7l5/6qXcud9310vV9xsvn/vxzy2OPPb48/thjR/cYG/+58/dLnzq5to9m5mwvM07196of/dHlx1/zmuV1r3/9WqLbz2pcPn16OXPm7EqHyjfaB8p3m/9qWJ3nC881mne9FdsWk+ml/3Nn1zMaLSZ4728MwAe/++AKznzyDz+5rvOv/fonnyu7e8G+7w50NH7i8ceXJx5/4kLmuXUGlt/7/nuXj/7szy4vw1Nlpt90Yj0aTz7uLtdHlu8//PD6AaAz+GWe4x2M29e9/nVrufaCpexLPP8Vr3zlyqcvRLifObOcPX9u8GOyIpAh0KLKERbKPgh4wEOdXTKSozfneU7WAn0y0u19oAMe6x1OBQY73udZbdtbnJPd2z3vHS2LwPzKgEh+dKddTgvvcSIE8PvvQIbuJu1eVs5cc/Yu2RXgPDOgjM15BwxzKpGxZUlpx9yMYeUfL3nJBadPQUJlbK0y/MyZFchFa33jCwV7FaQWcJSjZzo+ciT5GxmD3uQeuVa2BL7MYdS4cuqYO57vU/YBhwl5bAxAEnLPfxu79/RHluJP+LE1C0BXilCghDn5NF5AtE/0sJ4AI//Oaee39qoGgCbGV5l3PBvPKbO+O/yqkiLTwgdfx/ftIWNBE0EFBTQAFMzL2pKvq770jW+sYwXW+M5+Ih9VchEo0d4twCyHVvNDgzL80b4S7sYrmO2CbD0POtkrgVXx1fbE1vk3GWLBEt4xZufDfinbtlK/6VvmYR2MzRg9R1aWgU72+3tAuvcBNAWkte8CoQLqrZPgEWcPzWcmbAB6gRkFnLQn0j+SceYB3LFH7UMgvjPXHptyp/PTualc9w6gH6/YBKCrRPLUk08uZ588vSxPPb3ceuLkcuetty1vet0blnvvee/ylje+afkRJZ5vu4NSeV7/pkAc6RDLiSN1Yn4aJc2FjrFq7NuHqHvnAfSzdJsTN/0AQKfzrOrgDwD0FVx9+PvLdx78zqpbPvz9IzmoWbbGGhD8yCMrT8e/KkF+q8ocZ86scpZdUMAm2+Y1P/7jy4++6keXW2+79QgAOHt2tXGMpQCwC3riTSdWXf7zn/+L5VGBb+vVKD+26sr4ZleIsKueOn16BSW6GgnPf9Gddy4vfvHRdUs+mXgBtgVZVRJdgBv5/YqXv2K14ZybgggefuihtQ+831n56le+stz/wAPLPe+5Z3nXu9+1Bt7deutty9Nnnl7to4cffmjVxbWJFtmwlXRf6XLbbcv3vvfQ8hef/4tVrrzkxUfXoBxloP/Y+t7ZM2eXUzefWm3IJ558YnnyiSdW/cN4Hnn00aPAglM3L7fffttyyy23rrqHtWfjraDAQo9Qivu2VQb8wR/+wXL/t+9f7rvvo8u73/2e5fEnHl/Xj51rDR988DvLdx58cNWBBf8Nw28EJp2vXOD6lBe9aHnlK165vPglR5U1Cgg0T+Mqo/r06aeWr3z1q6ucNPaHHnr46AqKl961rqPKQOkWK698/euWkydOrnbY+vzDDy933H7H8raffNuqaxhr5YJdzbPu1Ue+v9pF9uR6VM6fl5Xvn//LnXfesbz4/DUaeLlxGgf9Cn+0Buz97zzwwPLZz35u+Zu/+dq6hy9UIRFsff7ucPOzNl/58peXv/7CF5aXv+zly+tf/7r1+zWY7+SpdRB/+fnPL7/5iU8sD33ve8tb3/a21aa7664fWe64484L+iF7xL7vTnnyx3sraH/HHctb3vyW1R782le/tupG9q699qOvetVqC7NRT7Cz+QDOnlttDO1ZW7azM4xG5rxmzr/1bUdBH7ffdrTEa0GKo0oUq+/j6TPrmTQHv6/Vzw8A9K+v+gK6/M//3+9cq+HcMP3uAPrxLWX6ZoB5/9bD/8/emwfbdV3nnfvN7wEPxMQB4ASAFElRomRzsAbSkmxHsRSn47SruzLYVmQ5tiy7q6s6Xel/utL9R1flz3TSieUpceJOOt1VHSd225YdJ3Eca5ZJaqAkApzECSMxAwTwxvu6ft/e37nrHtw3P3DA2xd16+Hee84+e6+99rS+tb5ldh8/jTmZecsOOth6CDZg32hWPdZBnyPsXOw9nR19OPs4LSHX8mwHA/havqcubQDdQLodsNmDO82eWf98dmjvmW0L8e8GFdmDsifnjMSek3WMt1kRHXjEuUN2mVtu0X6Y+Zfv2G+yX2UuxskIBzLK5MzHGYh9gM/YDatbOQv5zGBA2fthbLS0iznVe13vLWLAkc/btK3tDOEyOU/z5nde1J11mn6gj3z2jv0cy/L3DriyAwV6wFkKBwZfb6e2yPjDucYOT8jUfWyGn+jU5n0UbY7OEBun8ZuzpAqgb85+r61euQQqgL5yWdUrqwTWJIHP/uhDOlyPjuJRfld6z3sygL5nz14BthnQ7B7o8matgNwBzF3Tw3tuygCcsC1FoiUdSgFKLl8BrLuize7lK5ebiBznQheF+7verU3e+fPnCqhxSgfje+69VwA6BggBDUPD2uyyOcTQcUXAzMX0yquvpNdOnEi33kqE8940Pj6hzdjw0JBAS4wO0zJqnBHQjBFk9427BbJnKsEhGaDUhmzTSAMF/Ot0ANAvK8r6ueeezZ6wQ0MylFAuRiuiUDDSALhioMDAAtAMeLl//4FCx7dFcum+uI/ozAvpO9/9jgwiiiaZmNBGFSOyIgzOnFF9ae/cHDnnZ2SMYlOIkQpDBbLG+HHLLTeLtvuOO+4sVr9sTONBGK1MQXz48KsyHABqEZ0FuCLZKHcpBuvD6fTpU2oHbd26ZWu6+eabZBjJkWEYLjL1I4anV199RUY3DFEAs9m7NNMC86ZegGCKzhoeSocOHmxo9QB3Kfeuuw6kya2T0lkdoAYHVd+jx4+pbhhK6SflHuVAMTqq8nJE/UUZ2TCsYHQBiP7ud7+THn/iCUU33P/Od6rOinIHWMG4OZ9p2wHen/r2U+nka68J+ED26tO0oDqgB9ngNp3QBTZ/+0sOSHnwjk9kQ9tCJ81MZ8eGQ88cEihx/tz5dNNNUL3uFD01uoO8eK6jXNBb5Eye59tuva0xUtq72eDByMiwAHL6U8BPGpAsZUiEYn7rVh2MuA/nBIyZD37/g+n+d90vHUF/RPV45EimBZ2eycZW6XkeuzLcDQ+rb5Hba6+dTN/61jc1duk/DmMHDuxPN95ILqzslKKD3EI+XAKiI1sdODAcDnKQyuNDoMTgUI8TyernHc8x2RBFuQLrZbDK3s4FYZcOoRtnC4D+1a9lAP3Tn6sA+urlnu/4F5/8UcmYsaDxmNCf/AYsf/QDH0w//EM/lHbt2JlGcaLBuSgNyIjIvDVTosd1WO10NOaeePLJdPzEiXTvffelA3cdkO4p4klAwJDmQ94GnhmTI0NDTZSUGR3iwb4d9eXIM1OJOkLAVNMGTzH+ovc2AHiexUgBcMBnQF7qx5zJi4gpxgdgHGsv17I+2YOfeZr7HHUVDSXREcaR5Db0yHBeIq+4jvKccw891txc6F8dEeh+ddSCHQQw9BIdYSpUZOa88H6un2dDQXR2sQE55p41WG8DSgRXo1HCDgwuzwA6f6mPc+piJKJdGH8whJn5Al1B1rwNIrAWYwR2KhZA4xhNwPNpF3MxzwGsxpmAvgBAhy7Y1Lr+S3QGczbGN/qRfQnl27hm/XJaC4BZ5mGzqGCUYZ3iGegVz8aIRl9gCAP0JyKE9RkDEkY31t6PfOQjAjwwjHmup/52mKOfHBnD2CBKk/rxYq4HQMd4aDpyM5jY+OjIHcrG4cQRdLST+rAWmI6Y9ZH1HV3n/5aNKR4NDvtvnoO7mxobn2x4o91EeqOryIk20VfoDuuggRfqytrkKBHaifMCemt6YlPsOzrXtOkG0D22GZus48ifsYmMKIvxiWyQB4w/RKebytLUlW6voxUdtUS9APhpA2A8Rj/mEKd18bizkdRrNOWZ2acC6Gtddfrf96uf/njeg7Mvm8kA+uhABtDvBkB/OAPoN0ySIxnn1QCg5w1+BrozSUreT4RHGTzvC6CXHVPejWQK9+5xyv8faBz8WPuoq85CVy4366DXF1GKX86sLlzDucVpnMwwdPOeW9KO7TvyWjs8rD2fIraCo2KmkWfPmh2A3SDagFMnjqs40eLcxvh/5/33N9HhRNPPzs4JsH7hhe9pLmLscIYDcLz3nnu1/3SqA0SVGULOpVdeeTW9+OL39Jm9AeMMh+69e/aknbt2qr2OQp6aIp3KYLr5ppu0Z8Sh8/Crh8Wc9f4PvL9xwJ7RfmFGICb/cNi7RL505vaRnCrBYCVnlEuXXk9HjhzV322T28RmA8DKms7Zh7MZZwazjfEZ0Ft5XOfz2Q/wlX4CPAeUZS+ssYyj6MyMtIP7Aca/8uUvpxOvnUgf/vBH0oPf//26Zm6OtFbndGZT6okXX9TZnPNb48Qux+t8jmBvrL/z83KOBYy99bZM3c89+aw52DiiMl9yvnr64NPp0MFDOdp9elpOukRP573ZlJyNAKJxRsDpGRsBeoXDNI7TOKc/9PBDad++/Xo+ZyHaR99xhgM8fw3GoNdONjqLjLg2O3lP6IylM/S2G6SLciYeHdXv1J+6U+ap06fSU996SvO491cA7zfcsE33Ml+LHa2kSUNPOMNZd7JD4qj6nXX/D//oj3TWZB3ZvTvTpqPPDcgyOKD24njJHK20Qa+8rGfdsG2bQPJ777s3vfi9F5u0KLQXBwbWgy0TEzpT0CfM3/S/HBmH856T9Tg7Y4xoLZBj3/BQ3pvMw0qRHV7QyWZ9xFen2BM2dhZceWkzM9M6C3G+zwD6ofSJCqCvXICLXFkB9HWLsCnA+y/GXAQ35cAU0qPYOZH1gTGJ3Yr9IXOHHZXNBBQp3J3ei3mU9c8sHOzdnUaDyvhZPgeaidDAOmWaFYZ5R046Bw/KIY152HtTM9DYIcB78fbZys7G3rOzJjGHM895P0+ZtM1pR+wkzu/YZag/9WQN5hzCtezlmQORJ2s55w7Wde/ZfdZzvbzPtwy8L/aZwIxo7g+fP2mP5eHzIJ81F2KDHRpqHJy8n7eTGPVnXbBzgmXhOriOjnpHRt7zc25yehLkwnzMXt965DOb2U/pPzshmmXE1yzm6GBHBevTxmn75i2pAuibt+9ry1cmgQqgr0xO9aoqgTVLAAC9bwT6nhxpS3SEInpjBDoAujzJ1+8NLYNTMaBmY1I2TLFAArCImjB6+ZMbs3wmyhlDgw3WbGA4nJr2jU0thlyMqdqADg9rk4VhCeMLB2vfgzEaAzVGUqKzBKCPjzeRqlempmS48qZOoOPkpAA/QD1vaDk4Z1rGDCbKGxLqwcuXZIBnA6qN7Dhg9lwuz3+LF6epwDngs5nDI1YODVuzl3zbTDc9Tb5xQOLTap8p7nhOBocv5WjewcEGNAIY4dCgw/3kZBNhDnjzcPE6tYenKJaHMiUx/fHss8+lF773gsAnr3ZiAAAgAElEQVRm6kp+0IcfeliGFYy9L738kiIB2HR6M8vmlX4g6uXOO+5I++7cp405rWEjjxENAJsIBzbwMvrPzaW7DhwQ2Dw2mqNkMp3WtIw7T3/3uyofudx557503333ysjhemOEoL4Yr3G8oJ1EwmDYUt8WSebN2HyamppOyNKOHET0Q+vF5pyI9Dtuv13gFlH7AL4YnjCcANR87c//XI4VjiK18ZL+QDdMpW/qR8p74N3vbnKgYolFb2zEwXBPpAQHIPSYetu71hSDjvwWG8CFCzrM8UZn3nV/PgTg9IEBCqCRegjMKYwCPpSZFpGomdGxUY0pQAuAqPcW6loMR44Ccg55DH6KPC9jGLk5GpY+od6vvPpq+tpXv6r63QiF+623akwCoGeP4tnE2MLISvm0sR2laENhdoDpjrW1THrNHFNmL0Wgl8M1BiozC9AfbQAdXagA+lqk3r3nNz/x0Wxons7G7dTJjCb0K/PMox/8YPqRH/phMWjwOWEsnsuRvvx1XzFnYuhlfBAFRAQaEUV33X1XA6A3YEZZuxSRVoyTAOirXb/QQxtCDBabnpM6OJ86B+X4Qo+YQzAiAGAztpkfACx5cS8GYIwnjF/mGOZKg4gxqtBgrNcbAR1l/eT66GnvsWiDhPP9MR9iKGLeiIAd/7eTgSMLuIc5FMMC0Qg2INloEI1Fbc2IhgWvA23DiaNC7KlPGwxk2shFuV5L+b8p8xmL1Id1hHmXfQBzE+s/Bl7k6ghHogoAnm3k4jfmOIxVP/7jP657LUevHzyL9RODTY6+fFpOY9D8IYtorOI59D9v9g/MwU7bYUcny4B5FUM+9eQ3MZzcd58cL7LDztkGDHbORIBrABWnCCC6BCcndAgKYMpBh3AcMOgbaYT5vyP1qZ/BbZ71p3/6p6o3YDhruVOBxGhq5IbORAAdoxty5UV76Bf6ifvpDz/DdOysR4wbU0abbjHqsPVRoMzcnJwE/uRP/kRlx9yMTjXCHOJUJmaBQR9oq50mmCP4zQA6dbRjgh1jeK7XQT+HsgHwWbPRE+RGuVz3+c9/XnsDR+JYPx0lYyCIspAH9WfvB9iDAwN7OvrdDimaE2dnpYPIyHrKd45+qQD6+tae9t2/JgB9Js1OzaTO9EwG0AeH06Qi0PelDzz0SHrHgbvVZzg5diPQS0kcf0pEaATR/Zye6PNmsxlrAXCeP2ewuuRCLwZ4R6FHVN76lXNzZjYoDL+sETYQM2ejz2LdGhlOQ0PZoVFry55b9HnIEc1lkfS8rPkcp0+1K1cOIJD1lvmHOZBnUzZzJk5rzmvq9eXE8eOah3C0YRwDAL/73RkoFCvMyEjDEKWo8vPn0ksvvazzF21gfrj9DtIsMCdChz6mcwEOKIxlxgTjg7ZwLmDuYn4mpzXpU3L09LSclp2vnfFppy/GfHaWYsx199yM95xPHUaQyYYGHGAax2PaEh1/fD97V5/lYAbgXMQZg/kcp1TPT9QJgJS6MO8yh3MOY87FEUHr3dycvjt16qQASkAVA8oGAjw3Uk/qJZBlblZsAkT54Ry1rTiIZ/+M7ECQz9Q5WhxZIm+tYZ15OaAT/Qhoy578+eee19zrvQt6kB2mLzbsMe97//vTXbAJFCeohZLjnH2Fqe1Z47JscBbP5918PgUk35q2bN2is/jevbcqcn54OOsGqifn2tnZHPn45JPqY2QaU7Jp/t26NZ07e1bzJGl+cNrlGudo37U7M9AhB9qd03IcUx8T9Z2dHIYyyxXjZiSD+OzZWEvMYDK5bVKOFQLQ7703HTt6VHM644/+xCkDFi/AcJwobAeg/5WWbGxU0f04XWAz4BnsE9i3ah0qDgPMSZnBhO84e6/vzLNRsyb2mLPnTgtAf7IA6D/9O1/cqOI3bTkVQN+4rvc87LOPS/bePn72WuoUi6xXSg9WgNsIoHvNYSx7nXVKOpw62SMYsPd86LMRz44gqp0jmXu9b2RvjY2IQBCcK83EtxyA3u+M5foxJzFfO82FHQOcn9wU6OxRWcOpF9+JRfESNsPBvPchkGh4uMmDzhnWDgCWq9dF7/Xz/JXnOPbazMfIi+uon/cbtvUgK3/vM2EbQLdcqb/TiDCvm3FKtlYcl8Tsk3ORe3/v86Wd5aMjAnX22QH587YeuV3WlQj4L6Zb0bnBfe9zbds2sHGav7lKqgD65urv2trVS6AC6KuXWb2jSmBVEvjlZQD0DChdQwBdFO1Q8RSKm5QjH4jGxqOcjRxAOQdkNoMYmNkEAV5y0GQjxwbPhkgWVhtKONDmyNkJRQ7gGc5m0VS3zjWLZ/0Tjz8u4xB06Rg3oWGz5yUbInsgepNHRCOgJl7+jjLQJlAgy4w80EehlRse1qaOqA0MrhhNDE7E3IOKPpjFyDCrMnJEwU0Cm/fu2avDvKnD48YNIwNGF9qgiE55a+Y8ihjCDD4pumVgQFH2HBSIgMDgQOeSJxhZIltAe4z0t912u8Bk5InxEPlxLcaXpw8eVCS9jCmXL4u+HeMyUSIZzD8q4JToBWSI7HieqNxFz3eHovN27dqZjUbz8w1lYEO7OzsnOYjed3JrgooSQxrlUx7GcIz29E2ma91fAPRtZfNMzisirTuKuGBDLAorDHjQjgeQy4cQMQDMz8k/AbvTE088LmMLkQiA3WysoUiE8pJ7cBg4fuxYk+udPgAc5gC0aye53G+QoQQZ4lSAAYhIWQyMD7znPen7v+/7cs73G7YXur48DrAeEbX9B5/7nAyHyBZdkL0WymWiSqEWg27x0iUB3RxqAGx4NtEkRKLoIDVHn0zn6HcBxTnCKBvjss0WOWG4wuEAQzD1IyUAhzoiY9717ndrPFBPIukZe9m8WqK4i5EVgBLjLEbbnCphKL308ssytmB8QxcwaimSb/eN6fXLl9S+Y8eP63do3XfvvlHg6fYdOLdk03J+5ShlGXdXNcP1XrxaAJ2Im4bCvQDov1Aj0NfcA45Ax5CL/kKhy9yzZXxC8/MH3/+B9JGPfDjt2HaDItLR73NnzsqwjbMK8xlgO7pN35CuAwPm5akpAc8Yu+0hriighQVFgzF/OT3H1OUr6fKl12XMXu3L4KqjwZmf+L9Brjbo2M49yphi3mIdAoRlHgEIxdAPsMb49WGf75jreuf77D3fNgzYaGCjjA0LZiIxHaCofgvIjEzdnmic5zvmVb7DqANwwpyCod+RFpSBscmUhdFoZMNRu94G922UsEEH4w3GFeYw5jLnL3VewTZYj0GdtZp+d3Ql4BBrF9ciM6Wa+Pa3NYcRMUH+PQAWrqdtgMysx7SLiHLutQyisY12IgMAIYzl1JG1i7nWThSmH9a+ZGpKfWgmAdbtNs0fZQKScD2yQIccjWwDllkHTI9Le3k+jgwAHfyfNgB6f/SjH1UZ3GsZUg8/l+/5P2uNwXF0lrIxRAEGsy+hf00fyXXxhcwcga40LWfOaE9CXdAtynH+Yp6NPCnD67mNWaIKLulkaHMG+TINIi8bRqxDjBUAdPrcdacd3u/ZCYznAAhhCEOXmAucn9w0jJSBzvKycTSOIxtdDX7TRiLzaRvtxMkBXaW9jAnk4XrGce6xwzM85wDcoG+UTb3QIepIWY6Com7oBLrFbx7TPB99qQD6amfrpa//9Z//WJoDQJ8GQJ9NCzOzaWxguESg7xOFuwF0HGp7APQmvNx0U71urX7yQAxNb/O8lx/FgoNRmTNQcVZtxgPfz+cc6ez9zMZDeqSXX3pJ9NboKfo3ObktjY1lViVe+QyV85myZ33nffdpn3xDoazuFIdNjwHNz52FNDicGbIMoE8TZX35cjpy+LDmQfQVB2Aoq9Hjnbt2aV+GA+yzhw4pMhcgk/NEPm/tSDfdfJP2fL1nH/bzM9pTnj2Djp9qcrfvYP+8c4fOEIiaORbKbMrlnMFYBVyn3Z7nceZ56OGHxaRFFLwN7TzDjm/IOjvKEJ1dGAXKPtPjDXkA7jLfAORzZhlQ6qvsDM3GFPnk/uiof6i78qC/BoD7Wrrpppt1HhF4K4ayzPqUr89nW5yeWY/v2HdnuvmWW6SLyJZ9TY72e0ZMVDjsbtmSHUvZuwN4G1gxixkyYT6Wc87+fQVAn5ADYk4VkEGFDGQTZUi+9QuNA92uXbvTjTfuVjvZdzPfnDh2TPUm0pvroVA/dfq00u9w/cM/8ANiCchrf0d7OerO2vT88881EfLM17w5i2jPV5whcQBhD0JqJ5wrlKYMhwPOmmJAyGkOiGL/8pe+KIdpz9F5/7VFADhzbLYVXFabqCtn+He+87506223J5gX5MQwi3PCqfTyy6/IYduO0maL47zC2dBsbZwrKRunMd5Zd8fSPfe8Q2sBfXfq1OkmNQ1OJ+xhKZezIILEToCzdk7jkuQYgS4ztnAswQHhwP4DaXQc5+WxnNro8uU8/AcGcjSsaIlzNPqb+cIB5NzZM+nokVfTE088KeeOn/rdL72ZVbounl0B9I3rRgOo3oO55DaAnueswt5RnDV93opOyNGx1+uk7zM4HJm3+rUkgtzxjGEQ2Y76rJcGg5uAHAV35HOq740ArdvR/stc772399gGq52ew+2046gdWQ0e26k0OodGGbletCPuIXi2HWG9z3ZQT3SW9d7Z7XEfRSfaKCPL1vX3M3mGmdairGP5fm4E7+Nz3S6nE2vr0WJ6FfWr3S/NHq4wk7r/Nk7bN29JFUDfvH1fW74yCVQAfWVyqldVCaxZAv9kKQB9K5ThhcK9RGTmQ+fGRaATAWpvQUVyy4swRx+xoSSHGhGxGENEU3jpUhNl58O0jQlsUGyMNTCriMPhIYHApgDFMCLq7BLtyuYJ+lWMyM7/iRGWtzc9zlUkmmoZWLbIOCSqvNExPQNAUWAwkQYdIolGRQUnAP3119MXvvgFRcYZQLBB2IYbt0MG3Ako7nJ+V+cwUsRWA1pmmmtvCBVVgud+gRyz9+acgEyB+OUXgG2MYDgkUCeeTRvZlGLMoP2PfvBRRZcA+lM+tOgcFigDowHU5gDYRNVDrW8aUyOyUPdBa+5cozwHYzMbzBwZcHt6xzvuFrW+I4C92SUKOG5soWHE4ENUAHIhWhkKRyLDABXkJXvDNkW0k5uOfpU+DdBPmQFgrS8M3v/lz/6L9IAINMBf+gKDFmMAnQRcAfQBVEDmGL+hUqdtO7ZvVz2oDxSTrx5+VYAOb6h3H3zwIVEINgD6QieD5AODip78vd//PcmbSDpkjBxoDyAEBxIBYarDS5I39QPkv+eee9O999zTUCsiB3v+YsTSOBkm7zp1AyzjcDYkgw+/Q9H+X/70T9U2ABXaTrt37twlndKYKukQLFtRV85mw2aOuMHrelZOA4wrWCOIYke/7rv3PhnUzp47K6MjwMdrJ08qOh29g20B46w2yVC3F8B/rf0Y71spgC5+jZgD/VA3B/pnKoC+5q74rZ/5mOYtA+gYDMlvTiqM7dtuSO9/3/vSh3/wQ6LNxWHi7OkzivTBMH361OlM2Tw6KqchMVVcuZKp3wYGlJ8Sg6qp1eSItNDRXIrB3+kgAORPlUiDtTTEEaxiMrn55jwnkDpjfLxxtDKg5u8BRAH3ANIwPBpAZyxBf804J5qY8etcrxhaWe9sAPEaZENINGzYOJ8j/ka1tjFPUDcDp5rDS6Rr2xDSPtzbEYDoPkBEnHiYCwxeMt8xbpnbqQcvG1Tahgsfdm2wMYhiCnfnqqY8AFPmMYBiwH/K5j762IYa5l3mfwDRDBxNNqCjo65Zn+xkRZmA50SOO5qCPqBtAEB8j/HekQ9RJ5hjmcMATDGiAxKz5pthg2c74o45mvmNspxT3Xl6KdORIZYT84t1NcqMdhqM5/m0F4cAAHPqi5OW62MAHX2y8wD38Aw77zl6JqetyQZ+G9gA36CdB4RinQGA8TiJBkPuMTW+GU+cP96OhsgGXcGBznkhG7aUwv7DWsqYsYw8PtrGO+/l6Cco5gF0eI7YWCYnm8hv0+6jz6bgdD+gQ6xdjmQxFaf1kWd4DJmlwfVwewGt0XXWa5wtGE/I0cwGck6bnm6Yf2wwtA75GfQf7eAzYDx9iK7QfsY47UP/+T+/M96sMzUH+lpm6eXv+Y2f/9HswFUo3BfIgR4p3AWg3yVgehwK93YOdKK0e3ja+zyznfu8JwUTINlCkwsdnRsaIeI0A+Aap7OzqTM3l4ZguhoZyXnKFxbSMwefTt/9zncV7YzO4HDIvglqbdZBzQWwL518LX3vhe9pvAP6Adjt2btXoLdAe/b/ON0a4J2fT4NErbM/LK8rgJOvvy7HSuYAxhN6y1hmvwtdNrJRpPATT6Tnnn1WaxjzjtcfG7kB8tk/OypOud/TQDPfuR2s2fksuCDAmXaSZouIezttsRZRLvM7UcIwjLCGstbyZkwxdjRWp65oH8n1ZunyWPV5w3Min6EYh+5ezix79qRh0j2NDKd5HHvpD1JJ4fjD+Zi58fBhOTQgH+Y/1jDmDJxvAUa5PgPw89I52HNE/d7ppB27d6fJbdvSLJHzsFrBGnbxotY41hwDNV4rfF40W4yj/nxOuePOO9NkycurtGIlIo96697OfOPtEfcSmgNZy+WcO6Wz3VABcZkDyQ9/4vgJnW9xdH3okYfT/gMZQEeXlBP+7Fml1IHq/4btN+hsg0MZdcJBXDnWoXjHgeDIEZ0xmK9Ze5A1FP9i2UFWZU9x8rUT6Ytf+GL6zlNP6XyCk4dSY2zNZ2+dC5Xa4EphXHtd86tSZezbl/befrv2jHOkYZvKqWcEVE/nfPO2cWjPxtkb0Jr0N6Oj2oOiX7ydBo7zFWsBY8ZpzRgflMM9nJFwXGFP2o7gxPEFWXIt/cl6jtO+9qgTE5Lf+XNnm5QAUNXvQM+Dk9nyM9u1uQIA/bwA9G4O9J/83S9fm4dtolIrgL6JOrs2tUqgSmDdEqgA+rpFWAu4ziVQAfTrvINr8958Cfzjj/XJgb6v5EDf2s2BLgr3Eh3e5EBfVyxoaXuJEuSTaeIxSAB84FWPsQT6bQ7HNlbmOzNdNO/sXU+usexBno2gRIOXiGLoOeVZPpa24LU+PiHvb6Juufby5UvpK1/9qkBLooZvuCEbmjGizM2S1y/nKqc+BieInoaGGgM5wKBy1BWDD5G4OAEAXivyoNMR2AlQwjOyd+yAPOj9DMBGDFkcqjEKYETAmLR71y6BzhgslC8z5CeUKwMUyESu6HuDxQChmTYPoJR2+nXixPF05OgROSaQEzDn6YbecEpGL4Df9773+2Qcw+gEtTnOB3je0ydEohw8dEgR6FDDIzuAVfIU2kuTaBKMaRi4AIToPyK16Stkxnd333W3wGPnu5bXqUBLampey5JTkOjx4Uz9iPGGuhLZjMGZumOkIN8dOcqRpzxgC+1vVyarH2vf/OY30le/9lW1z5S0yKdrtL+kiAxkSs535SneMiEDDLpoBw90AKORclReviwZQmn5fe99r2gEKQ9dRc80DgYH0tNPH0x/8p//RM4jRKeQQx69IvqWiB6ek+kYc15jon9uvy3TT73j7rvT3Xe/Q303yz0A6EPDyrGO8ZP68FmGr4Xi3VzymCO7E6+9pmi5o0ePCIDAYIQhDDkLQO+Qo4/2damqFV0yM6P6MUay8WteOSUBQcgxD+hE/xNxsWPH9kxXfP6cANJz586nm8lzf9PNcjxgDHI/z5Is5Qixnthz93+fHOiMH+mec7lnFgD+qY7nzqgNksmxY+kX/6DmQF/9aMp3mMJdbBvM7yUX+rat0GNOCkD/0GM/mHbcsF15yhlTp147mc6dJQ/4+dSZm5cxlAMUYwpQmYgmRetM5BxvBv5E2d7p5LylY6NNvsyL588r4g2j71pelG/WE+bmGEkbQe5orKcdjFMMxoDo3I8RlvEIuMbaBnCG4V1zxJUr+sv3Ys4YHi7pK2aa6FnX3cB0O6IAoFHr0w05T6gjuhnj1NMOORE8N1WdjfKsV1//+tdF/0v9DKCbZpx6Gny0978jCOy81AbQ284FjubHsYg5HUM6xm+exTpIeXYUo0w7ZOFg4Jx0pls1aBxzoeMwBjCMkd65BfkOozgOO3zPs1zfGAmBnOg3ygNI5/+mITeYC1hDXagDb8pyRLn1kb4ygB4jNmJUieWHvCx/p3Mhqg9ABWcDAAnLiroTXU//ev2NsrLDBDI0bbmdI5ivqftXv/pVycI5w9Fp5093X/IXQAo50Fb6ABCM+iAHfkcn0G1kZJpm51m0Y5XBeUclxshty8gRLMiGNgNiA4RZj02b7r6kjYwV+pT6OSciaxd61HZQjA4MEUTXrhLArkQmAYQZQKccaHvZF9GGnEomO/cxhu0UEp0O3B5+R744KvA70ZYwFAAcRQCduYE5jX7gdzs6OM91jUBfy2y9+D0RQJ93DvTBoTQ5WnKgLwWghxzoDYjeJwe6U5z3/I1VEgtQTiGkeYHo7xJtyvesj0Qmj5AfenxM0fIwtjz77DPKYc36wH04HAIWAkCKIamDE86UgF3mcKKyby8MRda9TNWeHVbzHDun9XUQcNgMTQMpzVyZEuBItDsMSlyHvpPDGjCedYYXqYJwloT+mzmCewA5nfYDxhc+E92N88ite3NaKgB/7VWVxmerAPkmCrmwcUHzfvjwEUXwXuHcsrCgsxrnHoBdxiq5xB997DHtiQF/OZsAZHIWiudDgHByYst5pqR34QzFXHvk8BH9pU6snXfccbuo0QHQ5cAgRoD5HJE+PNSkoAE4f+WVl9PRI0e1n2WeeOf970w7duzM59RhznacwxZy2gAcN+TMOpR2l3RimYVsJp04dlznJedAJ/ocJ2bqLSBemH2Zp0rKMOYY9tbMLTjwUn+Ae9G380a/yEEuXbNTfKbr1xoUdIG9lNaIublyjhqUfL/77e/IgYy0UOQuf+jhR7QvoE0wA4mt6fTp9PVvfCMdPPh02r9vv+axm/fskRMCjiDs+5AvDrWsYaT6Yi149wPvTrfeepv2/gDJMC4wT+NcSUT/N77+9fTCC8/nHOk4YOzIZwTYuFhDmCPPX7wgHcXJYu+ttzbg9J379+msLecF6lDmbSjl81rJGSgzlnGmkbMHtO7DORof4J49GvKnD8l/fv/975KOaq1mLVDahCTHEznRT11RmeNbODuTxivvWw4dfFqOFtgseAbthr4fgHx4ZDQdfvWVdPiVV6QflM34MsBeDsf5GHSVI06fySde075ntZ+Vaq0XQH/60NPpp37nKxs7KW/C0iqAvgk7vTa5SqBKYM0SqAD6mkVXb9wkEqgA+ibp6NrMN08CBtChucUbGkMhh969t+yVsSMakwGUcvz5QoGXNgLQim3PdPG8DKTKmEmUusDwTIFnsBWPcIPWfK9I26EMoPMygEgZAq0HSsRRAzTLZCqj5eNPPJG+/Z1v5wM5AGAxPNiz3VFMjjzDUI4RSBEWO3fKYKFnp4EcVV2i9GVEnZsTYI1xCSBOUQEF4OUeoqwxxirSYGKLDGCmpsVIBTiNURsDuKKqlas5l+FXgZ/1UUZzIoILgE70tl9E/WLoEvA0S+Rmzi/L54sXLibyvL3jrnfIeJQj6Ts5J+fQcOoszCviEyP5i9/7nqIIkJ1pp2yoljHj/HmVgZEMym8b1ZU36tbbpGPKgV4YDeQA0ACkGcCUsQnjVwfa5kwLLlnNzsjARKQ0dceAB7AN+ApQxvWUBei6HgD94KGDMpwQ4Q5ocRMOE9t3FIPIgOSb6elPCxgjssCRg0o1AI2uaP8yTa0oXRXdMK5ooPvfeX/DmECbkLfBFYxnOFwQ9eNIHPSfMgAu0IWs450mrQHgG2+i8XkrcrMzl8HukuNPshkYSEMDQxJxHN8qb6EjcJGxQJ8RCUdZyk8+PiEQX/3RBtCJLpmdVh+hbzmH5oIiywE2ADjQb3Titr23CfAhAgSnAoAXfjfwpHz3o2OZctL1V85qzQzrmiwdgd4wOWBQLPNZkwM9zG8G0Elb4BzoFUBfexf8xk/+cAaoCo2nAYHJLVvT5OTW9P5H3pcee+yxtGvHjjQ2Mipnk/Pnzss4y/+Z9ADQnU5CudgKxR0GY9YxAwI4j2QGkmx4BqhFjy+/fim9HujLV9sa1hxTMzMWAfbsLGMA3cCcAULmSfQcQzRzBeMYZxdAA0BC1hcAddaUGFnG946Ua+eE8yHSc77bYbDSIL8Bx0gljty4PwKYBlv5jXYwlzH/Eant1BAG0BkXzA+Obo7UfMsB6E004liOHlNE2uuvyziPfHgW+xDWVuYJZGnQ02sVDlrMGXI4GxtTH8R80qbtBlDlzXrD2/mlHU3NGsS+h+dQ7yhTOb/Nz6tuAM3UDSDXjhHcwzOph+cv5MN6xLtfVL/YEkJOd8vKfWhw22A7z2Y9ZQ5FbwD8meNhdOEzgAlR6NSD/otOW14fHL3vCEZTNGYq3wuKGmdfwlzvPN/I3nWzoyJ1MSsC7aWN1Idn8+I7wA7K9DOss3LaGh5uQPAoo8gS432X/9Ju1kHGjqIOy5vxh+6aoYB9mlOZ0AfslwCiAdGjY4HYacorOzJmANH7yHgtevOVr3xF6zpjk6hGO2q4n+y0Yp3Oe9eS2qQwCVA3ouNhH+I5OOPhJEJZ6KPnBqJouZbfmRu8nxIT08WLlcJ9tRP1Mtf/uiPQp6cLhTs50AHQJ9Ldd5rC/a60bfIGRYg2Eejq3pKvPESgO9i8uydXgHkX7LqKwj1vZ7LOoZdQoWYWrjwfZAARgG4U57Dxce0pAbRf+N73RJPNXE1VYHS4c9+diYhVgDheONAePXwkffMb3xBT0Z49twhcvfvAXRq3RJoDlptmXgA6EeiiJ+csk+unHN/TM+nc+XNKxQRYCvjH/AeQKtl0MiPTM88+k15+5ZX0+oWL0mXlbx4cyPWentE5iXPlHbffnu64nej17aqzzpZ2dpuAXh1GpOJcMI8D8oV0/OgxOfHgkIwY9k4AACAASURBVCtmrMlt2gfg0Hv8xPH0kY/8kJyJ8tjMkeLU1Xs+zWPsW7UfyOeoMlR1loLh5tDBg4rap56s7XdAAX7zzQVAHxYlOm1N7G/pJ0Wgp3Ts2FFFwcM0dfjVV3Xv/gP75SBLP/JcziacRyRPOVknfXfzLXtE9U5dyGn+8osv6i3GqldfTXlvNJnnO5jOAL0LQxKyVaqauXnNeffce0/as/dWyRin52a7TJ3Z65ZzbaPCMABwHrYjQdxeNwfMBekRDCg4C7NuUF8YtHCgQgBijIMR6/SZ9NS3n0rPPvdcOrB/v5xld+JkeOPutDA3L0YF9vzMacgLun/W4Pvuz3sfGBRwcMdBgX6E/QD2IZwkWPM4H9M2nIiJcJdj9fBwOn/hvEB56N65npRX0O/jVELaAu7RmEIOnXlFeONQrM/B6IA8SR2ktY8UYJ1O+jbpYL5VAPSRkXTvvfeld77rfgH5Gr84Jpi2eHhIZcMmwGtkbLRxRsGJ5amnvpVeeP75Zgy99/vem979wAN5zA0OyUmA3wHk0V3G9L333ac877mfwqTWzW7V/dJHZ3+z3s9lquO5onA/UyLQn3xcqdx+ugLo616VKoC+bhHWAqoEqgQ2kQQqgL6JOrs2dU0SqAD6msRWb6oSWLkEGgr30ZF04MBd6T3veUCe49ABbl0mAr0LeK78ee0rDZBnr/het+poXOY+Hf47OY+zbDsxGpvoDRtEyykz58DNOesUUSoQXUmgi4EKKtM5gQWvHj6cjh8/psgEotNznuiBhJc6higv2M6PiWFk27ZJGXQ58JP3eXCAHHW5nnqmoqrzZwxIGEMwtLhs00QDEmOUyFXLtK54uiP/bZPbZGBqotx1UQZOIx21aK5Du0R9DoBOewA0i+BtvMgGHGSZnQpyBPpFGXSJuNi6ZUsG0Bc6uj9H9mWj3MlTp0oO1wyyZCreCfUfZWIQvnjx9QJs7xJQCvDAczB8YDDZvXOX7svOBpm2nDpisIgRejkKGQMU/TGUc//Nzeacw5Q5PKz8gERoICs+Z2NkpiW3TNaioSdeO5GOHD2axsdzLncxFwgIz2C4DUcABxgWibKmfspjeIn8xTkKgW7BmJWpI3MePSKGkLNAm4VOZgxABwrQQG5wABui/K1T/I6QzKCgMdHpNNGkRMorV/n27YoYRz8YVwYIMrOD86CXMVAEY/2gj6Huf+Xll9OFixfSrXtvzTSUpd0C0AHyxf5QjKxEJ8zOppnZaX0H8JmNwAsyamF0gzoRZ4JJ5fvdpVyBtBk9JWKIcSZwRGkVhguzRI5Ap+8zTfT6IHSnMSizR5kDsr7luWb5CPRjR4+lSuG+ltGU7/m1v/ER/cXIiMEccABK060TWzTn/MAjj6THHn007d6xK02MjWlMEE2G8V3jA6NkobPUvThVFQMoUTwYmP1SrlA7XJX0HoxBaFiJQrLzyGpb4/GETjp62t8Z/HYkqimimSeZJwB+AeS4njmF6xnnjGOM0QCXvAwgxroZ3DOgaZAyr4VlbJQ10BTYzOcxB57LdpSy69fITOBDzp/Hm8hnwFWM2wCIdt5x3mbqbWC2O47yWuuX6x3BRgO9/FXu2JMnm5y1gDuAiI7iziwz2fGHdtFuZGkqXzkmEaEJTauYV/Laxj0AjwC6pgy2IxNgD31B/5mC3wC6mUCcV895yJ1GxvUA1GDOcrS4HTQcjRyBVIOhdgC0zKKcvMdwW/lMOwEbAHPRG+eLx9kAwJgIQIBi0d4WPTAjgPvazgcNQ44iMvMayd6H6GiAakBdgNuYWkaOiSUtB+1Ej+1UiG5xrfPK87tTA7gfYjQ85ZiyPcqorSuuN3+JUsSJg77Ka3pO02OnEgPg1JO+pj3oDSC66e49zqNzhGV11R6z5Jyk3jwT2dDvyBnZoEcAh9Zlj1OP9/ZcYkYH2sE44jrGOaAcTh+0Je8XLql/qT8OEjgaWodxWqAONQJ9tTP10tf/2qc/liOBp6YTEeiicO8TgX7D5A2aJ3pzoHcB9AVAtHJ6aQd9ijenH4guBcxv1i/OIWKDCqmY+J51irGEYxhR0Fq7ZnOaHQBWKLVfO3FCc9+27YCP44V1Ku+hAJtPnnhNcydgHDp8y823aIwIBC5nIqWfKk7K0mWnUoLNq0SBc3bAEVhOaQOZhQXqcaXNWFjQvHCSHM8XLghU1Lgr60COup4p4PxgHqM7dzVU2boMXJpnNyxiXXAT5znAc8YCzFhE8HI+4p7nX3herEkPPfig2LNEC0+BPF4OulnOdqLOvxeQtKgI15w7d1Z092fOnJazAm3be8seAdOcK5QXvoCu2t9STulwHIc4PzKPEoGPTIi6ZnzDXsaz2fcT5cwZVmvl4ICcD2COYj4g4pl5hQjll198SQ5lx04cF2jMvlnzemkb/SVZEamN/szNybl334H92rNT562FGcCqpmh0ndECDhv2DZp3fXG4hu9w5MXRjwhv9lw7d+5QFDZzlc4ZsNpcySxm9AcOwOzxaA/nV3Sz2XeVvlB6kjNn0569e+ToBCMHzlhy+C5OcwDRnB2/893vpBdfeqnkoE95/iciHNa2waE0i7Pt/JzOGZy12UPgwEAEN/ou1jA5q2hzpXePM4FansdDPmLn/zMmcKo49PTBrLvDQ2JPY3+Co7tY+cr4kH6xVyn7WqQ54vRuC0lzPM7nhw+/msfQ4FC6+x3vSAfuOiDHY/qXvSAMcYwVAHRYuRizSt+Gc03TmcFcUuYf66L6keqHyWi1n3t82fXMnFaGHOhHTOF+6GD6xL+rFO7rXZUqgL5eCdb7qwSqBDaTBCqAvpl6u7Z1LRKoAPpapFbvqRJYhQQA0B2F1hOBvmevjMMyP8gOko0SjhjW53VGg1JNGZbxCC/AaYyItSFnMeOkm9kFksvBdwXtz+BilyrVwAeywPhhA78OowWgicCu5SE7TRM1n2USZZTPu/kg/vrF1+V9b+Ovja/tHJ02FHPoN0CDESWDtiU3YqF8VPkluj5S0Dqq3TniLJIM1meDTgR5OBxj0MBwhoFYlMGz3SjFTHeYI2Ocl9xRWG3AACMwxjSeDcjAZwxfGH+yw0HJUzyAh7/B7hyBDjhuUAajQlvfZJDGUFIM+fSX8tUVo7oZACTDkE99BSpx1SXKmToznSnPBcxnfUEWPFMGrdK3pnK10dtAgr+nzRHMEpAwNt7kKbcsHd2IcSW+TPHOdQYNov5grDI4sZK2XhWJXZxXaA/thqkAGWOUg5XA413AiKjkM9Vho1eAKzPTOTpzZLShQxazwcWLDf08UcJEsmMQdv2b6NJWznobdDNdfK88VtLGfte02y0HjsBQkQ2MhWEj5kAPEegVQF+r9FP6lb/2oXxzMWQCngMIbBmfkPPEIw8/nB79wAfTjbt2py3QdzO+CiDKRGsWEdnbvWbkSVDGZLM18JX0p7B9YCxt5juchog8XWMzPMYNLkbd9MGucVop87MBRUczcx3zAfMDcyMvjOgAdF4fDJSbecXV9fcGuf2sNhjo9npdiEDlck33eghtOaAAgB6GXOe25v7s9DXQ0HW7zHY94jjvJzMi0QAYPWciB+VDLXlcYwS62xL3C1HWzDdmc2mog8PeIsqOa/ns9d4R58x7vBytzv95Ht+bkpw2iZWj5BSPzgNt2bajlQ0C94u8jo4NtMtrqWnikQk6ArgLaAPoACBrev627Nt18RrGX9ZMnkf/AsYjd0f9swewfnlPZP0xQwH1b9bBsj+0rLynae/n4r5qOR3kdxwHAG5oK/ph5wbf67XZDglmaAGgA0ThHV+xPu3nW0/dX4BBRD0CfCBnxkB2FszOCn3XlxLhmaekrlMLDiLoOO2nLPrQexauRaYAReiYc71blgCH9HcF0FeiMSu/5rOf/rjWHmjSOwbQWznQ7zlwV9o+uU0gZr8c6BE8hwg6Aujslp145ioQXQpiAD07ULIXIaLW60mzzphFZSgDrHyPPgBWA1S+8PwL2m9nAD6zcBHZ7H02j4HuGqCO8YAzLnrM2si6CBjuOdYMRXbubeaohQU5SeIMKyeglB19e+ZIQFSzVo3mPTkv6pvXPyKvs4MWe1/YmLJvQXe/5d7TWCTaWzjmoMYH+8jLpG0pz2AfyYtxBasWwCaOLplqe7hxur1aI7pMZ+4G+pHzGfMgqWJw9iQKnX0ItOI5QjgzoRBRnp2g83kI+Z45eyadPH06fe/5F9IzzxxSuxjjvKCy5zMA+rAi3zOAz36FNYRIfBxqAYS5jgj2I68eTidPn1KKKPZFOBcKrC3nccoFjKde0pO5OZ21oC7H2Q3QWM83GNxwenWlUXwWeufHoMHRXZU5iL3A+fPnpDOsQ0SXy9GnnKVhNMNp+OjRY+loicgnhYDmzC0TOWXP9LQcgLdOZsYU6n3bbben+9/1rnTzzTdJJ3Ai8VyMrM+fv5BgA+P5SuUGe5rOIfksJAdbOZ3nlGno82133C5dwJFg+zZYGbppzFYyQ1g26CpjDMa1gqynO++4Q2w29Ked7nDallNDGaOcsXk5VQBazlp+7Nhx6WqOWB/UWgBILgaToWExRaBLyJJrSMmwcxeOJqNqVxM9sJJGrKDP++nAIitbmp6ZEoB+OORA/2QF0FfYE4tfVgH0dYuwFlAlUCWwiSRQAfRN1Nm1qWuSQAXQ1yS2elOVwMol8GYD6ByUDWJl20DJ2VYAjwboDbTrTURRiQboAflFHZ1fePrnCPR8klSUtnK9FctViVJr6OHnc7SVqeENGKusADDKkaB8joCJc573A/SpMwAjRgQDGwaHY+SZI8N4hkBK8vWV/N8RILfTgQw4UHIH8JFyAaJN/8v9NqS4rTa0G2Q2HTnfy/BGzmxFd3a6NKelD5pouiJ/gxJ+hp49O6doUMBU6oHhg99tcDNATH2oL595NvcqwhmDiHNsByOQ628jd6ZkzNSMkk+hxMwRBCt3qOg3YgzWWwelq/Md6Y/7WrpR9EjGtZKX3k4GNni6PZYVdaZfck7CTCXYALlFR6OTip8RnU0iICbK+qK7oicsBp1saMsAtK9v66fHj9MOcL+ifObmc2Qn1JPFeGdgpA2gGyCUbDBkFecFvncqgGzsIhck0TzZYSI+2/d4XHg+sIPIyme1xa+sAPpGSHHtZSgCvdCeyrBOBODMTJoYG08T4+Pp4YcA0D+Qbty9O01ObMnpKjCkByclGaAdpe2qFEN7RMUzA0mJuiqOTFmXoOlcK3yeH+hxHcFbzwURpPOY8xzvFA8Gkplj+I7riL5ivEXgW2tNAOU83xvsjetFBOwasRRgsx943s8RoGu4zg5mRMUSCUekMcZyU2drLizU+Xbo6ff8Zi0u13NPdIjjHqJreQOO0h6AgMz4kR2tuMdR5X5WdCLiGQY3nDfeVN9uT9tBzmV6fnR5PB9DNy+vVe4Dz31utx0P3d/u/zaI7fXSddE8WAAZ32P9sLw8X7verJ/UywCu06QAkgB6R2cm66eArkBTbmM/ZRpA51rAOAB65xjPTCnZuQPgyk5d7l+zrMS+jBH1bqflFHUx9v1KZhFAM8BnHE+cdqCtb80eqKxzdiTDCYA2RR3sNw7i7806W/TAdPROEWDQO/Z5LNPOLm6nf6Mc5Ey/WrebvW1JFQBQj8yVF5qIZ5yA5ucFrFcAfSXasrpr/slnPq71xwB6IgK9AOh33bk/feChR1IbQM/9mXcRC2aDCtHnfSPQjZUrIjrUsSxBUEnP4Di6AJvHiKJqHSOs6NbCrqWo57IWkErp0pVLSm9yjhQ4zA/TU9qzcQ2AYpy/AGBhEiIllB2GALQB0Q3eaS9qb2CloMqR6H4B6AFaWvflvKKoaLNHzWuvR5mkWdG5I6/UmVZdjtL5TAbtNs+FshwnBkBTxhZrMyLSnKk9bN6/ch/jX/mmi6xgOuJiAMkLFy+mG2/crVROkaK95wwn2WUHhNzOwkyWJ5AM0l+4oJRTtA0mMpityJ/tOV3U8CVdmB0dqCOsTdSB6HXGKjsUQGP20pmJyutJbmMGQhfU5l07dwvshvGMGlEH5otz58/LuY5+ZE7L68hcYUPDITADtmLymZ3TNVDqs1Zvm5wsjj55r+SzRFv9up/LuVs1LQ4GwbGUdF3kn0fPeDE/3XTjjaLRR6Zmh6OfmauV+ujsWUX1O886LGdEqRN1zxrPi7VkJ6m+br1VZWXdT4n0O/QT0eXsjwDkSZXV2w4zR3kvB2NcdshkjkXfidzH0ULsAeEc3/V6V+f3cFs1bFxlj8n8C6iN7NF/dIy263yqtC85tzrjBQcJVItreYmlq1yDk4ycBKen8p42peKEl53jAdCvTE1pnff+knGEvLwfiIB3rGduRX4t3scejd05aLkyur8z/qbTWQPoTz4uRpVP/dsagb66VefqqyuAvl4J1vurBKoENpMEKoC+mXq7tnUtEqgA+lqkVu+pEliFBN5sAL1dVRvmMbLY+ChjZAtAV150AF6oAgvoHo2WLscRXTZWOm/meqPnbeAxRSf1A2hsQN8V9EEEMq86+ZYTcb96ysgbovZpm0DSELXsSOEGPC0U9u0IW1dTgML8XM4d3jLuN/JdY0R3Aw6Qb70A5Trol3b0AOiAKOTYJoKkgL5RBpZ74wyxTiBsBd206ksaEEpGyC5Tw1LG+6YfCqBuisZ4T2RNoH+t76L/K/SPyMegi+8VIFKiJbKBpTfKOgLWbfAnNp77DJRjHI2gjfRx3hFDTpeQaTJ79Lw4yURWi7aA21Hhq+6AJW6oAPpGSnP1Zf363/yhfFMB0YlIIg/6+OiYoo8efuih9MH3fyDdtPtGGT9loBedaHGIMQWn5sduOg6V2cLEbUiMDLq+rAsLrL4NS92xGLDmeyK46P97zMX1biVzxXprzlyBcZo1zCwibccADPm8AaQx8reZIGIbcpcs7pgQnc1imwWMkJ6iAOE8w/TpfBcBW691Xsfj8ykfwBWwGfDURnrKMABtVhfX0/uELkCSAXS+jwBUzzzsPLIh6trrWQSt49oa5RpBba4xwB7v9dzu+/zX67lp1Ok3+iY61xkERm68BEyVXN/8ZiDaYDA6wLXWAdfb7Cnt/vCex2tBBptymhfrwFLrSFtvo8PJVWtBoVSPDgYG6y1zg9bt791mX7ecfsax6TLdDu9HYp9yffsZduwTuFioqLnHKRz4nv5Cpu4fyy06NvCddbMC6Oud6frf/3/8YhdAX5iZTWk650DfOjae+gHozRiy86zB3j707V5niquulibTuccZkshnANnpBkAv+16teL1zqdczvtWpB+fg8gKYY+5Dz9Aj6urx7fG5dcvWNDYGqwu08R1FlAP0jQyT5mkk7wujA7P2+ytnamEPKIYOpX3K+0O3oQHnC0AvUHVgIE1Pzyh9FI62RKV7HlP6FYGQAwIW/b3oyjsZXM3nnQGlAAKU9PxlB6W89+7WP9cBYD7nrPZL1xXnhDzP5B0D3yt9VXHkbfa/MDDh1GwHX8a32KpyZLRZogBPaQMR6OxV2N8QCe20Utn5bUAR5uzPNU9pa5TPtDjUXLp8Wf2IPL0Oeo7ROoJzwfy8+pzroJ3HEbHtwJNTZC2xNhd9ko6V9c2OG8ODw3JsRsd0RoR1ZnikcabT2pQyO5DP6fQPzhS8vU6YTUUA+tatai9toe04DWWHi/zd9Oy0tohyksCp4BIOVESvj3edDBtWKhw0cp9SR2SGrF0m/edzSJZva0dYHDLziLt6zNHmLHvaMyNAnpRD1kn/jvPwyBDp3wbS/EJhVhtARxckN/SKcxr35bWGOmeHDjkkB32yLqzPzXNj50368uy5QuEuAP3p9LO/XQH09Uq5AujrlWC9v0qgSmAzSaAC6Jupt2tb1yKBCqCvRWr1niqBVUjgl3/0IR3qOaC/GRTu7ao2BoRCo+wo4qsM2CXSt4kwt5d9iQrBEmGQnQOqjdYZHC65xJaQkxboEr3uyFwdr/H6JyqyRM5HUCBGJecDcAYqZWDg8FyAaRtqZchRRF6mU1cdi6NApOpTNcNJuikzUE1HQ66NEDl/dDcyWxG/pd4NsFuitJsyRX2eAVAZHSJDQPHV97Ns1G+MxkM5wrgEnRSDUNcfXuCHfs+8946+5kID6456jyBDdJ6w44CMNSWK2d3YBkdXMQz6XuqoGRokmRSjXxskaoyORNdYb0qJbSDBhi2xIxAhWCgIXQEMVeR7pkzpEzSNGL8KswL9IbpPaD2LPtl5Iuf0y0YZU+NLtiEC3QaiKCsD6BonBipLDkn3sfp8cKAxhsUy43gww2SWVx+DVDHO2eDWBrKyTArFZTttRHECWU+/dsH8LIm1ULj/wue+tp4qbOp7/+lP/UieF2TE7gg8F61nA6DnCPSbiW7aMil6TkcLaR4wtStzkXSyC4U3jiBh7DHX2FzquQxT8noB9Ki3sUP9fb/f43deAwzCef71eLVxls8RPIzlt+cWA5Guz1XzVBNd2M2xjmGY8g22tAF0jN68ASdMXR2j3tttX6xOsb1azlo50r1G+/74O3U0uKg1pNCuIyPqy8tGaVG8Tk83qU8sk0hH7pzd0sMgExm+Cxgho3Z04iprYb++jusx9fG83K+//V3sX9/fBokppw3keu21k5Tn4WZdKe3xmkx9Y3R4dJqwg4Cf0TDJlEYa+OD7CAa7ngb+aVMEr92/i42RqJ+Wf1sfYtlxLxL3Be6/WH/k4LZH0Lvfc9oTcdTR9jiIex7/Zr2zU0nsR/dHrGOOUiQX8qj0Dp3kryOC7exp/eE53EMkJyB6pXDf2KXzH/1SiECfnk2KQB8cSltGx9Pdd+5P73+4G4EuwKzswzLMLIg1mbbdUPZSEeiR0l16Ud4AzrM4IELB7vzj5ncvTc77lOxU3B0r2TmRf6yhjlwlATL7L9OO5333oCjCpVsFVG720uwxtY6GeNOG8UWjuSdCd7FeQJe9fx8c8vmhu9ZQz0wX71zOeb6Fxpu6RqBT479jh97MaNSMpYXAWlXSPlGG2manW+09u68GGM6FlFzYucm6rqxHngNyq1lXyvnJc2KHCPR5RUYPDXZTGOU5p0SHN5HbOXUXjgoUNgo9/yBgbu77TgFZcWBQuio0wHnjF0jrMJ2mZ2cacJXyicz2/JvT2bAGZoCWMxROCI3zWRFAbtrSLuNZF3O6tvzKUfraKw0C0jMXZeYSpcsJDkL0k8Dh4sStxy3gjzKjdF8593oSO0Jnbr6xN1D+3PysnBHGR8dD6oLsHM89dgqnHNpvhoaFgbKTL2VnR5UcgY68xZoyMlrOv3ZjyRXrjt9wNm0kdPWZxWc62o/86cfRkUzfzkvpteZnpaM6s4W9gq4ptgjaq4+FJc3nLbl5NCkBQv3KeSyefzd2BlxdaYpAP3cmHT56OD3xxOOi1f+5f/Ol1RVSr75KAhVAr0pRJVAlUCWwcglUAH3lsqpXbk4JVAB9c/Z7bfUbKIHPBgD9wF13pfc88IDye+19g3Kgr7ep+Qjcjc2IRpOGHrs8RNHVBahe7rnyKjddYQDgFd0Qo6j1eFubcqkNSFlA4hhZhJe9DVeOVrCBOhtds8e6Db4RWMiPys8SBeECBp4u6B7btFgUr2XSABVNZHoxLrQMEjYQGKjgs50QRGc4n6NOeDtXatMjjjYpRr8YJe/6uT2SqTzzs1OB2xqp6V2XHOGBASs7HZSaN7mrsVJshOe+88gbtFE/lWiGKGsbzhU1UyJQpAeNI0LJlTiQwQxRVxbDYbtMImmIPKFMR1lGAIRyTWfcBXhyNI9fVzlfFLORTEN9IkQjgG59s9EmU+pnyk2iJ2LUYTbM9uYnN0gZ9esqWZXIqZijXoDC7IzKj/nsKcc62zUyLTd6F/99IwD0T1cAfc0d8Juf+Gh2yikRQ9DnktMSw+/E2FiTA/3mG29K27ZOimq9AUnRXRxPSvTYYMl5mUFycqaWlB2ldtnpY7ALVBSWBIpZ3oVq8SZGkDc6UHFHBM48h8kppBidmzHaypWMTFgn4rj3/e05pXG20nrRBRZs/I8gSxvEjABB/H8E7bJTV8iLW3KNGpxkrvc6EKXUjnpr1qqStzeuX/H/0RnH30cw0xHPnpsigB5BR9rqqOlIr24wlms9//abB7WuFqc2nmU5W549zkRhHjVg63WgDbyvdLBQftwrGECnfO8R2voTgV6ucbvc5u56nfVE0X0l4lzpOUZzhJ9lG+sao6kNEi/mFNDWswh6xz51+f10NF5npwkDzrEv2utJWwfMaNCOqI86t1j/R73j+jhu+a09Fhfrl9h+z19x3qAcMx04LUK/dqEP0DgDolcAfaUjaWXX/cNf+rhSKs1OT6dOAdBHYw70AKCTA13gL+tRAdDJBC4gNJxAlgPQTc7eOHWVaPK51FG5joJtR8POAdwuzHfTUMkJbLDclYFrgagDOTVQG3ST7i7MqeZcw1vjIfzLwHrYT5ffYl2ujtCNIGT3Xu3Z+Ffm0/Iw7Z+J0l3s5fo4WlxntgHyhpd1Djp4A+jh+56xU86DsW0ay61/K9OS3qt4Nu8ow6XKkRN3Acrb7UA+sV6Wmfa5aVD3yQl6YCgRBa7zBdH35XyovffgkD47ZRPXyaE1/FttO+VoHfo+6kVbztRZZ4TOvPTODhpcJ2fguZnGgbctM9pi4BmdWAoo7nH4Le2VLMo+ynrVrne/tkfZdM8Dy+uH+16OCwPsIAOA3ikAepH/Ys+N44K601+8/cqzQDetXftZq+3LjbxeEejnz6QjAtCfEIX7z/+bL27kIzZlWRVA35TdXhtdJVAlsEYJVAB9jYKrt20aCVQAfdN0dW3omyUBAHQbm9+MCHQDbqJ0LhGrERSVU3wAGzhcxihZGSUXgUsNDAZ8vbnX37lse5n3Rnhky5ieWcBQg342YvTrNxkCCp6pKKLZHLUgOZe81w2IFMCKxujaAtBlZFmEGjeCkFzXtLlUrA2aNvnm/btBI4hzOwAAIABJREFUXhtNShQJP9tRoOmjco+AkoEc/af2AaTPZSM/IKtexa7WT3axngZZ2lHtlmsbNO0Xge6+EAhQQOLF5LWacdYAN6Uxcp6ANpCIghD56L5u+rQAxI3sA5ovh4ChQRniMY5THjrhvuc7AA4ZOkvkeBs8iEBO81tgF7BO29nD8lkMQHd/NLqBY8YQ0b5JoDZyIJoD/VVfFwBzMQA9jo04nppxjG4MwHQQHCAKOEH5zhdv9gnnvW87r6ymL31tNMTx3Voi0CuAvhbJ53v+2U//Bf0FBGfOIHIOEN050H/gkUfSYx98NFO4F5pM54vEvB/XAgPkebopTB8xoriwJuSpKEeDCRwuOdDX42YTAUMD5DzF49ESigBCBNAkgwKs870BdL6L9OS+zvOk14I4J0TQz0Boux4e4/Fv/L+vb0fzNtFuBVCPYHZ8RmzbUqB91Jx2mzSfKN9tjsTz7wamY9sMFtuZyA4ABlMNfLqsZj0pc7jLbK/3sU7NnNHKQd92kojR3n7uYvJ3+ZZRXKf6AegGbA38Wy6+z/3RjhJ3+9o6aYc3/hKBjq7FdvbTkzYYbh2MfWkdjuti1IPYl77/qr2W9y+OZC3jo19Evx0EIjhtRzP3RxvcdtuW2xtE3Yt15XuX3ewHvScowogODehAe76yzNwPfLbDWHtW1d6qRqC3xbJhn9sA+kKJQN/aJwK9DaBn0Hz1AHpvnHcG3/PbcbG5ef0AdABD653ByAYMLExXmkMB91rnBYNyAHQDhMAGZyGxHPEu/5r5oAXCduPQe91TI9OXWbjinjzOqT47LNeJcQ9p+vEIrlOmwcVYX43xcn7qOaMVpi2XdZWjQHD27ZnXmtj7IrNCr+5y/Dz32VVjuADoWhf4F1ORtfrc7TNg7bOcI5TtVOBnSEdgpipnZO2pcYJopU2KIHH8fyyn3/991hagzty3QE767LDtZzRO6py9qEuRM9e150Lf62ex1wdA56U5vpTrtaRZi4ptwLKjHOrSOGHbKaSkMLMcZVMo9W33S3NN+GEp5xAuy071c1nvQn19PvH+JTunoC9dh87MnpTkxML1HhM4DkQAnTHe4xgwmB1OlluzlhtPG/F7BdA3QopXl1EB9Gsj11pqlUCVwPUpgQqgX5/9Wlu1cRKoAPrGybKWVCXQVwJvNoBuQygH2iaCzVHRioYu0Yolz1pjRC8U3o7A62cA6NdgGxAa0KFELQJc5sjmHHnXRKr1AedtmDGQ2GNwKZGGMqBjRFgIAHorb3SPsT6ft7vGn2LQaYMMMtQU41gDWoQ6NkaLPpHp0ahl44QMOwXwt9GDyAHq0kOBGun9ipGkMXAsEsHWln9jUO/jIGDjiEGuaKCORifpS6fbT65DAyyIcrALzK5n2Fv2NpDY0GOgg8+SUaF5XJGRo8jO0e3KfTeSczzKKSFE4LedI9rAVFRNGZU60EhmkFBAnPWtUAYuBaDTlrYhlO+cw5A8hUT0uX8sm6si0G28jAbdYtiSbhZnBOtd1AlFJS/k6FdTNzaGq0LR2Y8BYDV9XAH01Uhr4681hTsAOv3tCHTygAJSvO+RR9IPPvpYunHX7rRlfKJL4V4YN1QjM0y0WBfawGumeM950hXxV+Z6otqJJlzReF1GBBEg6weKRnCVohonnBIN7DklAuied12257MIvraB1wgy+xlraV8EHw1my+kgRKRHw3izBrXygbfF1g+Y9jVtELhZmwvzi9e82B7+b4CRv/1yVLue8fcIPPNcG72j0T4Cu/EZmrMKYBr3HZFJph2pHeVgADa2p/2sdgS69yW0D6C17dAQqdyd63wpleV+5Skuee/bAHocQ21HAT87yqxf+2inQW//HgH06AjRrmt0eIi6FcvxnhFHsxidbyC6355pLTNZv7EdZdB2bOMZXn+bvewijo9ug8d/ex8bx0bNgb6W3lv+ngigz8/MpoXpTOE+uQSA3gCHGwSgkyk5ZmQ2sNcG0AEaDaBr3zmY950R9GvvbeLnCD57j+l5yw7UipAOyU0acD4AvTGK2xIGVMw5qxfS2MhYk/u8n4NaBC771bdf+c3YF8l5N7WWnGtDbu8eZ4JCh844a84S4foYZa21EzcGOXbC0tTVnVifpdrT7i9KiDLXOA9Ry1E7HXVsebQdGZbX5OWvaM69SzhqLOVQCGCdc9KnBtDt6b+FlCPmAdmLAJeL0qc8ItR19i8U5krL5dRhgb2Afb/1vafvSnsss7aThdaqReS+mNR6yrDzfBqQMzHrrewDTq9V0sjEvYQZBOx0QHnDAznKXCB8iZynboDjkZEBeUgmxWlvdHhUzstLRecv3/sbc0UF0DdGju1SKoB+beRaS60SqBK4PiVQAfTrs19rqzZOAhVA3zhZ1pKqBPpK4M0G0HXI7MzLeJFzH5d3iIjWYbKTI9LkFR+jwUNuaBrYgBhLkHjr4O/IdkrslMgigNmS57ChlTWlYXl2NO5boI1h35G1BcC1576M4IXiLtN3k8O6o6gPUfA5wq1E5Tb16yak6+k7GToMYhfgXQabQhmfqd279L6NMSdEZ6rAUl/JrTgtGETluzZ9etv5wIB/U7kQdR5/i32qa6OBKjgDqEoF5NI9faLJ3cYIBtsxILZjLeDRYlOE6TFljCn9ZecJRe4U8FsGEijcOzlSQ3UQfpfv6wFdMKQACgcKdOt3DwAQcpK35ej+cF82ERkGCgvlfI8+hehvg27c77p5LOrzQJLBiLbaoSQ6eXi8tSPJ3UcC3kq0BtcuBaDrd+X5zMa02H8C7RkvRafX07cVQH9zF8Jf/5s/lNWV+Rwwb3paedAnxifS1omJ9L5HfiA99tij6caduxWVHnOg54iibr7Sdkva7BqyhJd8owLRCwiv3KbrEEOzxiyRF9vFNw5iZe6N8zK/aZ6F1SKkZnB0tcG4CKhfteZ43g9R22sZJ23nA5fRj8Y7zk9tsNKyieCj69x2bIoAN//3muu1LLY1jvm4BrsMl+2/lp3r1y7b/WJQ3Eb7NmjL/c4Tb5n0a0d0MmirVgSPl3I+MMBuWfAcy7/tVOF6rgRA9/PdRrdnKer8WAf3R5RZP4Dc9Y8AervfXFZ0HIjysmGkLUP3U6yLnQ3s1OA6xfYht/W8PEZd39h/Xv9iGw1Kas0PlPqL6a/HP79H5wGXzd/Tp0+nU6dOVQr39XRkn3v/4S/9pTQHhfvUdOoUAH0UAH2s5EB/KOdAv2HbtrS1OHNpDAXadoPfpnGPFO6ONo9/47rDkkCmZ5URUhGp71vnF/JlSxdLPmuDx2IymiMy3Xv+bmqjHgC9nLNYIxtdxoktOLsMiDq8N7q81K45ifjI4PpxtXNwCygkMrc4TOY9H+c2pJOB6bzHzamnvMdvxjRAqiKGY85qk1lZsj4HlhRJPTUOMHF5jpx1yp4hRyO3y865vpFLTyqwIufcF93I7n57jnnvc0s6lXhNdBjIMsvyjVK2jCWHPuwD+XyT7+nd++a6d2VbUnGE9FG99W33ppkO2jXq3iXdLPIhZRedOKI87kSBZ5lZF/P+K+dI5yUX8oGyhinqOreQ78jd3j3L2XGh9E9WlKvZhoKzRI7Gz6NP+iRa9S7Nf47+7jKSLZcDvl+fcX8+j+R6NewjOofktnlNFUtSuc56rb1DiTbXtXpI0dFmP9g7XpRPvuR/59pM05/l/Wa/lAP9/Jl0+EihcD9UKdw3ok8qgL4RUqxlVAlUCWwWCVQAfbP0dG3nWiVQAfS1Sq7eVyWwQgm82QC6jSe2KvT18nc0dolujQCGo7yjkXi5SNuew3Io21aiWL6vddRGvyistnd421gaAXSMqnhyz0zPpJHREUX1qswCqDvCtgFHo0Wu2DksowiMNk4GkW48GLIaY0XLQeEqoLvQ9elRfWggub6JQm7lHC72gQYIddntiEgb8Aw8Z6NkaGg3pX1fev4GkCj3yEgWAPcVqv6KL2tT9DkCQoBecADAwHJl6ooi/CKIxf9Nge6HGgTS/aR2ns9U+G5LD7gdojMUmV2cJ6JDg50h2uMn9mE7ek7sCBhf00COGiqAoCNCqGtkBGgi7npNQWXoZoNoBM/dFgEJhY3B38nA1icKOP4eZeX/r9eQVAH0Fav9Nbnw1/7GR4pxVJbZNDszIxBjYnw8EYX+vod/ID326KNp985dDYDemA7bc2GfGsZ5xOZVgxx2PCKP+kDbmWiVrW2DqIvd7jEX1yfujQCzgbYI1hm4ZU5ZjOK5PZd4LW2DwMs1zXONGVji/TE6PAKC8dnMIRrPgfnDZcYIwDboGsF5A6TRyajfXOA2Rqr2Zt4KYFCk2uYePzuC77FP4vwSwd0ICi/mmNCvnMX6xn3s32MUc2xHBGzb4HyUS08qkJGrqV571pHSP1H3vM73WyfaTnjWBa71ehHrHHU9OiysZs6OZURAWVF/w5mpxTpgubf3c0Sm856YmEjkF1/Pq1/ftp8b22eHhqjPcb/j/mj2LIXVgDpGZxt+d3srgL6eHlz83n/0iz/WC6BD4d4nB/oNk9vk3AVoBpBmMhSY0A2m9wPQ7ajlvwLS7QRWQPh5RT8XzLGA8xqTS65t3V3e1PRUunzlSoJtRSwVwyNplL3cIOxXuRCxfHcW0szcrEBFfh8awrEkOxIblA/b7hbAm8thbY2gpOsoH95Age51l2vtyNSsveVapVcYGm4g5ZwrPIPdOM11zzgN5Fho7V2X7t9eSLxXcMFH+CqJel/gPWszL5qGvJxLoLwfajF6WVZzpKIhTznyhxFgEaAz7kWi80H/fu52ixwUCoCtOaUBYvP3GcTunkO0vsAehmNvoItv1qM+erUYNNsFz7ODgaOsR+i3gYHmvJKjwxd3SZyemUnTs92oajvjIq+8/jWr71V6396vW+46kxUHRK3vgbWq7ZzQ1eurnRf6zQ7myfL6o7JLXvm203lXrnZ96JZI/wCgN/u6sg+JsrIOdiWQ54jmFdjers0suPJSFYF+rjcH+s/9ds2BvnIJ9r+yAujrlWC9v0qgSmAzSaAC6Jupt2tb1yKBCqCvRWr1niqBVUhAAPrwiMDcuw7cld7zngfS/v370549e9OWLVt6DCM2ljZ+8hvkFd01SGZP++Yw2Y5ODgafeBTuNXzInFAO5VebBqLx05EJzQNlqChR7vqyGxHfGFkAu2M0Ycjbxh2NgVTe4zn2xBFRme57MGFQgA4OYARgtVOMAQKaixFmpUZnR19HY7MMdsU44fYSGUC9TZXXHPwL1TaWi36RxJJCoUxW6kQD6PPZcCNGgFJYCTBoaOgbAL3Q7Rt4bgxBpv0tBj4Dt20HhGhsbuptFoECoq/GaWIVw6P0J/SFmZ3AwIH7OhoO6QMMmnOi+cu5zjG4yrgJVfvwcAOcRZAGpcfQEoEoyo+AmvqtGMV65CMGhRy5rQiiYMiyLtqY70h6gRFDw9I7dJHf0UOMmhpL6tMSL6EoDOckBojiGSXPfXFokVG1ODC0jZExAj07fASIs4z1NuDnMuxTYRmupt8WvzY/v9s+j4scUZL701E9A+n1119PZ8+eSQcPHkxf/drX0rFjx1LNgb72nvjVv/7hfHO2zmqszM/ONTnQH3n44fToBz5YKNzHewzGVzlXxdzUge3BtfNcHgF0jR0hIOW9hqZEfe0H4vWbv3rWnbKutaNbfR9/+Q0QEEAOENCOVu1yDMZ7PoplxDm+3/N9rUFi02E7Ip77mZN42wnKoKrX3H4AretikNtrSBtAjw497TnAe41+MuI75BJBxjgPU8dYtp8f5+zF5NRvLnJb204T/r5nLm/pU3f9zZNd+3P73na9mr1NK3WLH0Pf4LCFbPtRuC/VPzGaOrbNsusHoPdQ1QYw2+tV1Ava0u7zqJP+f3u8uF6uhx0IaF+zRoWx77r72cgD/WDMcE+/vl5u2LfHdXs/FmUUy49OBlGX/P/YH21dqwD6cr2ysb//489cDaATgd4/B3oG0DUvhf0ue2LnMW+DYe3IcwG94XyTgdECoJdUI00LjW1n/8ruklmYuKQ7gwOJdEuzM7NC4NmbcX4gChxdmimOTRlQH8zMV50SJa50QSXCFnAYp668JIc46auRfMBFO47G01VTx4UC+Oqc5DMCZ4vCyNRE4JY9WEwHpWjmkoKptFkgsZlaxPSUnyS5ieK7y0iWtwAWWPeE2BW5697LYuMzlCOk86Pj/tfnJrNiGdTuOghkh4ACoAdPhK5cALtLxHiJjM7zqylySoP7oNnNWqbzYZcjoJFNObvRMZLVAnTxhcUpH3JL9Ho3xt4tbGRT/tN1ytVqlfUue0jkM0ZJkZXPOtPqg/GxsTzPBj1tFDalNKvc4bDM5RHC+UHniEKpn5+Un5UdVHI7cPqws7DmeOd7V3Uy8X3jxKGyun2uubTQ9+tM5LQ/QaVbOHV04Q6p1HKdeOfxUuQi52lY88ht7mj5cnJQf+R5gjrEPQz9p7bEMV0YBmIFNFc0rBTlWS359joKtFkN1v+5OwrygxsA/ciR9PgTj6eDhw6mv10B9HUvShVAX7cIawFVAlUCm0gCFUDfRJ1dm7omCVQAfU1iqzdVCaxcAr/yFx9KwyMtAH3f/rRn7xIAunOThgPrUofR9sG6F3DtUrWZqs4Hd9GeYbQq1HtLPSPS7zWRFT78F8OVowBkANLpsEAygTKOA29Dwc2BfojDfgEMDbADKDqapACkGUDMB2ZRiy500igG38GhHMVLdJxA7QyoQ7s4MpxB1eaw31Dvud0B6GvZV6IsOMDbI98guEFHg6sGkzKgmSM8KKMxzpS2GmBqjBghP13BzzPVKMaJhqq+q2899SpmkQxu52t6IliKcccADmXK4G55q3450kCGB+VqD2YDswc4YmQRA0OwZ0W7jv7vNrkF8bOM6IB8RJkAoA8Oqs+6xsZsQOMaGfYBnETX38lUljKo2aiXDYjQ86ks61UBlBtwWyA9+lai8gNFoykDY71tkEd2mU4+6yrtoN4YTW1URUdmZmclS5xm+Dw1Na06jo2Nq23ZiNoFurPBeCHNzxFJMS/gfajQ4vKMhkqxGJQy+G1wMhueshyKZGXDxPiJ7OZkJBsczmPMThB8nw1uuVdknAzP5LvF+nTJuca9r8FrA2k21GWDdAHQZUXO/VUB9JWvJSu58lf+2od0mU2IgOeMGejaiUJ/6MEH0wff/4F0465dyokuWk5TcZa1IHdj13FEulAobGXQLC/rpoENz40ZyOidqVZS937XLAagt0HBeK8BcqeBkDxa6QnEZnEls1kQScvb9NAuK1JwRwC5Xc9mfm3RyEcAfTHaa9Yy6mAw1M9cCgj08yOAbpCz7eCTu/LqvuA67uf5ngMsI4FDMzmiDZDUjklSg2Zc95bpdc7Ps0NAlFWUYb/+a4Oojq5cDCTu1w+L6VDbAcDXRcBdAEaIWOaa5Sjcl3NwsNNEjIQ3kNuWUXRKaDsTxH6MDg6LsScs5nzQ1ivrAO2mr6NzhIEJ09u7DrEM/h/b1u7Dpfoo6mV0dOD7dt77CJAvNxb9u8eC1tgGEMzOatZ5fqsR6GudnZe+75d/4ccEPjcU7kSgLwGgC8AL+09FoLcA9J55vuzDWJEcfR5BMs3LZf83MGRK81xCBtcBQrt7ZwFyc+wfy15Pe6bgCFbOIOgM+7zLl69oXYTZhb2dnmWAfAFgk3NJJ40MD+l3npf35wXoF0DYBSU1vpqJqfynbLi87xJIzN5uFrC+k4aGh/L+TiBk8VtzO+bmc3h8mdNyW4U+NiC+zlPFEYA6snf1uWV2dk7yYM23cylliA6/4Og4LJgpIJ/7unu7cpka0u9sqTE5X8ajLnYkOtHXnTQHWF3OQtqjjhDVXxrJ/4LsMs19Psvo7JQG0sgIe+mhDBTnxatb7yJe9fk8DGX5/NE9U5QI9FIWEfIZsC1OEabML/qqfXg8D4fyjQmjAJJtcZLQvovuKHnJG+/2gQGtO6+/fkny3zq5NU1MjGfHivAMTWOUWXwE+K2IpOXEWpxICoCOTqK/yF77Ds6sI+UcXjZzAvXdx336D52ZmZ3TWRcHEp/ZJOZW2xunlpYue99o1gh0WxH/Sj+0kFOwmYqePnJ6Ahhaytlvrqc/OGN0HdKtd3pOHnxyxsmO5NnuYc+Htuza7Vjqs5/TBtxXUwZ1BEA/d/ZsOnLkcHr8ySfSwYNPp0/92xqBvt7VqQLo65Vgvb9KoEpgM0mgAuibqbdrW9cigQqgr0Vq9Z4qgVVI4LMffVDe4yOjo+nAgQPpPQ/kCPS9t96atoYI9F7AqnvSvMpTOjxbONUynxvv7caQXkIvbAwnOsL5pJvY0G6h/Z6RLSI2SoTTcjmc6p5Av12S8/XQTxu6bowWLqbJhZ6f0RhWi/FKxuO5TMWdwdahbm5nDCCJ3HGZ1k2e+ETL4U1fjCiNPAtYtBggGA/FGbQskbQxbzjGpJKDMBsDciSFQKli1FDOcXnqlzzYwZkg57QrHvgGplRmAR2pY/CmX+yg3mOwCFSP/l7GQvK+YexWDsWuh748+BdyLu0mf2FTYOn9EKXjOkTjwHL1WtTAUCIL7OCA80OXYr+wDQD0loh/ZLpYO/wMjEIA0dYr84FimOF7QHKML03O5qJ3jRmzT1uzkS/nCI/9IVC+0EsCotMOAPX8jByBjqGKLncEuuuZjXpZv3n1gEUy3OZXjsooOS7LGHZqAfWBouKz8bHbbV1KyGyIKtH6haQzO4MUAB39w9lguPvMRftrFfON2hV0vXfKLEbrgYF08cKFdPrUaUVb/Pnjf56OHT+efuEP/3wVM2y9NEqgnQMd+vYIoCsC/YMfVA70LeM5Ah39KrFfDRuGdKAwL6j8EpFnAN2OIJlPoeEUaO4v9tc1d04ENtuFeMwsBdZFQDdXv0Tehej0qakpAXVjY2MCD01L7udFmmx/1++ZfpYBWK9ZBvAMsAvwiA5jIQI93uMo4LxudFla2qCzHK3CGhlByCgzg6nxOzsZRFaOCKDzPfeZDna5jowyyPN1iQRbBHBfCdDq9rUjtZerS7+2rxVAjwwBkeLcz4iybYPAntOjLCz3vD/JUYzRKWExJ4PYJq0zcxlAW6x/lgLQ4zNcFuW7fZa7AfR+40BrU4n+W0xH2/0UAfM2eO4xqnmnUFPbqc6pDZbSmX5l95Nt7C+PzzNnziTeX/jCF5QHnecxJ3D/z/7+l1ejbvXaIIFf+fRf1tozNz2T5qZ4T6fxoeG0fWIy3X3n/vTI9z+Y3nHgQNp+w3aB0HnPEArAtyvQuLfdgLzGcNaQW5cvKH+bNcq4PPvp1m/SkfJIgfXs9QAWATXLPjn+7vvZ500TmZ5SGsPJiKh0g/WlLnbs5bcGmHbOcJ+P2vvN4gfZcy7hmlJvAYAlJRX7djsXXdWOuUwJ3qzbxUnaMo77SzuaqawQgZ6dOjsZcC/05vo9ALYFqfWfwI3eBeklDh9pQydmYDOfgQxkaitb0hEBVmdHPoOpXUdro7txz5vPMvl6vpdzgSKYS4cYQI91oC3z5YxWmAK6su/mQI9y0ZprjiW3yyximsi6/aVHlT41O1SuTpfeP68DXf1FVsie/Qn6OD4xfnUEOtdLGQDQ+zgGBD3iUY4mz5HenFNy5Lad57NzcHGObPqjl9GBelkPkXVmDTOYjWNFHkjNGAttav4bymj0ojgGmDHCNguzgmnOVt/mfhToX6Le7UzcOJEv0scC5YtzcW5ecO4PjgJ9ddX63tKbyHYRZeMylvs9ygodgRHp7Jkz6fDhI+mJrz+RDh06mD75775Q15R1SqAC6OsUYL29SqBKYFNJwOekU6dOpePHj6dDhw6lp556Sucknws//UfVTreplKI2tkcCFUCvClElcI0l8Ms/8v3yhB8dG0sH9h9IDzzwbgHpAOiTk5OF6TYfZlm0TDGewdUc3ZMjg0NFV4Scd9GuXuq8VnipDrQ++a79GTZexRy5Xbq//MyenNLlUT1Gfxu3FNbQrUtjOPUBOHiim7a8HN2LraJLk937e/AQsOGs13Nh0dDbnhzi5QDeBEM47MRtsme7/QzK7+12FLNOiQbpWtJkDDZ27YicFfa5DvIu2Mab4oEv6vBgsHefdO0lLT1YoWx6Qg7CMyWOpeptnWh0I0dU6+VAk8ZRI4Oucljo0w7X4SrgoDGYFopERx70M+r1WC3j+OnfH6amzMbLHEneRL8VunLTbGanhdjHxRhUvsuOGAuZESL0ea5+23RcFK2fjjSyK3XBOJWtks04j/VUVEvrmVfNNbFPl9EJba4xYBbnD+uYwBalOCh5Jouh69y5c+nE8RPaoD/59SfT8RMn0mf+/ePXeFa+fov/F5/8UekRuc8V/TfN35m0ZXxCIMUH3vf+9KEP/WDavWNXGh8dE/DQY4RUZFdxsInpAKQDvdZ+GcDLmIka2kQDvslijqBarn5cRLPTSrPGtvKm+/rlgF43cbln9QMMNbIjTX6pYwRU+9W73zNXWs/YJW3wNz7Lh+TFQPl+XbucDFarDhHoXe297etXUpadEfrJaDVyWEn/9HvWatq4lv5ZrM+aNatFGb8SMH8lcl1Nu6LsLKO16PZiz2yPQ+R44cKFxDr0+c9/Pv3Zn/1ZZsIp1PQ/97mvrqX69Z6U0q/+3H+VOnNzaR6WjctTafrS5TQxPJp237BdAPqD73lvunvf/rRjx460ZeuWXpk16HgXRNd6E65qcp77y/YFcY8XPbpK1HSzrQl71MyCbf7osJdunb/E8mPGEe//2vvHhiHKLEldLLd5drynfcaL+y4tFt311tHMWtLiWcbrcThDZJF1C2+WweaY1d3U6SqznpeI6bwuWPDhjBA7I4ClflxzDulddnvOBN2zadlbOMpahZTdb+kOtzMcCXKl4h4/fM5zts+eXRG06xX7PMpGRQUgOn7uUdYICvc5pzdiinvnAgb3OAKE35mn5PTNmaCkqmraGnSmKTvzK7ZTAAAgAElEQVSe+/roUQS38zAJjvSlgyOIv5y9wY6TeVgt42HdPjO4j64aU3Y2aOVXaGTVlbrdXtono54tXntcRxVu6W5fXV1hvZeT1bK/lzEHgH7mFAD6YZ2FDj1zKP2t3/18XUvWKYEKoK9TgPX2KoEqgU0pgRMnTqRXX301Pfvss+npp59OZ8+ebewmv1DtdJtSJ2qjy4nqyTsfXMQyX0VUJVAlsBES+PUffUTUcyMjo2nfvn3pXfffn/YfOJBuu+22AqA711zOZ6doG+jiYi6+luF/I+pVy6gSqBKoEthYCZQchnIE6OZU5BmKxprPDAA5iik7CghAP3E8Pffcc+mpp76dTp46mf7W71Sj0Vr75bd+5mO6dWZ6Os0U8BwQHbr2yS1b0vvf9770oR/8UNq9Y2caHxnNOWdLXs9sPO+luu2pRyudaMOysQiwsdY21PuqBKoEqgTeCAkAoLMGYRgi+pw3c6IB9L/9B195I6pxXT7jV3/2x1IHSnTongWgXxKAfuP2nemuO/al997/7nTXvv1p166daXLr1sBqVQA5HP9KFDoCig5bWqqIPG+D51chagE7Xgqs7gN8Np0SgDh91++zKhS6cSX3rOb6xZ67mjLejHq/wSDkqvpstbK71n1cZdUdQCsZP9dZf7BnP3vmbDp65Gj6xje/np555pn013/7T67LteGNbFQF0N9IaddnVQlUCVwvEjCAjn3u4MGDDYDOualGoF8vvVzbsRYJ1Aj0tUit3lMlsAoJ/Kv/+sOiSIbG77bbb0/33nOPKNz5PxHogEqOZMg035l2LkfKZDq6Jmqmj5d/3+Ryq6hfQy/ne+ozFpfeamXTvn4l/VKfsRIp5WuqrN5ysnI0fqYK7VoolZu+Q8RvjvBSXs3BwXThwvl06uSp9NJLL6Vnnn1WFIZ/+Z//7srbVa/skQAAOuuFqHNF355zoG+d2KKUIaZwJwJ9YjTTFDsdh6N6loz4DEbnNnYRl5AcmVRfVQJVAlUCb10JwEIBTeFrr72Wvva1r+nNukRKB16f+r0vvXUr/xav2Wc/+bFMiT43l2avTKcZItBHRtOuG3ak/bfdkR647/5015370k27b0zbJifFXKMXwPnQYEowduNMXBYS/23WmRKt3OQQyUem3ldciNa7X1zJfr4+o//evJ+uVlmtfASvV1YreVJ9xkqkdM3OnrOzM+n8ufPp+LFj6Vvf+lZ69rln01/9159beZ3qlX0lUAH0qhhVAlUCVQKrl8DJkyfFiGIAHQp3pw/7+T/82uoLrHdUCVwnEqgA+nXSkbUZb10J/F8/8ZGmcjfffLOi0AHP9+7dmybGx9Ps7GzOVec8rSUPXc59nHO51VeVQJVAlcDbQQIN1XEBz/1ZFO44C5W8uc4LfPnyZUUAkmfplVdeEZ3uX/mt33s7NPUtWUdTuJNDk8i/+dk5/WWtgcb9ve95T3rkoYfTju3b0/jImLAK5Qw1tf4irRIu0Wcxco7aiFsQFVjXrbeketRKVQlUCQQJsB4BoGMo+sY3vpG++c1vNjnQueyTv1tz0K5VYX75kx+DekY5xefJg35lugHQ9+29Ld1/z71p/+13CkC/AQDd6DepBASiXw2g9zAvOwLdwPlSAHpdkNbajfW+KoEqgTdAAs6BfuzYsfSdb387vfDCC+nH//UfvAFPvr4fUQH067t/a+uqBKoEro0EcCw+cuRID4AOZlEj0K+NvGupbx8JVAD97dNXtaZvUwn804+/TwA5Xlvbtm1LN910U9q9e3fasXOnDHVXLl9OMzMzDYg+PDwsMMNeXlBJ8q6vKoEqgSqBt7IEzJQR88wyx8HAQZSzIqMBdUXlPqD5j804hiNA9NOnT6crV66kT/9xzYG+1n7+53/rL+pWAHTyzzoCfXRkJI2NjKZ733FPuv/++9O2LVvFijKgXJudNDgwmIaHhkWv32Y2pbyYa9N1qxHoa+2lel+VQJXAW0ECzoGO4xYUhYcOHdJ+e2wss3PUdCJr76XP/sxfyuwmsGjNzqWF6dm0ZXQ87d62Pd2+Z2+698Dd6c7bbk837dqdtk1uE1273rxEx1XycePkVdKHtB21ROG+UgC9guhr78x6Z5VAlcA1lQBnnxPHj6fDrx5Ozxw6lF56+eX0E//PH17TZ26GwiuAvhl6ubaxSqBKYKMl0KZwjxHon/njJzb6cbW8KoG3jQQqgP626apa0berBMiBDkAOSIRRDhB969ategMoXbp0Sb8BLPHZuRe5B+Me95hO8u0qg1rvKoEqgetfAsxfzFn89Zv5DKcgv5jneBtA93XMgcyFAOp/54tPX//CukYtBEBXP8zniH/yn8/OzAgsHx4cSrffdnvaf+edaXx0TPgE+c/n5ztpaGAwjYwM669e4tov/zWAXnOgX6Neq8VWCVQJvFkSYO3hTRqRF198UXvu8fHxCqCvs0P+ySc/nlNQdTopAaDPzCkH+vYtW9Mtu25M+269Pe256ea0c/sOpRfJ+c4XBIhr9Sn5z537vB1gLry9fMlt3OS/qnoB3uURVtau1aa9Xur6fuJZSerm1dShPqMrgeVkW2W1uKxWMpSXk+9yv1/Pz1iu7av9vZ+spmdyDvTXTpzQOnTk6JH0k//uP69ErPWaJSTw4EtPVvlUCVQJVAlUCaxCAtjo+gHojkD/xf9Q59VViLNeep1JoALo11mH1ua89STwL//qh2Scm5qaaqghMc7xBujA69hgObV3BLoXKT4TqVlfVQJVAlUCb3UJmKKdKHP+bwYNU7YDnjO38eI75jbeXOs57+f//Z+/1Zv5lq3fb37io9l5QZT5nTQzNZ1mpqcFLGC4371rlyhzAdMXyEvPe3ZOfTEyPJKGnLd+HQA6zxGwUV9VAlUCVQJvcQkw92EsIo0IBiP25hMTE/quUrivvfP+90/8xdQpqUQ607OicR9OA2mLQPTJdOP2nWnH5La0dWKL2FEWyj+lr+KfI88HUuqAj7ccuJQqpNC4+29cdwy8dwKQLvAagD6g2MLsV/lZxZR7BNrHz2/AM3jEmuodZHhVvVvtqM/oMu+8rWW1lK5uVJ9vhmdc63HNPNTppCtTV9LRo0fTqVMn02f+Qz0LrX0Fynd+3/cqo9l6ZVjvrxKoEtg8ElBKv8HB1KZwhyXSeEWNQN88+lBberUEKoBetaJK4BpL4P/+b35YAAZAOa+h4eE0wnt0VECH6NtL9Dm0hT0U7lAdF+PeNa5mLb5KoEqgSmDdEnBE+dzsbJqdm2sAdCKgmfsA0JnzZJzFYWhkRAwbbNb9+sTvfn7d9disBfyzn/4Lih7vlMi/6akpgeiKAuwspC0TE2ly62Qa6CxkiveSJx0Kd5wdoHBPhUXAMmwi/2oE+mZVq9ruKoHrUgIYilh/eJ8/f15vAPQtW7YIQP+Z/++L12W734hG/cNPfVzOWXMzs2lueibNT82kgflOGh0YTONDI2lydDxNjIylMRy3BgczcwqMKAud1Fno4GGX0tBgD3jeBrojcA54PlQcxWgfoDvgeQTQFaUeGFVW/ZmC7Rxm0L3P5/qMomFVVo3C9eiEHSC8Eb4WerXCMpvNeLl+Vbq7yZ4h2YRxv3GyWtAZaAy7UKeTTp05pbXo737+22/EVH1dP6MC6Nd199bGVQlUCWywBAygnzx5Us5czz//vNJbnTp1qkk5++k/qs5dGyz2WtzbSAIVQH8bdVat6ttTAv/nX3ksU7hPTclABCAOSG6qdiIA9T25Z0teYP5CvzsP6KEDag3ne3v2fq11lcAmkkBxAMIQZFpcA+fMebyJMrcHK/Me0ecCboOj0Kc+95VNJLSNbeo//akfyUsGIHhnoRuBLkbcATlvjY6MKvd5KjTv5EtH/uRJJwO6HLrK2hPTy0ZDa5P/vBgT4wrlaPeacnZj+7aWViVQJbDxEjDLE06uvM0QxT78U7/3pY1/4CYp8Vf++/9W4PksKaqmZxJR6ANznTTUWUjDnZRG0mAaHshv1p2FhZxOZG5+TiD60MhwGhweFmAlEDyCVwWAVJp0otA7GTxXVHqRL9fPhyh2ymlHEi8LoJfytaYuFnHejkBvR/UuB9rXZ6wclFyPrOjEgnj2Az7X08eNXtVnXDXGFo3er7IKslqQ8+rw8JDsQRcuXlBKq//ly4c2yWpx7ZpZKdyvnWxryVUCVQLXpwQ4/xBxfuzYsfTCCy+kZ555RgC6U87+7T+odrrrs+drq1YigQqgr0RK9ZoqgXVI4Dc//j6BRiw6RFcYJMdoZ9DI3l6mORaAXqIATYm8jirUW6sEqgSqBK65BJi3yB8LIG4wwjTtBtCJeGYuFHX4fAZuDWBwP6+f++NKubfWzvqNn/xh3Qp4juMV7CfkQSe3OVF+olcHrhD9bY74g2Z3aHAojY6OCKWYgxVlfr6pQgOitxBxAwrt3LSVwn2tvVfvqxKoEnijJeB9OGsT75gDvQLoa++Nz/6dv5Zmp2fTzNRU6szMKQ86EeiDcwvlbycNdhbyeiQ/4bwezc7Nprn5ThoeHdG7iSJfBEAXaL4EgM79zoe+UqBTGHgAW7WmLve53LOhzyji7wl2j44ArXq2672idixS7w1vR59612f00avrvD+WdVqJTjBvxphrP/NajOurnkEQBaQb2ZHo8pUraWp6Ov1vX6oA+tpXoHzn/YeqE9x6ZVjvrxKoEtg8EjCT5NmzZ0Xj/tJLL6XnnnsunTlzRulosQ/97O9/efMIpLa0SqAlgQqgV5WoEqgSqBKoEqgSqBKoEqgSqBKoEqgSqBKoEqgSWLcE/v7P/6U0OzMrJ64ceZ7S8EJSHvSh+ZS/W0hpBCe6waGcxmUgpRnSv+Bcpwj0IUWem4ZdYHh5AZwTed5EofeJQG+D79EHjHLX87mfgNZbZvv++oyuBJaTbZXVW09Wy/XZan+/fvu44XQS+9PUzHSamZ1J/+t/+ta65+HNXsCOP/3tzS6C2v4qgSqBKoEVS8ABLhcuXBBofuTIkfTKK68orQgBgfxeKdxXLM564XUogQqgX4edWptUJVAlUCVQJVAlUCVQJVAlUCVQJVAlUCVQJfBGS+DvfeqjaXZmRgA6QDe5z0cHhvSGxj3NzAtAHx0aTqMlxcvgwGCamp1Js/NzaWBoKA0MDy4OoJeoc6cMEaDeonDfaAAdGS6R+lwiXg8ov4KU4fUZRZE3i6xo7mqB5n7XL6W79Rnd2XE5vVqrrFYyd6SFjiLQASlm52fT//z7Nc/setet87/1D9ZbRL2/SqBKoEpg00jAAPrly5fTxYsXFYV+/PhxpRUxO+5n/viJTSOP2tAqgbYEKoBedaJKoEqgSqBKoEqgSqBKoEqgSqBKoEqgSqBKoEpg3RL4+//DTwg8n74yJar2sYGhNCIAfVDR5/NTOTJ9dHAojQwNK5ULaVyucM/sTI5AHxnuBdBDrQDLAeDF0F7AcwHoIQd5A6CXHOrrBbdbWUyuktFGAJ3X6zM2Wjb9ovVX/Ixy4YqvDz294nvqM1YO/FdZaSIbGsyjf25+TlF+/9P/+2frnoc3ewFf+ruf2uwiqO2vEqgSqBJYsQTYh/N2+lkiz8mHzmf/9kv/8esrLq9eWCVwvUmgAujXW4/W9lQJVAlUCVQJVAlUCVQJVAlUCVQJVAlUCVQJvAkS+Ad/76fS9NRUmrp0RQD66OBwjkJPg2lhdi7NXprS35GBwQZAB0Qi/+/0zEwaHB1JQyPDDX27qdzdFEecX0XhHgD0eYBzvwvQzv3KZ97nc7/vIiC/Eb9vRBnL1ak+Y/E+virv+gr0Yjl5L/b7Urq21jLbuluf0es0s5Tuv5VlNTgwkIaHSWUxIPB8vtNJ/+O/+o9vwsx9fT3yX/7Eh6+vBtXWVAlUCVQJXEMJ4Mw6MjKSyIXOWuRIdKLP+Z50S//df/rGNaxBLbpK4K0tgQqgv7X7p9auSqBKoEqgSqBKoEqgSqBKoEqgSqBKoEqgSqBK4P9v7+5ibTvug4DvOI4d272xr20Sp8FNilCFKqo+IZE8ElEU8Qh5LEKlCAFvjUARaSu+KiFQ+wYIkfLAa+gzolL62CDxgBASQhGiSUPIB3bsGzu24zgumgNztM7c+fivdfaZO9fnd14S373Xnlm/mTVrZv6zZhE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jZJnTsAACAASURBVA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hBAX7t85I4AAQIECBAgQIAAAQIECBAgQIAAAQIECBAgQIAAAQIEJgkIoE+ClgwBAgQIECBAgAABAgQIECBAgAABAgQIECBAgAABAgQIrC0ggL52+cgdAQIECBAgQIAAAQIECBAgQIAAAQIECBAgQIAAAQIECEwSEECfBC0ZAgQIECBAgAABAgQIECBAgAABAgQIECBAgAABAgQIEFhbQAB97fKROwIECBAgQIAAAQIECBAgQIAAAQIECBAgQIAAAQIECBCYJCCAPglaMgQIECBAgAABAgQIECBAgAABAgQIECBAgAABAgQIECCwtoAA+trlI3cECBAgQIAAAQIECBAgQIAAAQIECBAgQIAAAQIECBAgMElAAH0StGQIECBAgAABAgQIECBAgAABAgQIECBAgAABAgQIECBAYG0BAfS1y0fuCBAgQIAAAQIECBAgQIAAAQIECBAgQIAAAQIECBAgQGCSgAD6JGjJECBAgAABAgQIECBAgAABAgQIECBAgAABAgQIECBAgMDaAgLoa5eP3BEgQIAAAQIECBAgQIAAAQIECBAgQIAAAQIECBAgQIDAJAEB9EnQkiFAgAABAgQIECBAgAABAgQIECBAgAABAgQIECBAgACBtQUE0NcuH7kjQIAAAQIECBAgQIAAAQIECBAgQIAAAQIECBAgQIAAgUkCAuiToCVDgAABAgQIECBAgAABAgQIECBAgAABAgQIECBAgAABAmsLCKCvXT5yR4AAAQIECBAgQIAAAQIECBAgQIAAAQIECBAgQIAAAQKTBATQJ0FLhgABAgQIECBAgAABAgQIECBAgAABAgQIECBAgAABAgTWFlgigP7DP3r39JuvfPP0O6+/dKH1yQ9+6PQbz3/89PQjj4b1/v0PXjn95x++fvrc3Y+dHn/fI/cdd+/dd05feOnrp7/+9Aunn3/8qfDvzvjif/nhD06/9J2vnv7xc584feapuxdJfv1HPzx9/uU/OH36iWdOv/z0CzOysVwaqUx/9eWvXebr33zkZ5Yru+XQzpyhXDfzz27r6JmTWuLnItfdtl7+pZ94vtnmlO1aPsG/+fRHm9f0rGOWwA5moqyDtcN65RBM5oF+Lde7r7795kU+fuaxJ07/5LmfPn38A4838xVxyQdv76llWrUEjtyDv3jv26d/ee9bQ8eyDcn35q+89f2LY1cuy9Y5RsprCPOQfKFW72ptWnn/vo5R6z70MNWdXLyR6y/aBlynyuy9t5ff35b5qP0q60JqAz71xJ2LPvme6z46VhiNB67jtj022ub17vnnysuM3znSJy/rTeTeEnVN57y1LfNXM9lbFmUbU/vNVtsWra/XLbu91/LR9FptV3lPr5XD1miWy5HzPIdlq2+2t+618r/Sfa/MS3kttMY0uR344PseCc3/pLr3T1/5xunv3n2x2y8+UuZHjtleC6O+Te166LWDrTanV3+OHFOed1lvW3Mutfa5ZzCqA9G5viP3n+05zqhD183jkbroGAIECBAgQIAAgTkCD3UAPTKIfBg6s3kwsh2s5Hy/1wOWvWr+MJTdnMv0waVyjsmkB5f7/SmPrrtyArEV7BsFN2uTJ7OO2a/yYI+ITIqvHHSN6I0CULXfGNWX7TF7A+j52D33n6NBj8h9PGJ4k9+JWp9rgvwmz+Ucvz0KjtcCLddZAHcbA+hHrsE9Zbv33t6799Wuj23bsW0b8kT7M+9//1kD6A+iHdnT5kUCx3vK70F890iffLUAenIbBby2tpEAev5+2f7PChTvvZaP1p1WAL0871GAbZbLkfO8jmV0cdR17oXpnB5EW9eyHAXQa3VhW19GdaF27+gtLD1S5nuPKfPcak8ibUdZF0Z9zXONHctzjvTZIvW7HDNEjoleD0fuP+k8Z9aho3ncWwd9nwABAgQIECBAYL6AAPp88ysp5oHY/37n7StP3acO/5fffHX4FOIDzv6NJm8gcqO8oR+/zmRSKIHFvtS77moTAbXAbWTSJJ32dhJp1jGLcYeyEwlSCKD3KY8G0NOvRie3IuWUc7mdcFxpMrimOJrQLI+JeoUq/6Jfqj1RtL0Gy7pw3YUFtzmAflOB17339vI63earFyRpBUhS1d77BHrvcngQ7cieNi/lfc+CpBUv/SN98hUD6Mk2el1F+2a5vB5EGe+9lo/WrVYwbGvZ8tqzaOFo/s5x3FHLPfXkuhYPoq1r2fYC6LXFr3v76jODn5H6U+v7tMozcn+IXDtlvraG0XrXc2/9RtmXjZxPb6eJlm+0LT5y/0lpzqxDR/MYqXu+Q4AAAQIECBAg8GAFlg2g/9pzP3X67XvfvtzWvRyg9J5KTAOFX376I6d/+PI3LreHbE1yb38nd+J//83XLrcO37uyOLJ92XZQkickfu6xpy63gs6DmZTnX3/uxdMX733n0qG3cns7QCoHeemzP/34k6d/8PIfXlCUA5atQ886ffZX73zk9Pf+/9bq5Xd7W4BFtwfLZVUbiKSFBnlb994kRKt+lOddOiXfX/zQh69sKddKp5xMSsd+9s7zVyaFR6uxI8ckj1oQZzTo3HtMeT4p7z/56GMXrxc4MjkYfVple21GB/LpmNq1+6XXXrqyjXTrKbhakGt73ZWvkGhNHNQmJVpb3fYCEA/imFyvX333nStl3AoAtsqmNTHT2rYvld2eIOPWPhKI21rmc/xvb79x5XUQrW1fR9uLp89/9rEnL16vkbdbbwWn90wUnuMJ9FF7kK+zMq3RBF70PMprpPZKktoW9a3J4JTf1qtdIpPcrcD3nro3ChTXromtV1kX//6zH7+4l+fX1WyNjuR3z7ado75O8t4T/Gk9sZR+Z3vPiG5vnOtnpE3N+YwEEiL3lFo/IL86p9aXyq8K6n3W6tr3rr/avb52Xe8p9/Sb57q31yaiX3j0A1eu03zeOd/pv2uB8rf+6N37/v2vPf3C6R+9/IeX/fZRf63WZy/da/VptMV0dFjWa/NqbUft+ooGmXp1vTVpXx5T2zq/dd+o9de3/e/offwcAfTIfb/sE6b/3h432iWhVea9AGGtjLeeo6drU5qR9mmbt6PX8pH7S2nS6tNv2/jId1our/74x1f6Vts6FrmeHlS7mPJZtgWjQGKtTkfHbOe679XG2qn+/p1n//jpn33vf122w70+U+v6KMcVKa1aW7ynLuT8RhYg1MYB0bFOqy1oXUO1/OxZcJZ9e/3aVhD4yDGRMXfZvvf6Oq37TytvkXaxVgajOaGyD9t7+r21E851x3gC6NHek+8RIECAAAECBB4+gSUD6C3G7cTETQXQP/nEndNvvfLNK1koB0d7tqSqDfq3g9E8wOi9/7w28Z3eGbUnEFIbFOR8jPK4HbjVFie0gpTlYKZ1Hq3yLsv4F568e/rdN1657+t7V0n3Jjb+7AfvnL737juXwbGcWDnJ2BpI/8rdj52+8uZrlxMPkQBJ75jaxEwJUJuUHa0UHwX2cxqleTTAMtp2+8g2dOXkS7no49lHHj39x7deu69+pImq2ruZywmsfD19+olnLt9RPlrdH5mcr72aIWVyWw97g+7W4pYjx5STSp/9iedPv/G9bwyvqdFTuGUbOXIr24ZWG1C2TX/lQx++KONa8Dr/RnmOrXpR/lY+vvd0R6sN+gtP3r04/D8U7VNkoi8dt0oAvZaXaGB+TwC9F7TP/ikvRwLovYUbtTLuddsiwZ9cdul3yvfW9+pi6x2gtfxE2pnyuNFCuNZ1sWeBQW0r9/J3a/eMUXuSzqXWT8rnGA2gj9LZup6rn/WZp/5fW9D6u24AfXRvjfZXj9zba/ecZx559L6g1/b+lv7/dsFRvu9G7hHp2N7C0L0B9Eia0WBtrW+2reujgF+kndpeA+cIoLfuX2X70rpuyuMjbUWkDS2vlaM7WJT1syzL0ee1a7YXQE/f3xNgj44jWvep1tizdy1H6ll0kVyZ/jbdXPe3xtvPe+OurUtZX3Le/vvbb15ZmDUq29H98Ihlq02vtSvltbH9Tu262TNmGwXQ99z30jn1xlKjulGr/5+/++LpX9/79pUHGKILbXNdqC2myP6RfvXRsU6rjHvlU8tPbYF9XpRXWwST+g29BxnOeUw+x7JtKOc/tvU0GkCPlM2o/rbKYNT3ycflfB8JoF93jCeA3u3++pAAAQIECBAg8FALPFQB9CSdO8Y3EUDvleR2sF57IrI1uEi/uQ0CbM9hOwHXe//5dhDQC7ptf7t2TPmkUJ7wqA0y8vmW55WPqRmMnsbb+yRpdLDUeuIvUp6RyaVyULbnmOx15JhyYqN3Pq0gbeSYo3lr/fZo8iYft72mIotS0nGtJ4ePtMKtANN2Erys0+Vih9qkUG+7uNpTXT//+FPdLebOeUy0bLbnFS2bVjCqtbVzJDAbCXiUbWr0HCPXRjT9SFvT+845Aui93+89DV6Wwyhg0EpnNAGcjxsttrhuAD1634gsBjoScNn69OpibsuO5Pe61+R162s+fnTvqLWP0WuqF1SJBNCjRrkcztXPGr2fNZqv69wnW9dQtI2I3ttTOaS/vCtQeVzt89xXidaDSOBtu2tUmYfW/SfS/o/6FdE2L/1O2e5Fjt0ec44Aeut8eulc1+kcAfRIvmv95TLI2grOPv6+R5qnObof9hYg9560jLYDrbFY9Fo+cn9p/XaZ5y88++LpS6+/dLGgMecz1+tUp7YLNCPXcVoYnv7Ka+M3/9ifOP27115q7kwRtbypdnG0KGrUjkTLqNV2HumvR8dSo35StB1vLbaZ8QR6z3+0QCAfWz5I8NQjj5z+7fe/e/FxLWjcezK8NMtlEX2aPKV5nWNq5xTZeSAytuotQKvVlUjAPec3ep3U+nRlHWg9gT66Vmuf966lyCKzI2k6hgABAgQIECBAYL7AsgH02mr2xNMLbkWe0io7s2WHPP9Gub1k7myXQehRECgyuTJ6/3kkiJ2rTm1SfhTYKlf2p9+qrQLfDnS2A6neivHWICUyqNhbNmniurWCuzX5mM61XOAwqnutyZIPvu+R5m8dOaY3cdcK7Bw55kjeek1V70nUVnC5dUxvYqpVP2r1OdW3P/XYE8PFLF9+89UrT5Fmz7/41LOn9IRAZOX89lxGTxzVFqTc5DGtyexa3W0tVopMFpzrnXPRidFesK3XPtX8t/eZ1pNFtbrUelIqMkG3UgB9tCNJ69qPBITSsaVHtG2+bkA1cu2W59ZryyLbeZbfiS4eSAGdXn5711frs1Z7+e13fnTlCeFIfd06RRy234/unJGOGW1tGjXaXtPR+12rbdhOXm/PJeoWbdNq18reck+/UXvdRK+v0ru3156qS9/PO7yUO3Ekk1agoffUZnndtXZLiuxkkYOje54IjD6FHm3ztnU5/f9ev6bV5pwrgJ4tW8atIHM5JirPqVVvVgqgHwl0jgLo6bxbZdYLoO/t85ZP5PZ2MIksMDpyPyz9toHtMgCX/vsv33n+9Ln/8z8vqsaeAPqojeztOtZbqJI/u+l2cTQvsL1WjozZznnfS4sWynvydfLfagf2PoFeW0yxJ9h6ZKwzGtd+98c/unzV3miM01r4nNJolV/ZF+vlJxIkLo9vjd32zNP0rs3RfXP0kEXvfNNnR/uwvbI69xjPE+ijUvQ5AQIECBAgQODhFVgygB6ZKO8NQrZPE4w6s0cmc0erYEcrtnN1yQOR1vvPt+9h3qaZBinlu7bzb2a77bugW08f1r67rcppkiL95feZtrY2zoOv8j3D+bfK7eOjg/MjZVO7FGsT/Nd5yrH8vd57FrP9kWN6E77RVfvbvLWO+dqPfth8z3lvRXzNuhyMRsp69D60Vj1o/ft1JprTOZXvP+9Ndo2eQL/JYPiRQH2vPGuf/bknn76y6CA6gTV6UmH09Ettcrg3AZvKaBRs69Wzlst16tJX3vr+RdXJdeT33rh335OareB+xHlkvK23e55AbwXQP/GBx6+8s3jbvqfFJXuCSZEnK9Pv793CfTTxvjXpbf/cujdGXsnRWmi2rQutoF6vK9kLmPSOay2EGT3N1prMjW4/2+oH7aknrfvnKEDUqzvps8g95Wg/q/VEXm/Hn7L8aveV0dP+5W+U/bf0ea/+jvJXW4RWbvlaPnGeroXtlv7RgHerfHpt+CgguKe9zP6jayBSl2vXy56nE1uLelsLY7f3wiP3ryP97ppDa0FZpE8YcU3n2dpFKF8Lrdf0lK+AaW0XncquvO/V7s17A+jlApbSpFYG27HYda/l2v2it9Aw16nydQ3J5z+99drFAprk8jee/ujpX9371uUT6X/mg3cuxxZ7Aui1NjrnuWwbV2gXS5dIHc/nc2Scl479wktfv3wiPzKejd730vfK66Z3fdcW1rT6I7U+wWj81wt+tvp7R+59n3riTrd/W57TTQTQU7+wNb9U3mtHY6iU39YxreB+eb/oLVRplXGv7rf6RpHxTq/+ju79ewLoN3Vf7fXRfUaAAAECBAgQIPBwCAig/+CVK0GN3lbYradgakU9WombjsmDmFpwY/se5vTd7UAxdfA//eQzp7/13f9xkXRKK/3lp4C2TwWUA5PtYDV9tn1XWfnEQPm75eB3Oyj5Fx/+k6cvv/Hq6Xdef+m+iZSU3/TEZn7XcsSmN1gafRaZKI1MOLQmOXuTn+WAfhQAKMs2/XfkmCPB8CPHtM6n1byNBrK140bHRIId6XdHAaHa5ET5rrTyuivzO8pr+n5vsN6auJh1zHUD6HsmBkeT4JHAcn4KpVZv9l6f7/UAerRsRk/htZ7I2BtA790v8n0rvRPynE+gR9r+XJd6C79awfXeYqnyd9OOKL2FU9s+QKS7eHTLydaOKqP2chQ83OZ5VKfyd/cGO0bblLbqTjmpXwZdWveUc/Sz9gbQc10rF7KNdisY1ZlU7j/56GPNxXGte3svKFG+bqTMQ6pTrXeib6/59P+PBHevE0AfLXzdnkskmFizSOblorPyvEf91yN1+pyLCXsB9Ej/JTueM4B+dMww2sI9Us6jAHqtTcttbqu+JqNaADQvrNobQI+OO3ptRuvp7HxM7dpO/5Z2UKu9wqFsf/YG0FvtUNmvaLW3rXO9iXYxEkDPdSHl63N3P3bKZd3rk++tP0fve2V9G/Xd0jm0FvZk93RtffKJO6ffeuWbl0VR66PelgD61rSss6OFPunzP//k3Su7yRw95hc/9OH7dmI70i70As2Rh0hGfeNano7c50Zj8iP9kCPHK/W5XwAADnpJREFUjPprPidAgAABAgQIEFhfQAD9QAB9W6ytIFFkRW0eDGyD9rWgekqvDHxvn+opV1tvVx2PtrX/hSfvnn73jVcuTql84mr79FDtfLYDoDLNv/3MR0///NVvXQbUy/ymycfR35EnYaLbvt9UAH1vUC8ZtI458mRC+SRN5An03jG35Qn01nVX1tFIAD1ab7fX1KxjrhtAj7RrpVkvcNGagE0Tbb/+3IunL977zkUbkv5GT/Pf9ifQzxVAb20n/8z737/rCfRyEq2se6MnK1OZX/cJ9EjgpVY/W0HNlvH2N3pPoJcmvTa+dX8cTTi3jts7+XgTAfTRZGYr73t3iOjVnfRZ5Ann8unpaD/raAC9tq36tv92pNx79Sva78hl0trJIH8e2SGhF0SIPPl1nQD63r5MOq+9iwlaix/Tb9X6+dku4tILju29tnuLCXtOrXRu+gn0SDteu67L41rjg15bNwqgtxacpTFOq74eeQK9DNJGdr46cn/p1fnaE+i1BTP5Hvjqu+8cfgI9OrZeoV0cvR6q1pa0Fm9Exmzp927yCfTIk8e9AHo+tzKfeZ4hLZzMf6Pye1ifQN/zypBIwHm0yKHWd6odU1vg1ZuLqV3L5f0sMi4+MpYejSVHi0DzIhVPoI9m23xOgAABAgQIECAQERBALwLorUFhJHBUezqjNbDO//5f3/7BlXcu545+bdvH3kR/awvC2sCsN0FSy2+qSLVA/GiiuDYBUgYg9rz/bVQ2ZYBnm+dW8KY30R6dtO9NHLe2mj1yTC/gmidd9ni2jonkrfee5NZ2lr3Axd73Qdbe2xcZTI8mgGvX3bYhjUwUlNdXq95ur4VZx5R1ulfWrYBJZOK2dfPZu6NBWV457bL+RYKWD/oJ9O2rRUqfVtA6PcXc+muVZe+p/d5Ebjqudl233l1Z5qt33afvlp/vDaDnMn7h0Q/c9wRNq53ds516zTni0Su7UdCu11637lmpHkXfkxxZpBNp00adyegT6LV7QOua3k7SRu/F27p65J5Sy1/6t9GTqpEJ8GzYs6r1zbb3pL3lXvaJIvf2vWWdv7+9L7SCX9tzOfIU13UC6D331n1mZNFr81rtXbp+e3mJlnEvSHWdvlC0L7K9PntOR+5TpcE5Aui1ayty3fba6Np9bduv69XXve1TSmsbNI1cy0fvL9H+W22L+217ud1VY88T6KOdZEZbjI/6AzfRLpZtSK8eJKNzjtmue9/rLeAdtYGj66P87d6ueNu6s9o70Hv93dr8UG+MUl775U5o+RUTozmPND6Itte9/nOvjFsB9N6Ct9HOQb1+4J45jMh9rmyjRzv7RBbyHem7jK4jnxMgQIAAAQIECKwv8J4KoNcm8mpB596kcqvIRpP9aVJsO+jvDVa2kw5pi828nVsecKUt8WrvYa5NALWepE7n0Qr614ICI5PWRFNtorT1JOh20iA77xkstcqmNRHRu/yu8wR6bdKsldbWbbSldf6N7TGRbUfLcj5yzN689QLoo8mvfJ7bgWprUUfp2rOJDKZrE0V50UjrutvmIRJsim5T3HvSZFTX0+dH0omWTS+438pba0K391ujBQvRehEJ6j9MAfRe29WanIpMgtUm3EbdlFEZ5eOjbUjZzvWuqehv7m1nIwvicj6j10z+fmQxx9Y8co5lfqN5um57Oaob+fM9AfRzXtO9uhNNZ7QrQDrHI/2slt3Iqhd4PVLukfqV8hoJJqbvtRZO9p6wrvVHj0xC7wmgl+OB6P0yupNHrR+4Ndy7GKJWX0ZBuFYdO9oXqj013WsDIveGaJ3d1sFond1em733B49se+d4ZIvwzzx19+Ine/X1SPsUdbmp+2GZ51z+rQUPtTFx6oPsuY7TNfBrz/3U6bfvfftyN6JkO2pvamW61+Uc7WItH9cds537vneTAfTa9bNnZ5XIQvyacbTd2dPet/ptrf5kZCxeph+5xkcLSGoekUVIZVn1FrxF7gt72s7WPesci0B7dSidR+t1Gufc2SXal/Y9AgQIECBAgACBdQUe6gB6bQKrnFAZbcFYdpC3W5pvi207kIgMilrvwMsD//S/v/Sdr16uQk//nfP6c489deUdaTkfvXftpe+0tiesPfnY++6epyF7T5f0tjbM5xQNoNfep5Z+oxy4tgaf6fi0WKHcDrq3lWLv6cFWvUqD1Pwu+nLy5cgxrTq+rZu1ie/RIDwSNEhp/Mrdj52+8uZrp6+89f2LJEf1Om/NP7pGRq8EqDWZ0ffY7p2Yz1tQtq67bV4iAfTttZyfJCjPpzZpM5pQPccxZZ1utXej7bdr5bN3QjMyoZPSGU2EjbZ2b9XZ7XFHnnA9MrnS6gqMyn573MwAejSoFmmntuewte9dU62y374ypGxnI4GyPecVqYP53EaB7lq6R/M7amPP0V5Gu66joHD5O+e6pkft8Sid2u4K5+xn1fxGVqPA695yb7UtrXv7qMxHCzDT8aOgSe07kSe/9mz3m89j+7uRCf1IUDj/9tFdN1KfPHLdl3lplX3ZHl4ngN5r777w7IunL73+0in3ayJWo2uw1pcd9V+3x/TqTasu71lAFakzOZ2yTzOqryObsn06ci1H6ln0ftgKoLe2lz4SQG9dU6OdDB50u9hq90Z95VZbUh4Xec1D673q5W9F+waje0HtnGvXVu16jvTLW21R5Po9OtaJnHPZ393zsEL5+2UbOhoLnGMc2DrHXgA92g8u69aojUu/u203o3NC6bjIfW5Uh3o7Fx4Z411nMUq07vkeAQIECBAgQIDAgxF46APotcmBUUAlUefBW62zm55E/dWXv3ZRIq2BUWuQM9qeLHf6cxq1oFNvMmOb3zKtMk+93+l9tzTtbeFbDnZ6K6NrA7/oYCkf+/tvvnZZNq2V460nuH7vjXv3lWu5HXAkqJYv1dpgM32WFkbkv7IMjhzTGgCOVs7XBq69Y2p14lNP3LmyOjsaQE957i0Y2L4Db9v0RZ5uy98/1+A2l1lkEnEUsNmeS2vishc4vuljaoHitLBkW2dbk+Ktsmm1D72J58jEe6Re1MqsFQz3BPpPn6JPoI/allp3JRr0KOv/6JoqyzMd/9k7z1fbpW2+RrvPHOly9RZo1XaNGW3hft38ttrY2nVxpL2MGo2CwrXfabUPtfbxyAKX1n06/3uvDTpXP6t23hGrsp6V1+Oecq/di1P9aN3bI2UeWaw52oZ770K33jul83a/kfFAOr+jTzWWNqMAeq2cymuz1k71+ty1YOXPPvbk6fMv/8F9ge0jxvkcy2suXS+1d2DnRZOtehMJoJT95ei9JB23N4AeXbg3aj+25xsNoEXGQKP2aU8//br3l7JMWwH07b+3dmCJbOG+3fK9LNvatV2W5YNuF1tjk/zvo9fhRMdsoz5TSu8cY6nIvaA3hs/H18qltUtf7RqptZGjMcR1xjqR8962UaOAfi3/vT52axzYG6MeOaY8z1EAvVev0metMmnlreYWnRPaphe5Hlp16BMfeNwT6JEK7zsECBAgQIAAAQKnJQLoD7IcrBZ9kPrvvbRbT2L0zvTIMe89OWc0Q2BPQG9GfqRBgAABAgQIECBAgACBcwgY65xD0W8QIECAAAECBAgQIJAFBNB/8MrlU8kJZbSqWdUhEN3Scbu6+sgxpAmcW8Ck0rlF/R4BAgQIECBAgAABAisIGOusUAryQIAAAQIECBAgQOC9IyCALoD+3qnNE88kssVkud3akWMmnpKkboGASaVbUMhOkQABAgQIECBAgMAtFDDWuYWF7pQJECBAgAABAgQI3KCAALoA+g1Wr/f2T9feqZXOuPc+tCPHvLcVnd1MAZNKM7WlRYAAAQIECBAgQIDALAFjnVnS0iFAgAABAgQIECBwOwRufQD9dhSzs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QAD9VhSzkyRAgAABAgQIECBAgAABAgQIECBAgAABAgQIECBAgACBkYAA+kjI5wQIECBAgAABAgQIECBAgAABAgQIECBAgAABAgQIECBwKwQE0G9FMTtJAgQIECBAgAABAgQIECBAgAABAgQIECBAgAABAgQIEBgJCKCPhHxOgAABAgQIECBAgAABAgQIECBAgAABAgQIECBAgAABArdC4P8CJnOypxt9wIUAAAAASUVORK5CYII=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1424068" y="431412"/>
            <a:ext cx="1694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Fritzing</a:t>
            </a:r>
            <a:endParaRPr lang="ko-KR" altLang="en-US" sz="2800" spc="-15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1938" y="431837"/>
            <a:ext cx="7521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spc="-150" dirty="0" smtClean="0">
                <a:solidFill>
                  <a:srgbClr val="00002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02.</a:t>
            </a:r>
            <a:endParaRPr lang="ko-KR" altLang="en-US" sz="3000" spc="-150" dirty="0">
              <a:solidFill>
                <a:srgbClr val="00002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0" name="AutoShape 15" descr="아두이노 lcd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01" y="1036817"/>
            <a:ext cx="10540725" cy="527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6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7909" y="2580462"/>
            <a:ext cx="7393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-300" dirty="0" smtClean="0">
                <a:solidFill>
                  <a:srgbClr val="00002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4000" b="1" spc="-300" dirty="0">
              <a:solidFill>
                <a:srgbClr val="00002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3929" y="3180691"/>
            <a:ext cx="4352193" cy="584574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 smtClean="0">
                <a:latin typeface="+mn-ea"/>
              </a:rPr>
              <a:t>코</a:t>
            </a:r>
            <a:r>
              <a:rPr lang="ko-KR" altLang="en-US" sz="2500" dirty="0">
                <a:latin typeface="+mn-ea"/>
              </a:rPr>
              <a:t>드</a:t>
            </a:r>
          </a:p>
        </p:txBody>
      </p:sp>
    </p:spTree>
    <p:extLst>
      <p:ext uri="{BB962C8B-B14F-4D97-AF65-F5344CB8AC3E}">
        <p14:creationId xmlns:p14="http://schemas.microsoft.com/office/powerpoint/2010/main" val="274263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161</Words>
  <Application>Microsoft Office PowerPoint</Application>
  <PresentationFormat>와이드스크린</PresentationFormat>
  <Paragraphs>64</Paragraphs>
  <Slides>13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Arial</vt:lpstr>
      <vt:lpstr>맑은 고딕</vt:lpstr>
      <vt:lpstr>나눔스퀘어 Bold</vt:lpstr>
      <vt:lpstr>HY견고딕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Windows 사용자</cp:lastModifiedBy>
  <cp:revision>27</cp:revision>
  <dcterms:created xsi:type="dcterms:W3CDTF">2017-05-29T09:12:16Z</dcterms:created>
  <dcterms:modified xsi:type="dcterms:W3CDTF">2019-12-12T02:18:11Z</dcterms:modified>
</cp:coreProperties>
</file>

<file path=docProps/thumbnail.jpeg>
</file>